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14-05-2020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14-05-2020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3882774"/>
          </a:xfrm>
        </p:spPr>
        <p:txBody>
          <a:bodyPr/>
          <a:lstStyle/>
          <a:p>
            <a:r>
              <a:rPr lang="en-IN" dirty="0">
                <a:effectLst/>
              </a:rPr>
              <a:t>Opening a </a:t>
            </a:r>
            <a:r>
              <a:rPr lang="en-IN" dirty="0" smtClean="0">
                <a:effectLst/>
              </a:rPr>
              <a:t>new Vegetarian </a:t>
            </a:r>
            <a:r>
              <a:rPr lang="en-IN" dirty="0">
                <a:effectLst/>
              </a:rPr>
              <a:t>Indian Restaurant in Toronto</a:t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12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Restaurant Location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935921"/>
            <a:ext cx="10892590" cy="43368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The location is highly determinant in the popularity as well as the success of </a:t>
            </a:r>
            <a:r>
              <a:rPr lang="en-IN" sz="3600" dirty="0"/>
              <a:t>the </a:t>
            </a:r>
            <a:r>
              <a:rPr lang="en-IN" sz="3600" dirty="0" smtClean="0"/>
              <a:t>restaurant.</a:t>
            </a:r>
          </a:p>
          <a:p>
            <a:r>
              <a:rPr lang="en-IN" sz="3600" dirty="0" smtClean="0"/>
              <a:t>In</a:t>
            </a:r>
            <a:r>
              <a:rPr lang="en-IN" sz="3200" dirty="0" smtClean="0"/>
              <a:t> </a:t>
            </a:r>
            <a:r>
              <a:rPr lang="en-IN" sz="3600" dirty="0"/>
              <a:t>our case, it is highly important that the restaurant is located in neighbourhoods which are already popular among visitors who prefer Indian Food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960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2096063"/>
            <a:ext cx="11470105" cy="4400989"/>
          </a:xfrm>
        </p:spPr>
        <p:txBody>
          <a:bodyPr>
            <a:normAutofit/>
          </a:bodyPr>
          <a:lstStyle/>
          <a:p>
            <a:pPr lvl="0"/>
            <a:r>
              <a:rPr lang="en-IN" sz="3600" dirty="0" smtClean="0">
                <a:effectLst/>
              </a:rPr>
              <a:t>Scraped </a:t>
            </a:r>
            <a:r>
              <a:rPr lang="en-IN" sz="3600" dirty="0">
                <a:effectLst/>
              </a:rPr>
              <a:t>of Toronto </a:t>
            </a:r>
            <a:r>
              <a:rPr lang="en-IN" sz="3600" dirty="0" err="1">
                <a:effectLst/>
              </a:rPr>
              <a:t>neighborhoods</a:t>
            </a:r>
            <a:r>
              <a:rPr lang="en-IN" sz="3600" dirty="0">
                <a:effectLst/>
              </a:rPr>
              <a:t> via </a:t>
            </a:r>
            <a:r>
              <a:rPr lang="en-IN" sz="3600" dirty="0" smtClean="0">
                <a:effectLst/>
              </a:rPr>
              <a:t>Wikipedia</a:t>
            </a:r>
            <a:endParaRPr lang="en-IN" sz="3600" dirty="0">
              <a:effectLst/>
            </a:endParaRPr>
          </a:p>
          <a:p>
            <a:pPr lvl="0"/>
            <a:r>
              <a:rPr lang="en-IN" sz="3600" dirty="0" smtClean="0">
                <a:effectLst/>
              </a:rPr>
              <a:t>Obtained </a:t>
            </a:r>
            <a:r>
              <a:rPr lang="en-IN" sz="3600" dirty="0">
                <a:effectLst/>
              </a:rPr>
              <a:t>Latitude and Longitude data of </a:t>
            </a:r>
            <a:r>
              <a:rPr lang="en-IN" sz="3600" dirty="0" smtClean="0">
                <a:effectLst/>
              </a:rPr>
              <a:t>the corresponding </a:t>
            </a:r>
            <a:r>
              <a:rPr lang="en-IN" sz="3600" dirty="0" err="1">
                <a:effectLst/>
              </a:rPr>
              <a:t>neighborhoods</a:t>
            </a:r>
            <a:r>
              <a:rPr lang="en-IN" sz="3600" dirty="0">
                <a:effectLst/>
              </a:rPr>
              <a:t> via Geocoder </a:t>
            </a:r>
            <a:r>
              <a:rPr lang="en-IN" sz="3600" dirty="0" smtClean="0">
                <a:effectLst/>
              </a:rPr>
              <a:t>package</a:t>
            </a:r>
            <a:endParaRPr lang="en-IN" sz="3600" dirty="0">
              <a:effectLst/>
            </a:endParaRPr>
          </a:p>
          <a:p>
            <a:pPr lvl="0"/>
            <a:r>
              <a:rPr lang="en-IN" sz="3600" dirty="0" smtClean="0">
                <a:effectLst/>
              </a:rPr>
              <a:t>Used </a:t>
            </a:r>
            <a:r>
              <a:rPr lang="en-IN" sz="3600" dirty="0">
                <a:effectLst/>
              </a:rPr>
              <a:t>Foursquare API to get venue data related to these neighbourhoods.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64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Formation K-Means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The collected data is transformed so as to make it compatible with K-means algorithm requirements.</a:t>
            </a:r>
          </a:p>
          <a:p>
            <a:r>
              <a:rPr lang="en-IN" sz="3600" dirty="0" smtClean="0"/>
              <a:t>This data is the divided into 5 clusters as it provides the best performance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553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2096063"/>
            <a:ext cx="11871158" cy="4465157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2800" b="1" u="sng" dirty="0">
                <a:effectLst/>
              </a:rPr>
              <a:t>Cluster 0</a:t>
            </a:r>
            <a:r>
              <a:rPr lang="en-IN" sz="2800" dirty="0">
                <a:effectLst/>
              </a:rPr>
              <a:t>: </a:t>
            </a:r>
            <a:r>
              <a:rPr lang="en-IN" sz="2800" dirty="0" err="1">
                <a:effectLst/>
              </a:rPr>
              <a:t>Neighborhoods</a:t>
            </a:r>
            <a:r>
              <a:rPr lang="en-IN" sz="2800" dirty="0">
                <a:effectLst/>
              </a:rPr>
              <a:t> with low popularity Indian Restaurants </a:t>
            </a:r>
          </a:p>
          <a:p>
            <a:pPr lvl="0"/>
            <a:r>
              <a:rPr lang="en-IN" sz="2800" b="1" u="sng" dirty="0">
                <a:effectLst/>
              </a:rPr>
              <a:t>Cluster 1</a:t>
            </a:r>
            <a:r>
              <a:rPr lang="en-IN" sz="2800" dirty="0">
                <a:effectLst/>
              </a:rPr>
              <a:t>: </a:t>
            </a:r>
            <a:r>
              <a:rPr lang="en-IN" sz="2800" dirty="0" err="1">
                <a:effectLst/>
              </a:rPr>
              <a:t>Neighborhoods</a:t>
            </a:r>
            <a:r>
              <a:rPr lang="en-IN" sz="2800" dirty="0">
                <a:effectLst/>
              </a:rPr>
              <a:t> with highly popular Indian Restaurants and Asian Cuisine Restaurants (Asian, Chinese &amp; Thai</a:t>
            </a:r>
            <a:r>
              <a:rPr lang="en-IN" sz="2800" dirty="0" smtClean="0">
                <a:effectLst/>
              </a:rPr>
              <a:t>)</a:t>
            </a:r>
            <a:endParaRPr lang="en-IN" sz="2800" dirty="0">
              <a:effectLst/>
            </a:endParaRPr>
          </a:p>
          <a:p>
            <a:pPr lvl="0"/>
            <a:r>
              <a:rPr lang="en-IN" sz="2800" b="1" u="sng" dirty="0">
                <a:effectLst/>
              </a:rPr>
              <a:t>Cluster 2</a:t>
            </a:r>
            <a:r>
              <a:rPr lang="en-IN" sz="2800" dirty="0">
                <a:effectLst/>
              </a:rPr>
              <a:t>: </a:t>
            </a:r>
            <a:r>
              <a:rPr lang="en-IN" sz="2800" dirty="0" err="1">
                <a:effectLst/>
              </a:rPr>
              <a:t>Neighborhoods</a:t>
            </a:r>
            <a:r>
              <a:rPr lang="en-IN" sz="2800" dirty="0">
                <a:effectLst/>
              </a:rPr>
              <a:t> with highly popular Indian Restaurants</a:t>
            </a:r>
          </a:p>
          <a:p>
            <a:pPr lvl="0"/>
            <a:r>
              <a:rPr lang="en-IN" sz="2800" b="1" u="sng" dirty="0">
                <a:effectLst/>
              </a:rPr>
              <a:t>Cluster 3</a:t>
            </a:r>
            <a:r>
              <a:rPr lang="en-IN" sz="2800" dirty="0">
                <a:effectLst/>
              </a:rPr>
              <a:t>: </a:t>
            </a:r>
            <a:r>
              <a:rPr lang="en-IN" sz="2800" dirty="0" err="1">
                <a:effectLst/>
              </a:rPr>
              <a:t>Neighborhoods</a:t>
            </a:r>
            <a:r>
              <a:rPr lang="en-IN" sz="2800" dirty="0">
                <a:effectLst/>
              </a:rPr>
              <a:t> with moderately - highly popular Indian Restaurants and highly popular Vegetarian Restaurants</a:t>
            </a:r>
          </a:p>
          <a:p>
            <a:pPr lvl="0"/>
            <a:r>
              <a:rPr lang="en-IN" sz="2800" b="1" u="sng" dirty="0">
                <a:effectLst/>
              </a:rPr>
              <a:t>Cluster 4</a:t>
            </a:r>
            <a:r>
              <a:rPr lang="en-IN" sz="2800" dirty="0">
                <a:effectLst/>
              </a:rPr>
              <a:t>: </a:t>
            </a:r>
            <a:r>
              <a:rPr lang="en-IN" sz="2800" dirty="0" err="1">
                <a:effectLst/>
              </a:rPr>
              <a:t>Neighborhoods</a:t>
            </a:r>
            <a:r>
              <a:rPr lang="en-IN" sz="2800" dirty="0">
                <a:effectLst/>
              </a:rPr>
              <a:t> with moderately popular Indian Restaurants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173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280" y="625642"/>
            <a:ext cx="11583003" cy="1326321"/>
          </a:xfrm>
        </p:spPr>
        <p:txBody>
          <a:bodyPr/>
          <a:lstStyle/>
          <a:p>
            <a:r>
              <a:rPr lang="en-IN" dirty="0" smtClean="0"/>
              <a:t>Cluster Mapping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80" y="2194504"/>
            <a:ext cx="6369320" cy="4359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1032" y="2326105"/>
            <a:ext cx="45238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Clusters obtained from the k-means algorithm are mapped.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980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Reccomendations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8" y="2096064"/>
            <a:ext cx="11117178" cy="4529325"/>
          </a:xfrm>
        </p:spPr>
        <p:txBody>
          <a:bodyPr>
            <a:noAutofit/>
          </a:bodyPr>
          <a:lstStyle/>
          <a:p>
            <a:r>
              <a:rPr lang="en-IN" sz="3200" dirty="0" smtClean="0">
                <a:effectLst/>
              </a:rPr>
              <a:t>The ideal location for Veg </a:t>
            </a:r>
            <a:r>
              <a:rPr lang="en-IN" sz="3200" dirty="0">
                <a:effectLst/>
              </a:rPr>
              <a:t>Indian restaurants will be in Cluster 3 (The Annex, North Midtown, Yorkville</a:t>
            </a:r>
            <a:r>
              <a:rPr lang="en-IN" sz="3200" dirty="0" smtClean="0">
                <a:effectLst/>
              </a:rPr>
              <a:t>) as it provides plenty of visitors interested in both Veg food as well as  </a:t>
            </a:r>
            <a:r>
              <a:rPr lang="en-IN" sz="3200" dirty="0">
                <a:effectLst/>
              </a:rPr>
              <a:t>I</a:t>
            </a:r>
            <a:r>
              <a:rPr lang="en-IN" sz="3200" dirty="0" smtClean="0">
                <a:effectLst/>
              </a:rPr>
              <a:t>ndian food.</a:t>
            </a:r>
          </a:p>
          <a:p>
            <a:r>
              <a:rPr lang="en-IN" sz="3200" dirty="0">
                <a:effectLst/>
              </a:rPr>
              <a:t>There are good opportunities to open in Cluster </a:t>
            </a:r>
            <a:r>
              <a:rPr lang="en-IN" sz="3200" dirty="0" smtClean="0">
                <a:effectLst/>
              </a:rPr>
              <a:t>1 (</a:t>
            </a:r>
            <a:r>
              <a:rPr lang="en-IN" sz="3200" dirty="0" err="1">
                <a:effectLst/>
              </a:rPr>
              <a:t>Thorncliffe</a:t>
            </a:r>
            <a:r>
              <a:rPr lang="en-IN" sz="3200" dirty="0">
                <a:effectLst/>
              </a:rPr>
              <a:t> Park) and Cluster 2 (Dorset Park, Wexford Heights, Scarborough Town Centre).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620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 and Future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2096063"/>
            <a:ext cx="11694695" cy="4433073"/>
          </a:xfrm>
        </p:spPr>
        <p:txBody>
          <a:bodyPr>
            <a:noAutofit/>
          </a:bodyPr>
          <a:lstStyle/>
          <a:p>
            <a:r>
              <a:rPr lang="en-IN" sz="3200" dirty="0" smtClean="0">
                <a:effectLst/>
              </a:rPr>
              <a:t>Performed machine </a:t>
            </a:r>
            <a:r>
              <a:rPr lang="en-IN" sz="3200" dirty="0">
                <a:effectLst/>
              </a:rPr>
              <a:t>learning by utilizing k-means </a:t>
            </a:r>
            <a:r>
              <a:rPr lang="en-IN" sz="3200" dirty="0" smtClean="0">
                <a:effectLst/>
              </a:rPr>
              <a:t>clustering algorithm </a:t>
            </a:r>
            <a:r>
              <a:rPr lang="en-IN" sz="3200" dirty="0">
                <a:effectLst/>
              </a:rPr>
              <a:t>and </a:t>
            </a:r>
            <a:r>
              <a:rPr lang="en-IN" sz="3200" dirty="0" smtClean="0">
                <a:effectLst/>
              </a:rPr>
              <a:t>provided recommendations </a:t>
            </a:r>
            <a:r>
              <a:rPr lang="en-IN" sz="3200" dirty="0">
                <a:effectLst/>
              </a:rPr>
              <a:t>to the </a:t>
            </a:r>
            <a:r>
              <a:rPr lang="en-IN" sz="3200" dirty="0" smtClean="0">
                <a:effectLst/>
              </a:rPr>
              <a:t>stakeholder</a:t>
            </a:r>
          </a:p>
          <a:p>
            <a:r>
              <a:rPr lang="en-IN" sz="3200" dirty="0" smtClean="0"/>
              <a:t>In the future, the model can also incorporate demographic details of the population in neighbourhoods</a:t>
            </a:r>
          </a:p>
          <a:p>
            <a:r>
              <a:rPr lang="en-IN" sz="3200" dirty="0" smtClean="0"/>
              <a:t>Thus the restaurants can be opened where high number of target demographic resides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5974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727" y="1491916"/>
            <a:ext cx="10571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/>
              <a:t>THANKS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185235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</TotalTime>
  <Words>310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Opening a new Vegetarian Indian Restaurant in Toronto </vt:lpstr>
      <vt:lpstr>Importance of Restaurant Location </vt:lpstr>
      <vt:lpstr>Data Acquisition Cleaning</vt:lpstr>
      <vt:lpstr>Cluster Formation K-Means</vt:lpstr>
      <vt:lpstr>Cluster Details</vt:lpstr>
      <vt:lpstr>Cluster Mapping</vt:lpstr>
      <vt:lpstr>Reccomendations</vt:lpstr>
      <vt:lpstr>Conclusions and Future Decisions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Vegetarian Indian Restaurant in Toronto</dc:title>
  <dc:creator>Windows User</dc:creator>
  <cp:lastModifiedBy>Windows User</cp:lastModifiedBy>
  <cp:revision>4</cp:revision>
  <dcterms:created xsi:type="dcterms:W3CDTF">2020-05-13T18:49:53Z</dcterms:created>
  <dcterms:modified xsi:type="dcterms:W3CDTF">2020-05-13T19:26:48Z</dcterms:modified>
</cp:coreProperties>
</file>