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Garamond"/>
      <p:regular r:id="rId29"/>
      <p:bold r:id="rId30"/>
      <p:italic r:id="rId31"/>
      <p:boldItalic r:id="rId32"/>
    </p:embeddedFont>
    <p:embeddedFont>
      <p:font typeface="Tino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74STLn0/uruGALG85gd8XdYu2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33" Type="http://schemas.openxmlformats.org/officeDocument/2006/relationships/font" Target="fonts/Tinos-regular.fntdata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35" Type="http://schemas.openxmlformats.org/officeDocument/2006/relationships/font" Target="fonts/Tinos-italic.fntdata"/><Relationship Id="rId12" Type="http://schemas.openxmlformats.org/officeDocument/2006/relationships/slide" Target="slides/slide7.xml"/><Relationship Id="rId34" Type="http://schemas.openxmlformats.org/officeDocument/2006/relationships/font" Target="fonts/Tino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Tino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Coumputing Science and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BCS01T1003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Course Name: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Programming for Problem Solving – C</a:t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Faculty Name: Prof. (Dr.)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Sansar Singh Chauhan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            Program Name: B. Tech. AI &amp; DS				     	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4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451652" y="2018547"/>
            <a:ext cx="808382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Introduction and Declaration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457200" y="1481138"/>
            <a:ext cx="1129747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 definitions do not reserve any space in memory; rather, each definition creates a new data type that is used to define variables.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 variables are defined like variables of other types.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definition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aCard, deck[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52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], *cardPtr;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declares aCard to be a variable of type struct card, declares deck to be an array with 52 elements of type struct card and declares cardPtr to be a pointer to struct card.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457200" y="1481138"/>
            <a:ext cx="1131073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Variables of a given structure type may also be declared by placing a comma-separated list of the variable names between the closing brace of the structure definition and the semicolon that ends the structure definition.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example, the preceding definition could have been incorporated into the struct card structure definition as follows: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{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 aCard, deck[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52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], *cardPtr;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457200" y="1481138"/>
            <a:ext cx="1125772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structure tag name is optional.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If a structure definition does not contain a structure tag name, variables of the structure type may be declared only in the structure definition—not in a separate declaration.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457200" y="1481138"/>
            <a:ext cx="10820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only valid operations that may be performed on structures are: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assigning structure variables to structure variables of the same type,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taking the address (&amp;) of a structure variable,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accessing the members of a structure variable, and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using the sizeof operator to determine the size of a structure variable.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457200" y="1481138"/>
            <a:ext cx="11125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may not be compared using operators == and !=, because structure members are not necessarily stored in consecutive bytes of memory.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Sometimes there are “holes” in a structure, because computers may store specific data types only on certain memory boundaries such as half word, word or double word boundaries.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Point to remember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457200" y="1481138"/>
            <a:ext cx="11125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901147" y="1673415"/>
            <a:ext cx="6096000" cy="2046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Structure Definition</a:t>
            </a:r>
            <a:endParaRPr/>
          </a:p>
          <a:p>
            <a:pPr indent="0" lvl="4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employee2 {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firstName[ 20 ];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lastName[ 20 ];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age;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gender;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double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hourlySalary; </a:t>
            </a:r>
            <a:br>
              <a:rPr b="1" i="0" lang="en-US" sz="18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752474" y="3720257"/>
            <a:ext cx="60960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Structure Declaration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aramond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	struct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aCard, deck[ </a:t>
            </a:r>
            <a:r>
              <a:rPr b="1" i="0" lang="en-US" sz="18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52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], *cardPtr;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Initialization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/>
        </p:nvSpPr>
        <p:spPr>
          <a:xfrm>
            <a:off x="457199" y="1481138"/>
            <a:ext cx="11191461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can be initialized using initializer lists as with arrays.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To initialize a structure, follow the variable name in the definition with an equals sign and a brace-enclosed, comma-separated list of initializers.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example, the declaration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aCard = {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"Three"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1" i="0" lang="en-US" sz="24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"Hearts"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};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creates variable aCard to be of type struct card and initializes member face to "Three" and member suit to "Hearts". 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739222" y="5416980"/>
            <a:ext cx="61092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{</a:t>
            </a:r>
            <a:b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Initialization</a:t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457199" y="1481138"/>
            <a:ext cx="1091316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If there are fewer initializers in the list than members in the structure, the remaining members are automatically initialized to 0 (or NULL if the member is a pointer).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 variables defined outside a function definition (i.e., externally) are initialized to 0 or NULL if they are not explicitly initialized in the external definition.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 variables may also be initialized in assignment statements by assigning a structure variable of the same type, or by assigning values to the individual members of the structure.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Accessing Structure Members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/>
        </p:nvSpPr>
        <p:spPr>
          <a:xfrm>
            <a:off x="457200" y="1481138"/>
            <a:ext cx="10939670" cy="359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Two operators are used to access members of structures: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member operator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(.)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—also called the dot operator—and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pointer operator (-&gt;)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—also called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arrow operator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structure member operator accesses a structure member via the structure variable name.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example, to print member suit of structure variable aCard use the statement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printf( </a:t>
            </a:r>
            <a:r>
              <a:rPr b="1" i="0" lang="en-US" sz="28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"%s"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aCard.suit ); </a:t>
            </a:r>
            <a:r>
              <a:rPr b="1" i="0" lang="en-US" sz="28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  <a:t>/* displays Hearts */</a:t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457200" y="520920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{</a:t>
            </a:r>
            <a:b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Accessing Structure Members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 txBox="1"/>
          <p:nvPr/>
        </p:nvSpPr>
        <p:spPr>
          <a:xfrm>
            <a:off x="457199" y="1481138"/>
            <a:ext cx="11019183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structure pointer operator—consisting of a minus (-) sign and a greater than (&gt;) sign with no intervening spaces—accesses a structure member via a </a:t>
            </a:r>
            <a:r>
              <a:rPr lang="en-US" sz="2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pointer to the structure</a:t>
            </a: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Assume that the pointer cardPtr has been declared to point to struct card and that the address of structure aCard has been assigned to cardPtr.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To print member suit of structure aCard with pointer cardPtr, use the statement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printf( </a:t>
            </a:r>
            <a:r>
              <a:rPr b="1" i="0" lang="en-US" sz="26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"%s"</a:t>
            </a:r>
            <a:r>
              <a:rPr b="1" i="0" lang="en-US" sz="2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cardPtr-&gt;suit ); </a:t>
            </a:r>
            <a:r>
              <a:rPr b="1" i="0" lang="en-US" sz="26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  <a:t>/* displays Hearts */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 Program Name: B. Tech. AI &amp; DS 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980661" y="1536173"/>
            <a:ext cx="840187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Structure: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Introduction,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Declaration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Initialization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Accessing Structure Member 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Accessing Structure Members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0"/>
          <p:cNvSpPr txBox="1"/>
          <p:nvPr/>
        </p:nvSpPr>
        <p:spPr>
          <a:xfrm>
            <a:off x="457199" y="1481138"/>
            <a:ext cx="11204713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expression cardPtr-&gt;suit is equivalent to (*cardPtr).suit, which dereferences the pointer and accesses the member suit using the structure member operator.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parentheses are needed here because the structure member operator (.) has a higher precedence than the pointer dereferencing operator (*).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structure pointer operator and structure member operator, along with parentheses (for calling functions) and brackets ([]) used for array subscripting, have the highest operator precedence and associate from left to right.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/>
        </p:nvSpPr>
        <p:spPr>
          <a:xfrm>
            <a:off x="9686924" y="238125"/>
            <a:ext cx="2505075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Program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1413509" cy="127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009" y="352425"/>
            <a:ext cx="8109916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2" marL="114300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Email-ID</a:t>
            </a:r>
            <a:endParaRPr/>
          </a:p>
          <a:p>
            <a:pPr indent="-228600" lvl="2" marL="114300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sansar.chauhan@galgotiasuniversity.edu.in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0" y="238125"/>
            <a:ext cx="12192000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Contact Information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1413509" cy="127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752474" y="1213913"/>
            <a:ext cx="8229600" cy="79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Can we allocate only arrays?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921026" y="2362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malloc can be used to allocate memory for single variables also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 = (int *) malloc (sizeof(int));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Allocates space for a single int, which can be accessed as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*p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Single variable allocations are just special case of array allocations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Array with only one element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Introduction and application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752474" y="1259535"/>
            <a:ext cx="106870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collection of one or more variables, typically of different types, grouped together under a single name for convenient handling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Known as </a:t>
            </a: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3" y="3256293"/>
            <a:ext cx="105781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may contain variables of many different data types—in contrast to arrays that contain only elements of the same data type.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are commonly used to define records to be stored in files 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Pointers and structures facilitate the formation of more complex data structures such as linked lists, queues, stacks and trees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245164" y="1116007"/>
            <a:ext cx="11178209" cy="496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are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derived data types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—they are constructed using objects of other types.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Consider the following structure definition: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{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Keyword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introduces the structure definition.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identifier card is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tag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which names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the structure definition and is used with the keyword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struct to declare variables of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structure type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457200" y="1481138"/>
            <a:ext cx="11270974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 this example, the structure type is struct card.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Variables declared within the braces of the structure definition are the structure’s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members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Members of the same structure type must have unique names, but two different structure types may contain members of the same name without conflict (we’ll soon see why).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Each structure definition must end with a semicolon.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-122170" y="5090666"/>
            <a:ext cx="379302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card {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*face;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*suit;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457199" y="1481138"/>
            <a:ext cx="11323983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 definition of struct card contains members face and suit of type char *.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 members can be variables of the primitive data types (e.g., int, float, etc.), or aggregates, such as arrays and other structures.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 members can be of many types.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457200" y="1481138"/>
            <a:ext cx="11430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example, the following struct contains character array members for an employee’s first and last names, an int member for the employee’s age, a char member that would contain 'M' or 'F' for the employee’s gender and a double member for the employee’s hourly salary:,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employee {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firstName[ </a:t>
            </a:r>
            <a:r>
              <a:rPr b="1" i="0" lang="en-US" sz="20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20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lastName[ </a:t>
            </a:r>
            <a:r>
              <a:rPr b="1" i="0" lang="en-US" sz="2000" u="none" cap="none" strike="noStrike">
                <a:solidFill>
                  <a:srgbClr val="128AFF"/>
                </a:solidFill>
                <a:latin typeface="Garamond"/>
                <a:ea typeface="Garamond"/>
                <a:cs typeface="Garamond"/>
                <a:sym typeface="Garamond"/>
              </a:rPr>
              <a:t>20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];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age;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gender;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double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hourlySalary;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457200" y="1481138"/>
            <a:ext cx="1095292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structure cannot contain an instance of itself.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example, a variable of type struct employee cannot be declared in the definition for struct employee.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pointer to struct employee, however, may be included.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example,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employee2 {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firstName[ 20 ];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lastName[ 20 ];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age;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gender;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double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hourlySalary; 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employee2 person; </a:t>
            </a:r>
            <a:r>
              <a:rPr b="1" i="0" lang="en-US" sz="20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  <a:t>/* ERROR */</a:t>
            </a:r>
            <a:br>
              <a:rPr b="1" i="0" lang="en-US" sz="20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employee2 *ePtr; </a:t>
            </a:r>
            <a:r>
              <a:rPr b="1" i="0" lang="en-US" sz="20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  <a:t>/* pointer */</a:t>
            </a:r>
            <a:br>
              <a:rPr b="1" i="0" lang="en-US" sz="2000" u="none" cap="none" strike="noStrike">
                <a:solidFill>
                  <a:srgbClr val="00BF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 employee2 contains an instance of itself (person), which is an error.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Structure: Definition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457200" y="1481138"/>
            <a:ext cx="11456504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Because ePtr is a pointer (to type struct employee2), it is permitted in the definition.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structure containing a member that is a pointer to the same structure type is referred to as a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self-referential structure</a:t>
            </a: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Self-referential structures are used to build linked data structures.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2020-05-05T09:43:45Z</dcterms:created>
  <dc:creator>VIJAY RAMALINGAM</dc:creator>
</cp:coreProperties>
</file>