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7" r:id="rId2"/>
    <p:sldId id="318" r:id="rId3"/>
    <p:sldId id="327" r:id="rId4"/>
    <p:sldId id="320" r:id="rId5"/>
    <p:sldId id="319" r:id="rId6"/>
    <p:sldId id="321" r:id="rId7"/>
    <p:sldId id="322" r:id="rId8"/>
    <p:sldId id="323" r:id="rId9"/>
    <p:sldId id="325" r:id="rId10"/>
    <p:sldId id="324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19" autoAdjust="0"/>
    <p:restoredTop sz="94696"/>
  </p:normalViewPr>
  <p:slideViewPr>
    <p:cSldViewPr snapToGrid="0" snapToObjects="1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09-01-2022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09-01-2022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337090" y="-16455"/>
            <a:ext cx="10854906" cy="10616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11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Course Code: BCS01T1003   	    Course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Programming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Problem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C</a:t>
            </a: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</a:t>
            </a:r>
            <a:r>
              <a:rPr kumimoji="0" lang="en-I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Name:  </a:t>
            </a:r>
            <a:r>
              <a:rPr kumimoji="0" lang="en-IN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4"/>
            <a:ext cx="1406656" cy="1061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091" y="2053088"/>
            <a:ext cx="11033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2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CONSTRUCTS OF C</a:t>
            </a:r>
          </a:p>
          <a:p>
            <a:pPr algn="ctr"/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to C Programming Language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2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Greeting Program</a:t>
            </a:r>
            <a:endParaRPr lang="en-IN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39" y="1039288"/>
            <a:ext cx="9673804" cy="539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377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in C</a:t>
            </a:r>
            <a:endParaRPr lang="en-IN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53" y="1842849"/>
            <a:ext cx="8802687" cy="30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4653" y="5270740"/>
            <a:ext cx="850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// This is a single line comment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51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4453" y="1466490"/>
            <a:ext cx="1128335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Parts of a computer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Overview of</a:t>
            </a:r>
          </a:p>
          <a:p>
            <a:pPr marL="742950" lvl="1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dirty="0" smtClean="0"/>
              <a:t>Operating Systems</a:t>
            </a:r>
          </a:p>
          <a:p>
            <a:pPr marL="742950" lvl="1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dirty="0" smtClean="0"/>
              <a:t>Assemblers</a:t>
            </a:r>
          </a:p>
          <a:p>
            <a:pPr marL="742950" lvl="1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dirty="0" smtClean="0"/>
              <a:t>Compilers</a:t>
            </a:r>
          </a:p>
          <a:p>
            <a:pPr marL="742950" lvl="1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dirty="0" smtClean="0"/>
              <a:t>Interpreters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Flowcharts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Algorithms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Pseudo-code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/>
              <a:t>Need for Programming Language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10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-16453"/>
            <a:ext cx="1219200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4321" y="1466489"/>
            <a:ext cx="1128335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What is C?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Features of C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Uses of C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Structure of a C Program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Greeting Program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Clr>
                <a:srgbClr val="FF0000"/>
              </a:buClr>
            </a:pPr>
            <a:endParaRPr lang="en-US" sz="28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69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026184"/>
            <a:ext cx="1161978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was developed by Dennis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M. Ritchie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1972 at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Bell Telephone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Laboratories.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Dennis Ritchie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known as 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founder of the c language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1978, the publication of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C Programming Language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 Kernighan and Ritchie revolutionized the computing world. 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was developed to overcome the problems of previous languages such as B, BCPL, etc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Initially, C language was developed to be used in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UNIX operating system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1983 the American National Standards Institute established a committee to provide a modern, comprehensive definition of C. ANSI C was completed in 1988.</a:t>
            </a:r>
          </a:p>
        </p:txBody>
      </p:sp>
    </p:spTree>
    <p:extLst>
      <p:ext uri="{BB962C8B-B14F-4D97-AF65-F5344CB8AC3E}">
        <p14:creationId xmlns="" xmlns:p14="http://schemas.microsoft.com/office/powerpoint/2010/main" val="719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4453" y="1144453"/>
            <a:ext cx="11084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Simple</a:t>
            </a:r>
          </a:p>
          <a:p>
            <a:pPr lvl="2">
              <a:buClr>
                <a:srgbClr val="C00000"/>
              </a:buClr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 simple language in the sense that it provides 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structured approach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(to break the problem into parts),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rich set of library functions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data types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>
              <a:buClr>
                <a:srgbClr val="C00000"/>
              </a:buClr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Mid-level programming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lvl="2">
              <a:buClr>
                <a:srgbClr val="C00000"/>
              </a:buClr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Although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C is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intended to do low-level programming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It is used to develop system applications such as kernel, driver, etc. It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also supports the features of a high-level language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That is why it is known as mid-level language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Clr>
                <a:srgbClr val="C00000"/>
              </a:buClr>
            </a:pPr>
            <a:endParaRPr lang="en-US" sz="5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C00000"/>
              </a:buClr>
            </a:pPr>
            <a:endParaRPr lang="en-US" sz="5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C00000"/>
              </a:buClr>
            </a:pPr>
            <a:endParaRPr lang="en-US" sz="5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C00000"/>
              </a:buClr>
            </a:pPr>
            <a:endParaRPr lang="en-US" sz="5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Fast and Efficient</a:t>
            </a:r>
          </a:p>
          <a:p>
            <a:pPr lvl="2">
              <a:buClr>
                <a:srgbClr val="C00000"/>
              </a:buClr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programming language as the been middle-level language provides programmers access to direct manipulation with the computer hardware but higher-level languages do not allow this. </a:t>
            </a:r>
          </a:p>
        </p:txBody>
      </p:sp>
    </p:spTree>
    <p:extLst>
      <p:ext uri="{BB962C8B-B14F-4D97-AF65-F5344CB8AC3E}">
        <p14:creationId xmlns="" xmlns:p14="http://schemas.microsoft.com/office/powerpoint/2010/main" val="12070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4453" y="1144453"/>
            <a:ext cx="1108494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Portability</a:t>
            </a:r>
          </a:p>
          <a:p>
            <a:pPr lvl="2">
              <a:buClr>
                <a:srgbClr val="C00000"/>
              </a:buClr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 language is lavishly portable as programs which are written in C language can run and compile on any system with either none or small changes. 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Rich Library</a:t>
            </a:r>
          </a:p>
          <a:p>
            <a:pPr lvl="2">
              <a:buClr>
                <a:srgbClr val="C00000"/>
              </a:buClr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 provides a lot of inbuilt functions that make the development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fast.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Memory Management</a:t>
            </a:r>
          </a:p>
          <a:p>
            <a:pPr lvl="2">
              <a:buClr>
                <a:srgbClr val="C00000"/>
              </a:buClr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supports the feature of dynamic memory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allocation. </a:t>
            </a:r>
          </a:p>
          <a:p>
            <a:pPr lvl="2">
              <a:buClr>
                <a:srgbClr val="C00000"/>
              </a:buClr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Easy to Extend: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C00000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written in C language can be extended means when a program is already written in it then some more features and operations can be added into it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57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C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4453" y="1144453"/>
            <a:ext cx="11084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Some examples of the use of C might be: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Compilers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Assemblers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Editors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Spoolers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Drivers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Modern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Programs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Bases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Interpreters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Utilities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1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C Program</a:t>
            </a:r>
            <a:endParaRPr lang="en-IN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52" y="1016660"/>
            <a:ext cx="5978525" cy="494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808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Greeting Program</a:t>
            </a:r>
            <a:endParaRPr lang="en-IN"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81" y="1447800"/>
            <a:ext cx="9359810" cy="410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190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4299</TotalTime>
  <Words>433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Atul Kumar Singh</cp:lastModifiedBy>
  <cp:revision>180</cp:revision>
  <dcterms:created xsi:type="dcterms:W3CDTF">2020-05-05T09:43:45Z</dcterms:created>
  <dcterms:modified xsi:type="dcterms:W3CDTF">2022-01-09T02:55:15Z</dcterms:modified>
</cp:coreProperties>
</file>