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010400" cy="9296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inos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2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Science and Engineering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ourse Code : BCS0</a:t>
            </a: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3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T1003 </a:t>
            </a: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3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Name: Computer Programming for Problem Solving-C</a:t>
            </a:r>
            <a:endParaRPr sz="230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5899533"/>
            <a:ext cx="12192000" cy="857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Name of the Faculty:  </a:t>
            </a:r>
            <a:r>
              <a:rPr lang="en-US" sz="2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Dr. Saumya Chaturvedi</a:t>
            </a:r>
            <a:r>
              <a:rPr lang="en-US" sz="2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		Program Name:B.Tech(CSE)</a:t>
            </a:r>
            <a:endParaRPr sz="2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34284" y="2703513"/>
            <a:ext cx="8323432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I</a:t>
            </a:r>
            <a:r>
              <a:rPr lang="en-US" sz="4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  AND FUNCTIONS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 (Lecture 2)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567150" cy="12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0" y="-13298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Access elements out of its bound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6023536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99800" y="1167300"/>
            <a:ext cx="11192400" cy="3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Suppose you declared an array of 10 elements. Let's say,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ctr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 testArray[10];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ctr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You can access the array elements from </a:t>
            </a: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testArray[0] </a:t>
            </a: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testArray[9]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Now let's say if you try to access </a:t>
            </a: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testArray[12]</a:t>
            </a: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 The element is not available. This may cause unexpected output (undefined behavior). Sometimes you might get an error and some other time your program may run correctly.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Hence, </a:t>
            </a: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you should never access elements of an array outside of its bound.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Un-initialized array always contain garbage values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77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If you will give more initializer(array elements) than the declared array size than the compiler will give an error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77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Traversal and sorting is easy but insertion and deletion of elements can be costly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77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You should never access elements of an array outside of its bound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Summary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0" y="6023533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E. Balaguruswamy 7th Edition, Programming ANSI C, McGraw-Hill	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Brian W. Kernighan and Dennis M. Ritchie, The C programming Language, Prentice-Hall in 1988 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Byron Gottfried, Programming with C, Schaum's Outline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1430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endParaRPr/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Saumya Chaturvedi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saumya.chaturvedi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@galgotiasuniversity.edu.in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0" y="56000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Contact Information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95" name="Google Shape;19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62902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Recapitulations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023532"/>
            <a:ext cx="12192000" cy="698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360045" marR="44450" lvl="0" indent="-3479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What is an Array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Why we need an Array in C programming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How to declare an Array in C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How to access elements of an Array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How to initialize an Array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0" y="0"/>
            <a:ext cx="12192000" cy="958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Objective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6216723"/>
            <a:ext cx="12192000" cy="64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743200" y="1500735"/>
            <a:ext cx="104124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Compile time Array initialization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Runtime Array initialization</a:t>
            </a:r>
            <a:endParaRPr sz="2000" i="0" u="none" strike="noStrike" cap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Advantages of an Array in C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Disadvantages of an Array in C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Verdana"/>
              <a:buChar char="▪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 elements out of its bound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0" y="-415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Compile time Array initialization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603264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736650" y="924925"/>
            <a:ext cx="10718700" cy="4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Compile time initialization of array elements is same as ordinary variable initialization. The general form of initialization of array is,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Verdana"/>
                <a:ea typeface="Verdana"/>
                <a:cs typeface="Verdana"/>
                <a:sym typeface="Verdana"/>
              </a:rPr>
              <a:t>dataType</a:t>
            </a: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dirty="0" err="1">
                <a:latin typeface="Verdana"/>
                <a:ea typeface="Verdana"/>
                <a:cs typeface="Verdana"/>
                <a:sym typeface="Verdana"/>
              </a:rPr>
              <a:t>arrayName</a:t>
            </a: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[size] = { list of values };</a:t>
            </a:r>
            <a:endParaRPr sz="20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20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int marks[4]={ 67, 87, 56, 77 };   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// integer array initialization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float area[5]={ 23.4, 6.8, 5.5 };  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// float array initialization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int marks[4]={ 67, 87, 56, 77, 59 };   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// </a:t>
            </a:r>
            <a:r>
              <a:rPr lang="en-US" sz="2000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Compile time error</a:t>
            </a:r>
            <a:endParaRPr sz="2000" b="1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One important thing to remember is that when you will give more initializer(array elements) than the declared array size than the compiler will give an error.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609600" y="963513"/>
            <a:ext cx="10972800" cy="4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457200" marR="444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#include&lt;stdio.h&gt;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 main()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int i;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int arr[] = {2, 3, 4};      // Compile time array initialization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for(i = 0 ; i &lt; 3 ; i++) 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printf("%d\t",arr[i]);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4445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-4229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Example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6023535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0" y="19275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Runtime Array initialization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0" y="6023534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60400" y="1245496"/>
            <a:ext cx="11071200" cy="4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array can also be initialized at runtime using 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scanf()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function.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approach is usually used for initializing large arrays, or to initialize arrays with user specified values.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 </a:t>
            </a:r>
            <a:endParaRPr sz="2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scanf("%d", &amp;arr[i]);   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//Run time array initialization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573025" y="1070242"/>
            <a:ext cx="11503200" cy="495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#include&lt;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stdio.h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main()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[4];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j;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("Enter array element");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for(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0;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4;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++)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scanf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("%d", &amp;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]);    //Run time array initialization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for(j = 0; j &lt; 4;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j++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("%d\n",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[j]);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-13775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Example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6023534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565950" y="1406312"/>
            <a:ext cx="11060100" cy="4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Random access of elements using array index.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Use of less line of code as it creates a single array of multiple elements.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Easy access to all the elements.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Traversal through the array becomes easy using a single loop.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Sorting becomes easy as it can be accomplished by writing less line of code.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0" y="24346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Advantages of an Array in C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0" y="62902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Disadvantages of an Array in C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39501" y="1662274"/>
            <a:ext cx="107130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457200" marR="508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Allows a fixed number of elements to be entered which is decided at the time of declaration.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508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Insertion and deletion of elements can be costly since the elements are needed to be managed in accordance with the new memory allocation.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885</Words>
  <Application>Microsoft Office PowerPoint</Application>
  <PresentationFormat>Widescreen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Noto Sans Symbols</vt:lpstr>
      <vt:lpstr>Calibri</vt:lpstr>
      <vt:lpstr>Tinos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AnnA</cp:lastModifiedBy>
  <cp:revision>2</cp:revision>
  <dcterms:modified xsi:type="dcterms:W3CDTF">2021-01-08T09:49:49Z</dcterms:modified>
</cp:coreProperties>
</file>