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7010400" cy="92964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Tinos" panose="020B0604020202020204" charset="0"/>
      <p:regular r:id="rId21"/>
      <p:bold r:id="rId22"/>
      <p:italic r:id="rId23"/>
      <p:boldItalic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99320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15-10-2020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4098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8907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86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d158d1331_0_2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9d158d133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298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56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103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0492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416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8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9338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067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9025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9601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20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600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1421175" y="0"/>
            <a:ext cx="10770900" cy="1156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Computing Science and Engineering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30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ourse Code : BCS0</a:t>
            </a:r>
            <a:r>
              <a:rPr lang="en-US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30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T1003 </a:t>
            </a:r>
            <a:r>
              <a:rPr lang="en-US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30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Name: Computer Programming for Problem Solving-C</a:t>
            </a:r>
            <a:endParaRPr sz="230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0" y="5899533"/>
            <a:ext cx="12192000" cy="857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Name of the Faculty:  </a:t>
            </a:r>
            <a:r>
              <a:rPr lang="en-US" sz="24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Dr. Saumya Chaturvedi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Program Name : B.Tech(CSE)</a:t>
            </a:r>
            <a:endParaRPr sz="2400" b="0" i="0" u="none" strike="noStrike" cap="none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934284" y="2703513"/>
            <a:ext cx="8323432" cy="210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UNIT I</a:t>
            </a:r>
            <a:r>
              <a:rPr lang="en-US" sz="4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ARRAYS  AND FUNCTIONS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4550"/>
            <a:ext cx="1567150" cy="12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/>
        </p:nvSpPr>
        <p:spPr>
          <a:xfrm>
            <a:off x="0" y="-13298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Change value of an Array element</a:t>
            </a:r>
            <a:endParaRPr sz="4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0" y="6023516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B.Tech (CSE)</a:t>
            </a:r>
            <a:endParaRPr sz="18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71" name="Google Shape;1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457200" y="1739900"/>
            <a:ext cx="11192256" cy="322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8890" lvl="0" indent="0" algn="just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Suppose we have array mark as  </a:t>
            </a:r>
            <a:r>
              <a:rPr lang="en-US" sz="20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int mark[5] = {19, 10, 8, 17, 9}</a:t>
            </a:r>
            <a:endParaRPr sz="2000" b="1" dirty="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marR="8890" lvl="0" indent="0" algn="ctr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endParaRPr sz="2000" dirty="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marR="889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Now if we want to make the value of the third element to 12, then we will write </a:t>
            </a:r>
            <a:endParaRPr sz="2000" dirty="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marR="8890" lvl="0" indent="0" algn="ctr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mark[2] = 12;</a:t>
            </a:r>
            <a:endParaRPr sz="2000" b="1" dirty="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889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endParaRPr sz="2000" dirty="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889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To make the value of the fifth element to 0 we will write</a:t>
            </a:r>
            <a:endParaRPr sz="2000" dirty="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marR="8890" lvl="0" indent="0" algn="ctr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mark[4] = 0;</a:t>
            </a:r>
            <a:endParaRPr sz="2000" b="1" dirty="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45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838200" y="1261250"/>
            <a:ext cx="10515600" cy="3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77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❖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Array can store a fixed-size sequential elements of the same data type.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-1778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❖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Items stored at contiguous memory locations and elements can be accessed randomly using indices.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-1778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❖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The index of the array starts with 0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-1778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❖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The size and type of an array cannot be changed once it is declared.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0" y="15277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Summary</a:t>
            </a:r>
            <a:endParaRPr sz="4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0" y="6023516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B.Tech (CSE)</a:t>
            </a:r>
            <a:endParaRPr sz="18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45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838200" y="1261250"/>
            <a:ext cx="10515600" cy="3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E. Balagurusamy 7th Edition, Programming ANSI C, McGraw-Hill	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Brian W. Kernighan and Dennis M. Ritchie, The C programming Language, Prentice-Hall in 1988 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Byron Gottfried, Programming with C, Schaum's Outline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0" y="15277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References</a:t>
            </a:r>
            <a:endParaRPr sz="4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0" y="6023516"/>
            <a:ext cx="12192000" cy="386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B.Tech (CSE)</a:t>
            </a:r>
            <a:endParaRPr sz="18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45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/>
        </p:nvSpPr>
        <p:spPr>
          <a:xfrm>
            <a:off x="1524000" y="1981200"/>
            <a:ext cx="8915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1143000" marR="0" lvl="2" indent="-22860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endParaRPr/>
          </a:p>
          <a:p>
            <a:pPr marL="1143000" marR="0" lvl="2" indent="-228600" algn="ctr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Saumya Chaturvedi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ctr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saumya.chaturvedi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@galgotiasuniversity.edu.in</a:t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0" y="56000"/>
            <a:ext cx="12192000" cy="101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Contact Information</a:t>
            </a:r>
            <a:endParaRPr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0" y="6096000"/>
            <a:ext cx="12192000" cy="441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B.Tech (CSE)</a:t>
            </a:r>
            <a:endParaRPr sz="18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6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05" name="Google Shape;205;p26" descr="Screenshot (785)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0" y="0"/>
            <a:ext cx="12192000" cy="958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Objective</a:t>
            </a:r>
            <a:endParaRPr sz="44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0" y="6216730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B.Tech (CSE)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43200" y="1500735"/>
            <a:ext cx="104124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5180" marR="0" lvl="0" indent="-32956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What is an Array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5180" marR="0" lvl="0" indent="-32956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Why we need an Array in C programming</a:t>
            </a:r>
            <a:endParaRPr sz="2000" i="0" u="none" strike="noStrike" cap="none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5180" marR="0" lvl="0" indent="-32956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000" i="0" u="none" strike="noStrike" cap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How to </a:t>
            </a: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declare an Array in C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5180" marR="0" lvl="0" indent="-32956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to access elements of an Array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5180" marR="0" lvl="0" indent="-32956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Verdana"/>
              <a:buChar char="▪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to initialize an Array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45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0" y="62902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C Arrays</a:t>
            </a:r>
            <a:endParaRPr sz="44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6023516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B.Tech (CSE)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61300" y="1468314"/>
            <a:ext cx="110694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marL="360045" marR="44450" lvl="0" indent="-34798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An array is a data structure in C programming, which can store a </a:t>
            </a:r>
            <a:r>
              <a:rPr lang="en-US" sz="20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fixed-size sequential </a:t>
            </a: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collection of elements of the </a:t>
            </a:r>
            <a:r>
              <a:rPr lang="en-US" sz="20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same data type</a:t>
            </a: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60045" marR="44450" lvl="0" indent="-34798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An array in C  is a collection of items stored at contiguous memory locations and elements can be accessed randomly using indices of an array. 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60045" marR="44450" lvl="0" indent="-34798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Arrays can be used to store collection of primitive data types such as int, float, double, char, etc of any particular type.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60045" marR="44450" lvl="0" indent="-34798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 we can say that an int array holds the elements of int data types while a float array holds the elements of float data types.</a:t>
            </a:r>
            <a:endParaRPr sz="2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6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0" y="-4154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Pictorial Representation of Array</a:t>
            </a:r>
            <a:endParaRPr sz="44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0" y="6032660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B.Tech (CSE)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876" y="1835912"/>
            <a:ext cx="7382237" cy="280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545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609600" y="1344513"/>
            <a:ext cx="10972800" cy="45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360045" marR="44450" lvl="0" indent="-34798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Consider a scenario where you need to find out the average of 100 integer numbers entered by user.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60045" marR="44450" lvl="0" indent="-34798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In C, you have two ways to do this: </a:t>
            </a:r>
            <a:r>
              <a:rPr lang="en-US" sz="20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1)</a:t>
            </a: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Define 100 variables with int data type and then perform 100 scanf() operations to store the entered values in the variables and then at last calculate the average of them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60045" marR="44450" lvl="0" indent="-34798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2)</a:t>
            </a: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Have a single integer array to store all the values, loop the array to store all the entered values in array and later calculate the average.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60045" marR="44450" lvl="0" indent="-34798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3300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Which solution is better according to you?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Obviously the second solution, it is convenient to store same data types in one single variable and later access them using array index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0" y="-4229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Why we need Arrays ?</a:t>
            </a:r>
            <a:endParaRPr sz="44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0" y="6023516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B.Tech (CSE)</a:t>
            </a:r>
            <a:endParaRPr sz="1800" b="0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45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/>
        </p:nvSpPr>
        <p:spPr>
          <a:xfrm>
            <a:off x="0" y="19275"/>
            <a:ext cx="12192000" cy="739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Array Memory representation</a:t>
            </a:r>
            <a:endParaRPr sz="4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0" y="6023516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B.Tech (CSE)</a:t>
            </a:r>
            <a:endParaRPr sz="18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60400" y="1245496"/>
            <a:ext cx="11071200" cy="45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following diagram represents an integer array that has 12 elements. </a:t>
            </a:r>
            <a:r>
              <a:rPr lang="en-US" sz="2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index of the array starts with 0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so the array having 12 elements has indexes from 0 to 11.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475" y="2464748"/>
            <a:ext cx="9987050" cy="314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545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/>
        </p:nvSpPr>
        <p:spPr>
          <a:xfrm>
            <a:off x="420625" y="1375042"/>
            <a:ext cx="11503200" cy="40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declare an array in C, you have to specify the type of the elements and the number of elements required by an array as follows −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example, </a:t>
            </a:r>
            <a:r>
              <a:rPr lang="en-US" sz="2000">
                <a:solidFill>
                  <a:srgbClr val="A626A4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US" sz="2000">
                <a:solidFill>
                  <a:srgbClr val="383A42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data[</a:t>
            </a:r>
            <a:r>
              <a:rPr lang="en-US" sz="2000">
                <a:solidFill>
                  <a:srgbClr val="986801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en-US" sz="2000">
                <a:solidFill>
                  <a:srgbClr val="383A42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];</a:t>
            </a:r>
            <a:endParaRPr sz="2000">
              <a:solidFill>
                <a:srgbClr val="383A42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83A42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152400" lvl="0" indent="0" algn="just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Here, we declared an array, data, of integer type. And its size is 100. Meaning, it can hold 100 integer values.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marR="152400" lvl="0" indent="0" algn="just" rtl="0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000" b="1">
                <a:latin typeface="Verdana"/>
                <a:ea typeface="Verdana"/>
                <a:cs typeface="Verdana"/>
                <a:sym typeface="Verdana"/>
              </a:rPr>
              <a:t>It is important to note that the size and type of an array cannot be changed once it is declared.</a:t>
            </a:r>
            <a:endParaRPr sz="2000" b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-13775"/>
            <a:ext cx="12192000" cy="772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How to declare an Array</a:t>
            </a:r>
            <a:endParaRPr sz="4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0" y="6023516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B.Tech (CSE)</a:t>
            </a:r>
            <a:endParaRPr sz="18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912" y="2152550"/>
            <a:ext cx="5372175" cy="8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545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565950" y="1372175"/>
            <a:ext cx="11060100" cy="44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You can access elements of an array by indices.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Suppose you declared an array </a:t>
            </a:r>
            <a:r>
              <a:rPr lang="en-US" sz="2000">
                <a:solidFill>
                  <a:srgbClr val="25265E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float mark[5];</a:t>
            </a:r>
            <a:endParaRPr sz="2000">
              <a:solidFill>
                <a:srgbClr val="25265E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first element is mark[0], the second element is mark[1] and so on.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Few keynotes:</a:t>
            </a:r>
            <a:endParaRPr sz="2000" b="1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925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Verdana"/>
              <a:buChar char="★"/>
            </a:pPr>
            <a:r>
              <a:rPr lang="en-US" sz="19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Arrays have 0 as the first index, not 1. In this example, mark[0] is the first element.</a:t>
            </a:r>
            <a:endParaRPr sz="1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925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Verdana"/>
              <a:buChar char="★"/>
            </a:pPr>
            <a:r>
              <a:rPr lang="en-US" sz="19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If the size of an array is n, to access the last element, the n-1 index is used. In this example, mark[4]</a:t>
            </a:r>
            <a:endParaRPr sz="1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925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Verdana"/>
              <a:buChar char="★"/>
            </a:pPr>
            <a:r>
              <a:rPr lang="en-US" sz="19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Suppose the starting address of mark[0] is 2120d. Then, the address of the mark[1] will be 2124d. Similarly, the address of mark[2] will be 2128d and so on.</a:t>
            </a:r>
            <a:endParaRPr sz="1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This is because the size of a float is 4 bytes.</a:t>
            </a:r>
            <a:endParaRPr sz="1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0" y="24346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Access Array Elements</a:t>
            </a:r>
            <a:endParaRPr sz="4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0" y="6023516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B.Tech (CSE)</a:t>
            </a:r>
            <a:endParaRPr sz="18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8325" y="1400738"/>
            <a:ext cx="407670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545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/>
        </p:nvSpPr>
        <p:spPr>
          <a:xfrm>
            <a:off x="0" y="62902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How to initialize an Array</a:t>
            </a:r>
            <a:endParaRPr sz="4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0" y="6023516"/>
            <a:ext cx="12192000" cy="3864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	Program Name: B.Tech (CSE)</a:t>
            </a:r>
            <a:endParaRPr sz="18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739501" y="1427249"/>
            <a:ext cx="10713000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871855" marR="5080" lvl="0" indent="-8597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It is possible to initialize an array during declaration. For example,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71855" marR="5080" lvl="0" indent="-85979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int mark[5] = {19, 10, 8, 17, 9};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71855" marR="5080" lvl="0" indent="-85979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You can also initialize an array like this.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71855" marR="5080" lvl="0" indent="-85979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int mark[] = {19, 10, 8, 17, 9};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71855" marR="5080" lvl="0" indent="-85979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Here, we haven't specified the size. However, the compiler knows its size is 5 as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71855" marR="5080" lvl="0" indent="-85979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we are initializing it with 5 elements.</a:t>
            </a:r>
            <a:endParaRPr sz="2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4550"/>
            <a:ext cx="1616949" cy="1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998</Words>
  <Application>Microsoft Office PowerPoint</Application>
  <PresentationFormat>Widescreen</PresentationFormat>
  <Paragraphs>90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Courier New</vt:lpstr>
      <vt:lpstr>Arial</vt:lpstr>
      <vt:lpstr>Noto Sans Symbols</vt:lpstr>
      <vt:lpstr>Times New Roman</vt:lpstr>
      <vt:lpstr>Tinos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AnnA</cp:lastModifiedBy>
  <cp:revision>3</cp:revision>
  <dcterms:modified xsi:type="dcterms:W3CDTF">2021-01-05T08:33:44Z</dcterms:modified>
</cp:coreProperties>
</file>