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17" r:id="rId2"/>
    <p:sldId id="368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346" r:id="rId42"/>
    <p:sldId id="34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19" autoAdjust="0"/>
    <p:restoredTop sz="94696"/>
  </p:normalViewPr>
  <p:slideViewPr>
    <p:cSldViewPr snapToGrid="0" snapToObjects="1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20-01-2022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20-01-2022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 xmlns="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anuj.bharti@galgotiasuniversity.edu.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   </a:t>
            </a:r>
            <a:r>
              <a:rPr lang="en-US" sz="24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BCS01T1004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Course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chemeClr val="bg1"/>
                </a:solidFill>
                <a:latin typeface="Times New Roman"/>
                <a:ea typeface="Times New Roman"/>
              </a:rPr>
              <a:t>Computer Workshop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2997" y="2179327"/>
            <a:ext cx="786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prstClr val="black"/>
                </a:solidFill>
                <a:latin typeface="Calibri Light"/>
                <a:ea typeface="+mj-ea"/>
                <a:cs typeface="+mj-cs"/>
              </a:rPr>
              <a:t>Unit - 4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07297" y="3459487"/>
            <a:ext cx="78638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Topic: Installation of Windows 7 (Case Study)</a:t>
            </a:r>
          </a:p>
        </p:txBody>
      </p:sp>
    </p:spTree>
    <p:extLst>
      <p:ext uri="{BB962C8B-B14F-4D97-AF65-F5344CB8AC3E}">
        <p14:creationId xmlns:p14="http://schemas.microsoft.com/office/powerpoint/2010/main" xmlns="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2" y="940158"/>
            <a:ext cx="9362941" cy="52891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56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1133340"/>
            <a:ext cx="9826581" cy="52757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0159" y="622340"/>
            <a:ext cx="992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 </a:t>
            </a:r>
            <a:r>
              <a:rPr lang="en-US" b="1" dirty="0"/>
              <a:t>I accept the license terms</a:t>
            </a:r>
            <a:r>
              <a:rPr lang="en-US" dirty="0"/>
              <a:t> and click 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71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1578323"/>
            <a:ext cx="10084157" cy="48354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9124" y="562660"/>
            <a:ext cx="10585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Click </a:t>
            </a:r>
            <a:r>
              <a:rPr lang="en-US" b="1" dirty="0"/>
              <a:t>Upgrade</a:t>
            </a:r>
            <a:r>
              <a:rPr lang="en-US" dirty="0"/>
              <a:t> if you already have a previous Windows version or </a:t>
            </a:r>
            <a:r>
              <a:rPr lang="en-US" b="1" dirty="0"/>
              <a:t>Custom (advanced)</a:t>
            </a:r>
            <a:r>
              <a:rPr lang="en-US" dirty="0"/>
              <a:t> if you don’t have a previous Windows version or want to install a fresh copy of </a:t>
            </a:r>
            <a:r>
              <a:rPr lang="en-US" b="1" dirty="0"/>
              <a:t>Windows 7</a:t>
            </a:r>
            <a:r>
              <a:rPr lang="en-US" dirty="0"/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34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9859"/>
            <a:ext cx="10354613" cy="46557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1368" y="553792"/>
            <a:ext cx="1045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the drive where you want to install </a:t>
            </a:r>
            <a:r>
              <a:rPr lang="en-US" b="1"/>
              <a:t>Windows 7</a:t>
            </a:r>
            <a:r>
              <a:rPr lang="en-US"/>
              <a:t> and click </a:t>
            </a:r>
            <a:r>
              <a:rPr lang="en-US" b="1"/>
              <a:t>Next</a:t>
            </a:r>
            <a:r>
              <a:rPr lang="en-US"/>
              <a:t>. If you want to make any partitions, click </a:t>
            </a:r>
            <a:r>
              <a:rPr lang="en-US" b="1"/>
              <a:t>Drive options (advanced)</a:t>
            </a:r>
            <a:r>
              <a:rPr lang="en-US"/>
              <a:t>, make the partitions and then click </a:t>
            </a:r>
            <a:r>
              <a:rPr lang="en-US" b="1"/>
              <a:t>Next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01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79" y="811369"/>
            <a:ext cx="9683109" cy="54477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21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05" y="734096"/>
            <a:ext cx="9116832" cy="55765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61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01" y="1300766"/>
            <a:ext cx="9205993" cy="50549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1522" y="531325"/>
            <a:ext cx="9826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Options Menu: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warns that it may need to create a few partitions for the system, Click "OK" to continue.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21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49" y="759852"/>
            <a:ext cx="9155663" cy="55443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04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9" y="1687132"/>
            <a:ext cx="8899301" cy="46519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642" y="746975"/>
            <a:ext cx="1062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 will now start installing </a:t>
            </a:r>
            <a:r>
              <a:rPr lang="en-US" b="1"/>
              <a:t>Windows 7</a:t>
            </a:r>
            <a:r>
              <a:rPr lang="en-US"/>
              <a:t>. The first step, (i.e. </a:t>
            </a:r>
            <a:r>
              <a:rPr lang="en-US" b="1"/>
              <a:t>Copying Windows files</a:t>
            </a:r>
            <a:r>
              <a:rPr lang="en-US"/>
              <a:t>) was already done when you booted the </a:t>
            </a:r>
            <a:r>
              <a:rPr lang="en-US" b="1"/>
              <a:t>Windows 7 DVD</a:t>
            </a:r>
            <a:r>
              <a:rPr lang="en-US"/>
              <a:t> so it will complete instantly.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730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8" y="1558342"/>
            <a:ext cx="10367494" cy="4739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7125" y="592429"/>
            <a:ext cx="10161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completing the first step, it will expand (decompress) the files that it had copied.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817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0669" y="1721801"/>
            <a:ext cx="9574693" cy="3034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Operating system boot by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1.Flash Drive (Bootable Pen Drive)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2. Bootable CD/DVD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3.Hard Disk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508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48" y="643944"/>
            <a:ext cx="9136211" cy="57761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9004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5" y="669701"/>
            <a:ext cx="9144000" cy="57504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1205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22" y="1481070"/>
            <a:ext cx="9784072" cy="48166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2731" y="553791"/>
            <a:ext cx="10135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it will automatically restart after 15 seconds and continue the setup. You can also click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Restart now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restart without any delays.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497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6223" y="1262130"/>
            <a:ext cx="9607636" cy="49326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54852" y="642802"/>
            <a:ext cx="59266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installation, Please do not press key this time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8914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63" y="746975"/>
            <a:ext cx="9102111" cy="56602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8070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43" y="759853"/>
            <a:ext cx="9102111" cy="55572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3619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01" y="1043188"/>
            <a:ext cx="9637278" cy="53833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599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1558344"/>
            <a:ext cx="9916732" cy="48682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975" y="669701"/>
            <a:ext cx="10032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restarting for the first time, it will continue the setup. This is the last step so it will take the most time than the previous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0049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030310"/>
            <a:ext cx="10148551" cy="52610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424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1390918"/>
            <a:ext cx="9697792" cy="50034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9854" y="618186"/>
            <a:ext cx="10303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your desired user name in the text-box and click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will automatically fill up the computer 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153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ad2.whstatic.com/images/thumb/f/f9/Install-Windows-7-for-Beginners-Step-2.jpg/670px-Install-Windows-7-for-Beginners-Step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10" y="1337906"/>
            <a:ext cx="9620517" cy="47910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0410" y="530485"/>
            <a:ext cx="9972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Turn your computer on </a:t>
            </a:r>
            <a:r>
              <a:rPr lang="en-US" dirty="0" smtClean="0"/>
              <a:t>and then </a:t>
            </a:r>
            <a:r>
              <a:rPr lang="en-US" dirty="0"/>
              <a:t>press Del or F2 (depend on your computer’s mainboard) to enter the system BIOS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5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6" y="1197735"/>
            <a:ext cx="9672034" cy="5119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068" y="631065"/>
            <a:ext cx="10148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set a password, type it in the text-boxes and click 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48835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1506827"/>
            <a:ext cx="9697791" cy="48875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398831"/>
            <a:ext cx="1005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your product key in the text-box and click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You can also skip this step and simply click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if you want to type the product key later. Windows will run only for 30 days if you do that.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898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7" y="1313644"/>
            <a:ext cx="9736428" cy="51064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4857" y="721217"/>
            <a:ext cx="9259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desired option for 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Windows Updates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13687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1184856"/>
            <a:ext cx="10058399" cy="51579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4704" y="592428"/>
            <a:ext cx="9247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time and click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9652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" y="1249251"/>
            <a:ext cx="9981125" cy="5145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006" y="592428"/>
            <a:ext cx="10547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connected to any network, it will ask you to set the network’s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6743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46" y="1223494"/>
            <a:ext cx="9243647" cy="5183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7431" y="682580"/>
            <a:ext cx="8963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 is finalizing your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5326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85" y="1275008"/>
            <a:ext cx="9906000" cy="51336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7431" y="682580"/>
            <a:ext cx="8963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4338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0" y="1107582"/>
            <a:ext cx="9594044" cy="5312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7431" y="489397"/>
            <a:ext cx="8963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your desktop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7366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1056067"/>
            <a:ext cx="9878095" cy="53125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657349" y="13594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152399" y="65885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49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510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83" y="1390917"/>
            <a:ext cx="9955779" cy="47201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16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ad1.whstatic.com/images/thumb/f/f0/Crack-Windows-Passwords-With-Ophcrack-and-Rainbow-Tables-Step-5.jpg/670px-Crack-Windows-Passwords-With-Ophcrack-and-Rainbow-Tables-Step-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99" y="1337904"/>
            <a:ext cx="9761159" cy="47910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03337" y="617044"/>
            <a:ext cx="60019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Boot menu and choose Boot From CD/DVD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57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42" y="862885"/>
            <a:ext cx="9590763" cy="55559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6937" y="401220"/>
            <a:ext cx="10038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there you have a fresh copy of Windows 7 installed</a:t>
            </a:r>
            <a:r>
              <a:rPr lang="en-US" sz="2400" dirty="0" smtClean="0"/>
              <a:t>!</a:t>
            </a:r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17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GB" sz="2800" dirty="0" smtClean="0">
                <a:solidFill>
                  <a:schemeClr val="bg1"/>
                </a:solidFill>
              </a:rPr>
              <a:t>Contact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5029" y="1463041"/>
            <a:ext cx="8098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Email: </a:t>
            </a:r>
            <a:r>
              <a:rPr lang="en-GB" sz="2800" dirty="0" smtClean="0">
                <a:hlinkClick r:id="rId3"/>
              </a:rPr>
              <a:t>anuj.bharti@galgotiasuniversity.edu.in</a:t>
            </a:r>
            <a:endParaRPr lang="en-GB" sz="2800" dirty="0" smtClean="0"/>
          </a:p>
          <a:p>
            <a:r>
              <a:rPr lang="en-GB" sz="2800" dirty="0" smtClean="0"/>
              <a:t>Mobile: +91-7791955115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1207085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0"/>
            <a:ext cx="12191999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5011" y="1107584"/>
            <a:ext cx="8886423" cy="49326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0201" y="505504"/>
            <a:ext cx="87619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Load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your Windows 7 DVD and boot it. It will now load the setup files.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2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7255" y="1380684"/>
            <a:ext cx="8492664" cy="4629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9654" y="784773"/>
            <a:ext cx="876192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Loading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02003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645" y="1054870"/>
            <a:ext cx="9314287" cy="51619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26394" y="389864"/>
            <a:ext cx="10515600" cy="561975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Booting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process is in progress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93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14" y="1014663"/>
            <a:ext cx="7543800" cy="53911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71848" y="568419"/>
            <a:ext cx="10515600" cy="549275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Select your language, time &amp; currency format, keyboard or input method and click </a:t>
            </a:r>
            <a:r>
              <a:rPr lang="en-US" sz="22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79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01" y="1100204"/>
            <a:ext cx="7524751" cy="5353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4124" y="364946"/>
            <a:ext cx="10515600" cy="62706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Click </a:t>
            </a:r>
            <a:r>
              <a:rPr lang="en-US" sz="22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Install now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2CD4-A4C5-434F-9760-F6CC8C2A97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>
                <a:solidFill>
                  <a:schemeClr val="bg1"/>
                </a:solidFill>
              </a:rPr>
              <a:t>MS Windows Versions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53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4052</TotalTime>
  <Words>386</Words>
  <Application>Microsoft Office PowerPoint</Application>
  <PresentationFormat>Custom</PresentationFormat>
  <Paragraphs>154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Booting process is in progress</vt:lpstr>
      <vt:lpstr>Select your language, time &amp; currency format, keyboard or input method and click Next.</vt:lpstr>
      <vt:lpstr>Click Install now.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Atul Kumar Singh</cp:lastModifiedBy>
  <cp:revision>186</cp:revision>
  <dcterms:created xsi:type="dcterms:W3CDTF">2020-05-05T09:43:45Z</dcterms:created>
  <dcterms:modified xsi:type="dcterms:W3CDTF">2022-01-20T05:42:54Z</dcterms:modified>
</cp:coreProperties>
</file>