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317" r:id="rId3"/>
    <p:sldId id="319" r:id="rId4"/>
    <p:sldId id="320" r:id="rId5"/>
    <p:sldId id="331" r:id="rId6"/>
    <p:sldId id="340" r:id="rId7"/>
    <p:sldId id="341" r:id="rId8"/>
    <p:sldId id="342" r:id="rId9"/>
    <p:sldId id="343" r:id="rId10"/>
    <p:sldId id="334" r:id="rId11"/>
    <p:sldId id="344" r:id="rId12"/>
    <p:sldId id="345" r:id="rId13"/>
    <p:sldId id="346" r:id="rId14"/>
    <p:sldId id="347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E2F8D-3BB8-B213-7361-E162D400F0A6}" v="75" dt="2020-10-23T07:14:03.902"/>
    <p1510:client id="{6D1E006A-246F-6951-83A5-50F7F3D5ED24}" v="832" dt="2020-10-25T19:55:00.513"/>
    <p1510:client id="{78BF8FEC-3061-4671-E373-38D00DA667CB}" v="83" dt="2020-10-26T06:26:58.231"/>
    <p1510:client id="{7E337A89-A326-6B1D-4ABB-CF7A5D9107A7}" v="59" dt="2020-10-23T19:05:31.573"/>
    <p1510:client id="{A2CF1384-CB09-BB19-7FB3-0E082C5B2D7D}" v="112" dt="2020-10-23T06:36:37.471"/>
    <p1510:client id="{D84627EE-61A5-E0E5-4072-9CA59B80A09F}" v="943" dt="2020-10-23T19:01:24.660"/>
    <p1510:client id="{E4340303-6B2D-40F0-67B7-B46D77C4308E}" v="217" dt="2020-10-23T11:39:15.262"/>
    <p1510:client id="{F7A36FCA-8169-3D63-1604-4110570DA4D4}" v="256" dt="2020-10-26T08:51:28.493"/>
    <p1510:client id="{FDEE9698-8958-E9E5-C2FC-C3F041AACD0B}" v="469" dt="2020-10-26T05:21:58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19" autoAdjust="0"/>
    <p:restoredTop sz="94696"/>
  </p:normalViewPr>
  <p:slideViewPr>
    <p:cSldViewPr snapToGrid="0" snapToObjects="1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h Deka-GU1213812046" userId="S::pratyush.deka@galgotiasuniversity.edu.in::a268dbaf-e1c3-4617-b563-31aa6b7ae494" providerId="AD" clId="Web-{FDEE9698-8958-E9E5-C2FC-C3F041AACD0B}"/>
    <pc:docChg chg="addSld delSld modSld">
      <pc:chgData name="Pratyush Deka-GU1213812046" userId="S::pratyush.deka@galgotiasuniversity.edu.in::a268dbaf-e1c3-4617-b563-31aa6b7ae494" providerId="AD" clId="Web-{FDEE9698-8958-E9E5-C2FC-C3F041AACD0B}" dt="2020-10-26T05:21:58.358" v="441" actId="20577"/>
      <pc:docMkLst>
        <pc:docMk/>
      </pc:docMkLst>
      <pc:sldChg chg="modSp">
        <pc:chgData name="Pratyush Deka-GU1213812046" userId="S::pratyush.deka@galgotiasuniversity.edu.in::a268dbaf-e1c3-4617-b563-31aa6b7ae494" providerId="AD" clId="Web-{FDEE9698-8958-E9E5-C2FC-C3F041AACD0B}" dt="2020-10-26T04:56:16.538" v="14" actId="20577"/>
        <pc:sldMkLst>
          <pc:docMk/>
          <pc:sldMk cId="1207085954" sldId="319"/>
        </pc:sldMkLst>
        <pc:spChg chg="mod">
          <ac:chgData name="Pratyush Deka-GU1213812046" userId="S::pratyush.deka@galgotiasuniversity.edu.in::a268dbaf-e1c3-4617-b563-31aa6b7ae494" providerId="AD" clId="Web-{FDEE9698-8958-E9E5-C2FC-C3F041AACD0B}" dt="2020-10-26T04:56:16.538" v="14" actId="20577"/>
          <ac:spMkLst>
            <pc:docMk/>
            <pc:sldMk cId="1207085954" sldId="319"/>
            <ac:spMk id="4" creationId="{1453D427-E998-42F3-98DF-858A943BB0B0}"/>
          </ac:spMkLst>
        </pc:spChg>
      </pc:sldChg>
      <pc:sldChg chg="addSp delSp modSp">
        <pc:chgData name="Pratyush Deka-GU1213812046" userId="S::pratyush.deka@galgotiasuniversity.edu.in::a268dbaf-e1c3-4617-b563-31aa6b7ae494" providerId="AD" clId="Web-{FDEE9698-8958-E9E5-C2FC-C3F041AACD0B}" dt="2020-10-26T05:04:57.239" v="65" actId="20577"/>
        <pc:sldMkLst>
          <pc:docMk/>
          <pc:sldMk cId="719381720" sldId="320"/>
        </pc:sldMkLst>
        <pc:spChg chg="mod">
          <ac:chgData name="Pratyush Deka-GU1213812046" userId="S::pratyush.deka@galgotiasuniversity.edu.in::a268dbaf-e1c3-4617-b563-31aa6b7ae494" providerId="AD" clId="Web-{FDEE9698-8958-E9E5-C2FC-C3F041AACD0B}" dt="2020-10-26T04:56:24.695" v="18" actId="20577"/>
          <ac:spMkLst>
            <pc:docMk/>
            <pc:sldMk cId="719381720" sldId="320"/>
            <ac:spMk id="3" creationId="{E26E156C-FE64-4634-BF9E-E1F90539B98D}"/>
          </ac:spMkLst>
        </pc:spChg>
        <pc:spChg chg="mod">
          <ac:chgData name="Pratyush Deka-GU1213812046" userId="S::pratyush.deka@galgotiasuniversity.edu.in::a268dbaf-e1c3-4617-b563-31aa6b7ae494" providerId="AD" clId="Web-{FDEE9698-8958-E9E5-C2FC-C3F041AACD0B}" dt="2020-10-26T05:04:57.239" v="65" actId="20577"/>
          <ac:spMkLst>
            <pc:docMk/>
            <pc:sldMk cId="719381720" sldId="320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FDEE9698-8958-E9E5-C2FC-C3F041AACD0B}" dt="2020-10-26T04:57:54.259" v="40"/>
          <ac:picMkLst>
            <pc:docMk/>
            <pc:sldMk cId="719381720" sldId="320"/>
            <ac:picMk id="2" creationId="{CA382CCE-B926-4C60-A609-5455BA2CAF19}"/>
          </ac:picMkLst>
        </pc:picChg>
        <pc:picChg chg="del">
          <ac:chgData name="Pratyush Deka-GU1213812046" userId="S::pratyush.deka@galgotiasuniversity.edu.in::a268dbaf-e1c3-4617-b563-31aa6b7ae494" providerId="AD" clId="Web-{FDEE9698-8958-E9E5-C2FC-C3F041AACD0B}" dt="2020-10-26T04:57:52.306" v="39"/>
          <ac:picMkLst>
            <pc:docMk/>
            <pc:sldMk cId="719381720" sldId="320"/>
            <ac:picMk id="4" creationId="{71FB58B3-EED6-4D74-96DF-42B212A57636}"/>
          </ac:picMkLst>
        </pc:picChg>
        <pc:picChg chg="add mod">
          <ac:chgData name="Pratyush Deka-GU1213812046" userId="S::pratyush.deka@galgotiasuniversity.edu.in::a268dbaf-e1c3-4617-b563-31aa6b7ae494" providerId="AD" clId="Web-{FDEE9698-8958-E9E5-C2FC-C3F041AACD0B}" dt="2020-10-26T04:59:23.449" v="60" actId="1076"/>
          <ac:picMkLst>
            <pc:docMk/>
            <pc:sldMk cId="719381720" sldId="320"/>
            <ac:picMk id="6" creationId="{B633C37C-3067-4560-9A45-1B551A812851}"/>
          </ac:picMkLst>
        </pc:picChg>
        <pc:picChg chg="add mod">
          <ac:chgData name="Pratyush Deka-GU1213812046" userId="S::pratyush.deka@galgotiasuniversity.edu.in::a268dbaf-e1c3-4617-b563-31aa6b7ae494" providerId="AD" clId="Web-{FDEE9698-8958-E9E5-C2FC-C3F041AACD0B}" dt="2020-10-26T04:59:20.277" v="59" actId="1076"/>
          <ac:picMkLst>
            <pc:docMk/>
            <pc:sldMk cId="719381720" sldId="320"/>
            <ac:picMk id="9" creationId="{9FFEFC74-8E0A-453F-BCAA-46A5573D8E48}"/>
          </ac:picMkLst>
        </pc:picChg>
      </pc:sldChg>
      <pc:sldChg chg="addSp delSp modSp">
        <pc:chgData name="Pratyush Deka-GU1213812046" userId="S::pratyush.deka@galgotiasuniversity.edu.in::a268dbaf-e1c3-4617-b563-31aa6b7ae494" providerId="AD" clId="Web-{FDEE9698-8958-E9E5-C2FC-C3F041AACD0B}" dt="2020-10-26T05:07:49.899" v="149" actId="20577"/>
        <pc:sldMkLst>
          <pc:docMk/>
          <pc:sldMk cId="907431350" sldId="331"/>
        </pc:sldMkLst>
        <pc:spChg chg="mod">
          <ac:chgData name="Pratyush Deka-GU1213812046" userId="S::pratyush.deka@galgotiasuniversity.edu.in::a268dbaf-e1c3-4617-b563-31aa6b7ae494" providerId="AD" clId="Web-{FDEE9698-8958-E9E5-C2FC-C3F041AACD0B}" dt="2020-10-26T05:07:49.899" v="149" actId="20577"/>
          <ac:spMkLst>
            <pc:docMk/>
            <pc:sldMk cId="907431350" sldId="331"/>
            <ac:spMk id="3" creationId="{E26E156C-FE64-4634-BF9E-E1F90539B98D}"/>
          </ac:spMkLst>
        </pc:spChg>
        <pc:spChg chg="add mod">
          <ac:chgData name="Pratyush Deka-GU1213812046" userId="S::pratyush.deka@galgotiasuniversity.edu.in::a268dbaf-e1c3-4617-b563-31aa6b7ae494" providerId="AD" clId="Web-{FDEE9698-8958-E9E5-C2FC-C3F041AACD0B}" dt="2020-10-26T05:07:02.304" v="140" actId="20577"/>
          <ac:spMkLst>
            <pc:docMk/>
            <pc:sldMk cId="907431350" sldId="331"/>
            <ac:spMk id="4" creationId="{5506730B-23AC-45C4-A0C2-9AA5176C5A82}"/>
          </ac:spMkLst>
        </pc:spChg>
        <pc:spChg chg="mod">
          <ac:chgData name="Pratyush Deka-GU1213812046" userId="S::pratyush.deka@galgotiasuniversity.edu.in::a268dbaf-e1c3-4617-b563-31aa6b7ae494" providerId="AD" clId="Web-{FDEE9698-8958-E9E5-C2FC-C3F041AACD0B}" dt="2020-10-26T05:06:40.226" v="118" actId="14100"/>
          <ac:spMkLst>
            <pc:docMk/>
            <pc:sldMk cId="907431350" sldId="331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FDEE9698-8958-E9E5-C2FC-C3F041AACD0B}" dt="2020-10-26T05:06:42.366" v="119" actId="1076"/>
          <ac:picMkLst>
            <pc:docMk/>
            <pc:sldMk cId="907431350" sldId="331"/>
            <ac:picMk id="2" creationId="{6CF9A0A2-F24E-4432-8C08-70A2CC58B7D2}"/>
          </ac:picMkLst>
        </pc:picChg>
        <pc:picChg chg="add del">
          <ac:chgData name="Pratyush Deka-GU1213812046" userId="S::pratyush.deka@galgotiasuniversity.edu.in::a268dbaf-e1c3-4617-b563-31aa6b7ae494" providerId="AD" clId="Web-{FDEE9698-8958-E9E5-C2FC-C3F041AACD0B}" dt="2020-10-26T05:05:31.990" v="89"/>
          <ac:picMkLst>
            <pc:docMk/>
            <pc:sldMk cId="907431350" sldId="331"/>
            <ac:picMk id="6" creationId="{F2D2D324-3921-426F-A8F8-89436415F632}"/>
          </ac:picMkLst>
        </pc:picChg>
        <pc:picChg chg="add del">
          <ac:chgData name="Pratyush Deka-GU1213812046" userId="S::pratyush.deka@galgotiasuniversity.edu.in::a268dbaf-e1c3-4617-b563-31aa6b7ae494" providerId="AD" clId="Web-{FDEE9698-8958-E9E5-C2FC-C3F041AACD0B}" dt="2020-10-26T05:05:32.630" v="90"/>
          <ac:picMkLst>
            <pc:docMk/>
            <pc:sldMk cId="907431350" sldId="331"/>
            <ac:picMk id="9" creationId="{7789E22E-EA15-4BFA-86EA-46DE73E2333D}"/>
          </ac:picMkLst>
        </pc:picChg>
        <pc:picChg chg="add mod">
          <ac:chgData name="Pratyush Deka-GU1213812046" userId="S::pratyush.deka@galgotiasuniversity.edu.in::a268dbaf-e1c3-4617-b563-31aa6b7ae494" providerId="AD" clId="Web-{FDEE9698-8958-E9E5-C2FC-C3F041AACD0B}" dt="2020-10-26T05:07:15.461" v="146" actId="1076"/>
          <ac:picMkLst>
            <pc:docMk/>
            <pc:sldMk cId="907431350" sldId="331"/>
            <ac:picMk id="10" creationId="{1F5FB4E3-6EB8-4DCA-9597-F65402DB885A}"/>
          </ac:picMkLst>
        </pc:picChg>
      </pc:sldChg>
      <pc:sldChg chg="del">
        <pc:chgData name="Pratyush Deka-GU1213812046" userId="S::pratyush.deka@galgotiasuniversity.edu.in::a268dbaf-e1c3-4617-b563-31aa6b7ae494" providerId="AD" clId="Web-{FDEE9698-8958-E9E5-C2FC-C3F041AACD0B}" dt="2020-10-26T05:07:52.337" v="150"/>
        <pc:sldMkLst>
          <pc:docMk/>
          <pc:sldMk cId="570350508" sldId="332"/>
        </pc:sldMkLst>
      </pc:sldChg>
      <pc:sldChg chg="del">
        <pc:chgData name="Pratyush Deka-GU1213812046" userId="S::pratyush.deka@galgotiasuniversity.edu.in::a268dbaf-e1c3-4617-b563-31aa6b7ae494" providerId="AD" clId="Web-{FDEE9698-8958-E9E5-C2FC-C3F041AACD0B}" dt="2020-10-26T05:07:53.352" v="151"/>
        <pc:sldMkLst>
          <pc:docMk/>
          <pc:sldMk cId="2942270460" sldId="333"/>
        </pc:sldMkLst>
      </pc:sldChg>
      <pc:sldChg chg="modSp">
        <pc:chgData name="Pratyush Deka-GU1213812046" userId="S::pratyush.deka@galgotiasuniversity.edu.in::a268dbaf-e1c3-4617-b563-31aa6b7ae494" providerId="AD" clId="Web-{FDEE9698-8958-E9E5-C2FC-C3F041AACD0B}" dt="2020-10-26T05:21:58.358" v="441" actId="20577"/>
        <pc:sldMkLst>
          <pc:docMk/>
          <pc:sldMk cId="2123992142" sldId="334"/>
        </pc:sldMkLst>
        <pc:spChg chg="mod">
          <ac:chgData name="Pratyush Deka-GU1213812046" userId="S::pratyush.deka@galgotiasuniversity.edu.in::a268dbaf-e1c3-4617-b563-31aa6b7ae494" providerId="AD" clId="Web-{FDEE9698-8958-E9E5-C2FC-C3F041AACD0B}" dt="2020-10-26T05:20:45.544" v="437" actId="20577"/>
          <ac:spMkLst>
            <pc:docMk/>
            <pc:sldMk cId="2123992142" sldId="334"/>
            <ac:spMk id="3" creationId="{E26E156C-FE64-4634-BF9E-E1F90539B98D}"/>
          </ac:spMkLst>
        </pc:spChg>
        <pc:spChg chg="mod">
          <ac:chgData name="Pratyush Deka-GU1213812046" userId="S::pratyush.deka@galgotiasuniversity.edu.in::a268dbaf-e1c3-4617-b563-31aa6b7ae494" providerId="AD" clId="Web-{FDEE9698-8958-E9E5-C2FC-C3F041AACD0B}" dt="2020-10-26T05:21:58.358" v="441" actId="20577"/>
          <ac:spMkLst>
            <pc:docMk/>
            <pc:sldMk cId="2123992142" sldId="334"/>
            <ac:spMk id="8" creationId="{7257380E-C034-4252-ABFD-B18AF5461801}"/>
          </ac:spMkLst>
        </pc:spChg>
      </pc:sldChg>
      <pc:sldChg chg="addSp delSp modSp add replId">
        <pc:chgData name="Pratyush Deka-GU1213812046" userId="S::pratyush.deka@galgotiasuniversity.edu.in::a268dbaf-e1c3-4617-b563-31aa6b7ae494" providerId="AD" clId="Web-{FDEE9698-8958-E9E5-C2FC-C3F041AACD0B}" dt="2020-10-26T05:16:17.443" v="359" actId="20577"/>
        <pc:sldMkLst>
          <pc:docMk/>
          <pc:sldMk cId="2563746449" sldId="340"/>
        </pc:sldMkLst>
        <pc:spChg chg="add del mod">
          <ac:chgData name="Pratyush Deka-GU1213812046" userId="S::pratyush.deka@galgotiasuniversity.edu.in::a268dbaf-e1c3-4617-b563-31aa6b7ae494" providerId="AD" clId="Web-{FDEE9698-8958-E9E5-C2FC-C3F041AACD0B}" dt="2020-10-26T05:08:33.166" v="182"/>
          <ac:spMkLst>
            <pc:docMk/>
            <pc:sldMk cId="2563746449" sldId="340"/>
            <ac:spMk id="4" creationId="{5506730B-23AC-45C4-A0C2-9AA5176C5A82}"/>
          </ac:spMkLst>
        </pc:spChg>
        <pc:spChg chg="del mod">
          <ac:chgData name="Pratyush Deka-GU1213812046" userId="S::pratyush.deka@galgotiasuniversity.edu.in::a268dbaf-e1c3-4617-b563-31aa6b7ae494" providerId="AD" clId="Web-{FDEE9698-8958-E9E5-C2FC-C3F041AACD0B}" dt="2020-10-26T05:09:16.964" v="192"/>
          <ac:spMkLst>
            <pc:docMk/>
            <pc:sldMk cId="2563746449" sldId="340"/>
            <ac:spMk id="8" creationId="{7257380E-C034-4252-ABFD-B18AF5461801}"/>
          </ac:spMkLst>
        </pc:spChg>
        <pc:spChg chg="add mod">
          <ac:chgData name="Pratyush Deka-GU1213812046" userId="S::pratyush.deka@galgotiasuniversity.edu.in::a268dbaf-e1c3-4617-b563-31aa6b7ae494" providerId="AD" clId="Web-{FDEE9698-8958-E9E5-C2FC-C3F041AACD0B}" dt="2020-10-26T05:16:17.443" v="359" actId="20577"/>
          <ac:spMkLst>
            <pc:docMk/>
            <pc:sldMk cId="2563746449" sldId="340"/>
            <ac:spMk id="9" creationId="{CD7975FB-1C0D-46EC-9DE6-72C1AEE70241}"/>
          </ac:spMkLst>
        </pc:spChg>
        <pc:picChg chg="del">
          <ac:chgData name="Pratyush Deka-GU1213812046" userId="S::pratyush.deka@galgotiasuniversity.edu.in::a268dbaf-e1c3-4617-b563-31aa6b7ae494" providerId="AD" clId="Web-{FDEE9698-8958-E9E5-C2FC-C3F041AACD0B}" dt="2020-10-26T05:08:05.087" v="153"/>
          <ac:picMkLst>
            <pc:docMk/>
            <pc:sldMk cId="2563746449" sldId="340"/>
            <ac:picMk id="2" creationId="{6CF9A0A2-F24E-4432-8C08-70A2CC58B7D2}"/>
          </ac:picMkLst>
        </pc:picChg>
        <pc:picChg chg="del">
          <ac:chgData name="Pratyush Deka-GU1213812046" userId="S::pratyush.deka@galgotiasuniversity.edu.in::a268dbaf-e1c3-4617-b563-31aa6b7ae494" providerId="AD" clId="Web-{FDEE9698-8958-E9E5-C2FC-C3F041AACD0B}" dt="2020-10-26T05:08:05.775" v="154"/>
          <ac:picMkLst>
            <pc:docMk/>
            <pc:sldMk cId="2563746449" sldId="340"/>
            <ac:picMk id="10" creationId="{1F5FB4E3-6EB8-4DCA-9597-F65402DB885A}"/>
          </ac:picMkLst>
        </pc:picChg>
        <pc:picChg chg="add mod">
          <ac:chgData name="Pratyush Deka-GU1213812046" userId="S::pratyush.deka@galgotiasuniversity.edu.in::a268dbaf-e1c3-4617-b563-31aa6b7ae494" providerId="AD" clId="Web-{FDEE9698-8958-E9E5-C2FC-C3F041AACD0B}" dt="2020-10-26T05:10:05.903" v="220" actId="14100"/>
          <ac:picMkLst>
            <pc:docMk/>
            <pc:sldMk cId="2563746449" sldId="340"/>
            <ac:picMk id="11" creationId="{AEDA063A-C3AD-4442-B852-E21E6EE98B8E}"/>
          </ac:picMkLst>
        </pc:picChg>
        <pc:picChg chg="add mod">
          <ac:chgData name="Pratyush Deka-GU1213812046" userId="S::pratyush.deka@galgotiasuniversity.edu.in::a268dbaf-e1c3-4617-b563-31aa6b7ae494" providerId="AD" clId="Web-{FDEE9698-8958-E9E5-C2FC-C3F041AACD0B}" dt="2020-10-26T05:10:41.700" v="228" actId="14100"/>
          <ac:picMkLst>
            <pc:docMk/>
            <pc:sldMk cId="2563746449" sldId="340"/>
            <ac:picMk id="12" creationId="{44A78A99-A499-419E-9A20-A6314287F7AE}"/>
          </ac:picMkLst>
        </pc:picChg>
        <pc:picChg chg="add mod">
          <ac:chgData name="Pratyush Deka-GU1213812046" userId="S::pratyush.deka@galgotiasuniversity.edu.in::a268dbaf-e1c3-4617-b563-31aa6b7ae494" providerId="AD" clId="Web-{FDEE9698-8958-E9E5-C2FC-C3F041AACD0B}" dt="2020-10-26T05:11:20.936" v="249" actId="14100"/>
          <ac:picMkLst>
            <pc:docMk/>
            <pc:sldMk cId="2563746449" sldId="340"/>
            <ac:picMk id="13" creationId="{9424947E-4E13-4CDB-B17F-3844D3559814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FDEE9698-8958-E9E5-C2FC-C3F041AACD0B}" dt="2020-10-26T05:16:23.615" v="362" actId="20577"/>
        <pc:sldMkLst>
          <pc:docMk/>
          <pc:sldMk cId="3484684109" sldId="341"/>
        </pc:sldMkLst>
        <pc:spChg chg="add mod">
          <ac:chgData name="Pratyush Deka-GU1213812046" userId="S::pratyush.deka@galgotiasuniversity.edu.in::a268dbaf-e1c3-4617-b563-31aa6b7ae494" providerId="AD" clId="Web-{FDEE9698-8958-E9E5-C2FC-C3F041AACD0B}" dt="2020-10-26T05:13:19.392" v="297" actId="20577"/>
          <ac:spMkLst>
            <pc:docMk/>
            <pc:sldMk cId="3484684109" sldId="341"/>
            <ac:spMk id="4" creationId="{5D064625-46FF-4CFB-A855-149E9136D600}"/>
          </ac:spMkLst>
        </pc:spChg>
        <pc:spChg chg="mod">
          <ac:chgData name="Pratyush Deka-GU1213812046" userId="S::pratyush.deka@galgotiasuniversity.edu.in::a268dbaf-e1c3-4617-b563-31aa6b7ae494" providerId="AD" clId="Web-{FDEE9698-8958-E9E5-C2FC-C3F041AACD0B}" dt="2020-10-26T05:16:23.615" v="362" actId="20577"/>
          <ac:spMkLst>
            <pc:docMk/>
            <pc:sldMk cId="3484684109" sldId="341"/>
            <ac:spMk id="9" creationId="{CD7975FB-1C0D-46EC-9DE6-72C1AEE70241}"/>
          </ac:spMkLst>
        </pc:spChg>
        <pc:picChg chg="add mod">
          <ac:chgData name="Pratyush Deka-GU1213812046" userId="S::pratyush.deka@galgotiasuniversity.edu.in::a268dbaf-e1c3-4617-b563-31aa6b7ae494" providerId="AD" clId="Web-{FDEE9698-8958-E9E5-C2FC-C3F041AACD0B}" dt="2020-10-26T05:14:23.503" v="322" actId="1076"/>
          <ac:picMkLst>
            <pc:docMk/>
            <pc:sldMk cId="3484684109" sldId="341"/>
            <ac:picMk id="2" creationId="{B5DEF75E-76CD-4AE1-A4EC-FB05D8796DC1}"/>
          </ac:picMkLst>
        </pc:picChg>
        <pc:picChg chg="add mod">
          <ac:chgData name="Pratyush Deka-GU1213812046" userId="S::pratyush.deka@galgotiasuniversity.edu.in::a268dbaf-e1c3-4617-b563-31aa6b7ae494" providerId="AD" clId="Web-{FDEE9698-8958-E9E5-C2FC-C3F041AACD0B}" dt="2020-10-26T05:13:28.111" v="303" actId="1076"/>
          <ac:picMkLst>
            <pc:docMk/>
            <pc:sldMk cId="3484684109" sldId="341"/>
            <ac:picMk id="6" creationId="{6C4A7630-B8A0-4FAB-A28E-68D85E5EDDCB}"/>
          </ac:picMkLst>
        </pc:picChg>
        <pc:picChg chg="del">
          <ac:chgData name="Pratyush Deka-GU1213812046" userId="S::pratyush.deka@galgotiasuniversity.edu.in::a268dbaf-e1c3-4617-b563-31aa6b7ae494" providerId="AD" clId="Web-{FDEE9698-8958-E9E5-C2FC-C3F041AACD0B}" dt="2020-10-26T05:11:38.452" v="252"/>
          <ac:picMkLst>
            <pc:docMk/>
            <pc:sldMk cId="3484684109" sldId="341"/>
            <ac:picMk id="11" creationId="{AEDA063A-C3AD-4442-B852-E21E6EE98B8E}"/>
          </ac:picMkLst>
        </pc:picChg>
        <pc:picChg chg="del">
          <ac:chgData name="Pratyush Deka-GU1213812046" userId="S::pratyush.deka@galgotiasuniversity.edu.in::a268dbaf-e1c3-4617-b563-31aa6b7ae494" providerId="AD" clId="Web-{FDEE9698-8958-E9E5-C2FC-C3F041AACD0B}" dt="2020-10-26T05:11:38.952" v="253"/>
          <ac:picMkLst>
            <pc:docMk/>
            <pc:sldMk cId="3484684109" sldId="341"/>
            <ac:picMk id="12" creationId="{44A78A99-A499-419E-9A20-A6314287F7AE}"/>
          </ac:picMkLst>
        </pc:picChg>
        <pc:picChg chg="del">
          <ac:chgData name="Pratyush Deka-GU1213812046" userId="S::pratyush.deka@galgotiasuniversity.edu.in::a268dbaf-e1c3-4617-b563-31aa6b7ae494" providerId="AD" clId="Web-{FDEE9698-8958-E9E5-C2FC-C3F041AACD0B}" dt="2020-10-26T05:11:37.671" v="251"/>
          <ac:picMkLst>
            <pc:docMk/>
            <pc:sldMk cId="3484684109" sldId="341"/>
            <ac:picMk id="13" creationId="{9424947E-4E13-4CDB-B17F-3844D3559814}"/>
          </ac:picMkLst>
        </pc:picChg>
      </pc:sldChg>
      <pc:sldChg chg="delSp add del replId">
        <pc:chgData name="Pratyush Deka-GU1213812046" userId="S::pratyush.deka@galgotiasuniversity.edu.in::a268dbaf-e1c3-4617-b563-31aa6b7ae494" providerId="AD" clId="Web-{FDEE9698-8958-E9E5-C2FC-C3F041AACD0B}" dt="2020-10-26T05:14:29.987" v="323"/>
        <pc:sldMkLst>
          <pc:docMk/>
          <pc:sldMk cId="3273965870" sldId="342"/>
        </pc:sldMkLst>
        <pc:picChg chg="del">
          <ac:chgData name="Pratyush Deka-GU1213812046" userId="S::pratyush.deka@galgotiasuniversity.edu.in::a268dbaf-e1c3-4617-b563-31aa6b7ae494" providerId="AD" clId="Web-{FDEE9698-8958-E9E5-C2FC-C3F041AACD0B}" dt="2020-10-26T05:13:40.939" v="305"/>
          <ac:picMkLst>
            <pc:docMk/>
            <pc:sldMk cId="3273965870" sldId="342"/>
            <ac:picMk id="2" creationId="{B5DEF75E-76CD-4AE1-A4EC-FB05D8796DC1}"/>
          </ac:picMkLst>
        </pc:picChg>
        <pc:picChg chg="del">
          <ac:chgData name="Pratyush Deka-GU1213812046" userId="S::pratyush.deka@galgotiasuniversity.edu.in::a268dbaf-e1c3-4617-b563-31aa6b7ae494" providerId="AD" clId="Web-{FDEE9698-8958-E9E5-C2FC-C3F041AACD0B}" dt="2020-10-26T05:13:41.533" v="306"/>
          <ac:picMkLst>
            <pc:docMk/>
            <pc:sldMk cId="3273965870" sldId="342"/>
            <ac:picMk id="6" creationId="{6C4A7630-B8A0-4FAB-A28E-68D85E5EDDCB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FDEE9698-8958-E9E5-C2FC-C3F041AACD0B}" dt="2020-10-26T05:16:28.537" v="365" actId="20577"/>
        <pc:sldMkLst>
          <pc:docMk/>
          <pc:sldMk cId="4181287225" sldId="342"/>
        </pc:sldMkLst>
        <pc:spChg chg="mod">
          <ac:chgData name="Pratyush Deka-GU1213812046" userId="S::pratyush.deka@galgotiasuniversity.edu.in::a268dbaf-e1c3-4617-b563-31aa6b7ae494" providerId="AD" clId="Web-{FDEE9698-8958-E9E5-C2FC-C3F041AACD0B}" dt="2020-10-26T05:16:28.537" v="365" actId="20577"/>
          <ac:spMkLst>
            <pc:docMk/>
            <pc:sldMk cId="4181287225" sldId="342"/>
            <ac:spMk id="9" creationId="{CD7975FB-1C0D-46EC-9DE6-72C1AEE70241}"/>
          </ac:spMkLst>
        </pc:spChg>
        <pc:picChg chg="del">
          <ac:chgData name="Pratyush Deka-GU1213812046" userId="S::pratyush.deka@galgotiasuniversity.edu.in::a268dbaf-e1c3-4617-b563-31aa6b7ae494" providerId="AD" clId="Web-{FDEE9698-8958-E9E5-C2FC-C3F041AACD0B}" dt="2020-10-26T05:14:45.644" v="331"/>
          <ac:picMkLst>
            <pc:docMk/>
            <pc:sldMk cId="4181287225" sldId="342"/>
            <ac:picMk id="2" creationId="{B5DEF75E-76CD-4AE1-A4EC-FB05D8796DC1}"/>
          </ac:picMkLst>
        </pc:picChg>
        <pc:picChg chg="del">
          <ac:chgData name="Pratyush Deka-GU1213812046" userId="S::pratyush.deka@galgotiasuniversity.edu.in::a268dbaf-e1c3-4617-b563-31aa6b7ae494" providerId="AD" clId="Web-{FDEE9698-8958-E9E5-C2FC-C3F041AACD0B}" dt="2020-10-26T05:14:45.003" v="330"/>
          <ac:picMkLst>
            <pc:docMk/>
            <pc:sldMk cId="4181287225" sldId="342"/>
            <ac:picMk id="6" creationId="{6C4A7630-B8A0-4FAB-A28E-68D85E5EDDCB}"/>
          </ac:picMkLst>
        </pc:picChg>
        <pc:picChg chg="add mod">
          <ac:chgData name="Pratyush Deka-GU1213812046" userId="S::pratyush.deka@galgotiasuniversity.edu.in::a268dbaf-e1c3-4617-b563-31aa6b7ae494" providerId="AD" clId="Web-{FDEE9698-8958-E9E5-C2FC-C3F041AACD0B}" dt="2020-10-26T05:15:56.927" v="358" actId="1076"/>
          <ac:picMkLst>
            <pc:docMk/>
            <pc:sldMk cId="4181287225" sldId="342"/>
            <ac:picMk id="8" creationId="{F7BA6F69-C952-4AAF-815C-1C2EA2038DBD}"/>
          </ac:picMkLst>
        </pc:picChg>
        <pc:picChg chg="add mod">
          <ac:chgData name="Pratyush Deka-GU1213812046" userId="S::pratyush.deka@galgotiasuniversity.edu.in::a268dbaf-e1c3-4617-b563-31aa6b7ae494" providerId="AD" clId="Web-{FDEE9698-8958-E9E5-C2FC-C3F041AACD0B}" dt="2020-10-26T05:15:50.255" v="357" actId="1076"/>
          <ac:picMkLst>
            <pc:docMk/>
            <pc:sldMk cId="4181287225" sldId="342"/>
            <ac:picMk id="10" creationId="{AC38B006-8551-4422-B934-445974DE26C9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FDEE9698-8958-E9E5-C2FC-C3F041AACD0B}" dt="2020-10-26T05:20:34.778" v="433" actId="1076"/>
        <pc:sldMkLst>
          <pc:docMk/>
          <pc:sldMk cId="1274202836" sldId="343"/>
        </pc:sldMkLst>
        <pc:spChg chg="mod">
          <ac:chgData name="Pratyush Deka-GU1213812046" userId="S::pratyush.deka@galgotiasuniversity.edu.in::a268dbaf-e1c3-4617-b563-31aa6b7ae494" providerId="AD" clId="Web-{FDEE9698-8958-E9E5-C2FC-C3F041AACD0B}" dt="2020-10-26T05:18:46.541" v="411" actId="1076"/>
          <ac:spMkLst>
            <pc:docMk/>
            <pc:sldMk cId="1274202836" sldId="343"/>
            <ac:spMk id="4" creationId="{5D064625-46FF-4CFB-A855-149E9136D600}"/>
          </ac:spMkLst>
        </pc:spChg>
        <pc:spChg chg="mod">
          <ac:chgData name="Pratyush Deka-GU1213812046" userId="S::pratyush.deka@galgotiasuniversity.edu.in::a268dbaf-e1c3-4617-b563-31aa6b7ae494" providerId="AD" clId="Web-{FDEE9698-8958-E9E5-C2FC-C3F041AACD0B}" dt="2020-10-26T05:20:34.778" v="433" actId="1076"/>
          <ac:spMkLst>
            <pc:docMk/>
            <pc:sldMk cId="1274202836" sldId="343"/>
            <ac:spMk id="9" creationId="{CD7975FB-1C0D-46EC-9DE6-72C1AEE70241}"/>
          </ac:spMkLst>
        </pc:spChg>
        <pc:picChg chg="add mod">
          <ac:chgData name="Pratyush Deka-GU1213812046" userId="S::pratyush.deka@galgotiasuniversity.edu.in::a268dbaf-e1c3-4617-b563-31aa6b7ae494" providerId="AD" clId="Web-{FDEE9698-8958-E9E5-C2FC-C3F041AACD0B}" dt="2020-10-26T05:19:16.229" v="419" actId="1076"/>
          <ac:picMkLst>
            <pc:docMk/>
            <pc:sldMk cId="1274202836" sldId="343"/>
            <ac:picMk id="2" creationId="{C994ACC6-E2E4-4C05-BB5A-9312BDCA7C52}"/>
          </ac:picMkLst>
        </pc:picChg>
        <pc:picChg chg="add mod">
          <ac:chgData name="Pratyush Deka-GU1213812046" userId="S::pratyush.deka@galgotiasuniversity.edu.in::a268dbaf-e1c3-4617-b563-31aa6b7ae494" providerId="AD" clId="Web-{FDEE9698-8958-E9E5-C2FC-C3F041AACD0B}" dt="2020-10-26T05:19:05.682" v="416" actId="1076"/>
          <ac:picMkLst>
            <pc:docMk/>
            <pc:sldMk cId="1274202836" sldId="343"/>
            <ac:picMk id="6" creationId="{DB4EAA66-7B3E-4FA5-A37B-461A8F2D0645}"/>
          </ac:picMkLst>
        </pc:picChg>
        <pc:picChg chg="del mod">
          <ac:chgData name="Pratyush Deka-GU1213812046" userId="S::pratyush.deka@galgotiasuniversity.edu.in::a268dbaf-e1c3-4617-b563-31aa6b7ae494" providerId="AD" clId="Web-{FDEE9698-8958-E9E5-C2FC-C3F041AACD0B}" dt="2020-10-26T05:17:24.992" v="387"/>
          <ac:picMkLst>
            <pc:docMk/>
            <pc:sldMk cId="1274202836" sldId="343"/>
            <ac:picMk id="8" creationId="{F7BA6F69-C952-4AAF-815C-1C2EA2038DBD}"/>
          </ac:picMkLst>
        </pc:picChg>
        <pc:picChg chg="del mod">
          <ac:chgData name="Pratyush Deka-GU1213812046" userId="S::pratyush.deka@galgotiasuniversity.edu.in::a268dbaf-e1c3-4617-b563-31aa6b7ae494" providerId="AD" clId="Web-{FDEE9698-8958-E9E5-C2FC-C3F041AACD0B}" dt="2020-10-26T05:17:26.820" v="388"/>
          <ac:picMkLst>
            <pc:docMk/>
            <pc:sldMk cId="1274202836" sldId="343"/>
            <ac:picMk id="10" creationId="{AC38B006-8551-4422-B934-445974DE26C9}"/>
          </ac:picMkLst>
        </pc:picChg>
      </pc:sldChg>
    </pc:docChg>
  </pc:docChgLst>
  <pc:docChgLst>
    <pc:chgData name="Pratyush Deka-GU1213812046" userId="S::pratyush.deka@galgotiasuniversity.edu.in::a268dbaf-e1c3-4617-b563-31aa6b7ae494" providerId="AD" clId="Web-{F7A36FCA-8169-3D63-1604-4110570DA4D4}"/>
    <pc:docChg chg="addSld modSld">
      <pc:chgData name="Pratyush Deka-GU1213812046" userId="S::pratyush.deka@galgotiasuniversity.edu.in::a268dbaf-e1c3-4617-b563-31aa6b7ae494" providerId="AD" clId="Web-{F7A36FCA-8169-3D63-1604-4110570DA4D4}" dt="2020-10-26T08:51:28.493" v="249" actId="14100"/>
      <pc:docMkLst>
        <pc:docMk/>
      </pc:docMkLst>
      <pc:sldChg chg="addSp modSp">
        <pc:chgData name="Pratyush Deka-GU1213812046" userId="S::pratyush.deka@galgotiasuniversity.edu.in::a268dbaf-e1c3-4617-b563-31aa6b7ae494" providerId="AD" clId="Web-{F7A36FCA-8169-3D63-1604-4110570DA4D4}" dt="2020-10-26T08:36:26.505" v="27" actId="1076"/>
        <pc:sldMkLst>
          <pc:docMk/>
          <pc:sldMk cId="4081971204" sldId="344"/>
        </pc:sldMkLst>
        <pc:spChg chg="mod">
          <ac:chgData name="Pratyush Deka-GU1213812046" userId="S::pratyush.deka@galgotiasuniversity.edu.in::a268dbaf-e1c3-4617-b563-31aa6b7ae494" providerId="AD" clId="Web-{F7A36FCA-8169-3D63-1604-4110570DA4D4}" dt="2020-10-26T08:36:01.035" v="20" actId="20577"/>
          <ac:spMkLst>
            <pc:docMk/>
            <pc:sldMk cId="4081971204" sldId="344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F7A36FCA-8169-3D63-1604-4110570DA4D4}" dt="2020-10-26T08:36:26.505" v="27" actId="1076"/>
          <ac:picMkLst>
            <pc:docMk/>
            <pc:sldMk cId="4081971204" sldId="344"/>
            <ac:picMk id="2" creationId="{09F1EAD1-7990-463F-80F6-01D4537814B3}"/>
          </ac:picMkLst>
        </pc:picChg>
        <pc:picChg chg="mod">
          <ac:chgData name="Pratyush Deka-GU1213812046" userId="S::pratyush.deka@galgotiasuniversity.edu.in::a268dbaf-e1c3-4617-b563-31aa6b7ae494" providerId="AD" clId="Web-{F7A36FCA-8169-3D63-1604-4110570DA4D4}" dt="2020-10-26T08:36:16.114" v="23" actId="14100"/>
          <ac:picMkLst>
            <pc:docMk/>
            <pc:sldMk cId="4081971204" sldId="344"/>
            <ac:picMk id="4" creationId="{3374E12A-1C2C-4AF2-AC5F-977461397562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F7A36FCA-8169-3D63-1604-4110570DA4D4}" dt="2020-10-26T08:50:59.258" v="240" actId="20577"/>
        <pc:sldMkLst>
          <pc:docMk/>
          <pc:sldMk cId="563753722" sldId="345"/>
        </pc:sldMkLst>
        <pc:spChg chg="mod">
          <ac:chgData name="Pratyush Deka-GU1213812046" userId="S::pratyush.deka@galgotiasuniversity.edu.in::a268dbaf-e1c3-4617-b563-31aa6b7ae494" providerId="AD" clId="Web-{F7A36FCA-8169-3D63-1604-4110570DA4D4}" dt="2020-10-26T08:50:59.258" v="240" actId="20577"/>
          <ac:spMkLst>
            <pc:docMk/>
            <pc:sldMk cId="563753722" sldId="345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F7A36FCA-8169-3D63-1604-4110570DA4D4}" dt="2020-10-26T08:46:35.752" v="89"/>
          <ac:picMkLst>
            <pc:docMk/>
            <pc:sldMk cId="563753722" sldId="345"/>
            <ac:picMk id="2" creationId="{09F1EAD1-7990-463F-80F6-01D4537814B3}"/>
          </ac:picMkLst>
        </pc:picChg>
        <pc:picChg chg="del">
          <ac:chgData name="Pratyush Deka-GU1213812046" userId="S::pratyush.deka@galgotiasuniversity.edu.in::a268dbaf-e1c3-4617-b563-31aa6b7ae494" providerId="AD" clId="Web-{F7A36FCA-8169-3D63-1604-4110570DA4D4}" dt="2020-10-26T08:46:33.955" v="88"/>
          <ac:picMkLst>
            <pc:docMk/>
            <pc:sldMk cId="563753722" sldId="345"/>
            <ac:picMk id="4" creationId="{3374E12A-1C2C-4AF2-AC5F-977461397562}"/>
          </ac:picMkLst>
        </pc:picChg>
        <pc:picChg chg="add mod">
          <ac:chgData name="Pratyush Deka-GU1213812046" userId="S::pratyush.deka@galgotiasuniversity.edu.in::a268dbaf-e1c3-4617-b563-31aa6b7ae494" providerId="AD" clId="Web-{F7A36FCA-8169-3D63-1604-4110570DA4D4}" dt="2020-10-26T08:47:52.613" v="111" actId="14100"/>
          <ac:picMkLst>
            <pc:docMk/>
            <pc:sldMk cId="563753722" sldId="345"/>
            <ac:picMk id="6" creationId="{1DB019A0-B574-43FF-9EF0-469FBB69A560}"/>
          </ac:picMkLst>
        </pc:picChg>
        <pc:picChg chg="add mod">
          <ac:chgData name="Pratyush Deka-GU1213812046" userId="S::pratyush.deka@galgotiasuniversity.edu.in::a268dbaf-e1c3-4617-b563-31aa6b7ae494" providerId="AD" clId="Web-{F7A36FCA-8169-3D63-1604-4110570DA4D4}" dt="2020-10-26T08:47:55.254" v="112" actId="1076"/>
          <ac:picMkLst>
            <pc:docMk/>
            <pc:sldMk cId="563753722" sldId="345"/>
            <ac:picMk id="9" creationId="{809A3F07-88FE-4286-913C-C1CC94498DE0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F7A36FCA-8169-3D63-1604-4110570DA4D4}" dt="2020-10-26T08:49:26.803" v="193" actId="14100"/>
        <pc:sldMkLst>
          <pc:docMk/>
          <pc:sldMk cId="3639131714" sldId="346"/>
        </pc:sldMkLst>
        <pc:spChg chg="mod">
          <ac:chgData name="Pratyush Deka-GU1213812046" userId="S::pratyush.deka@galgotiasuniversity.edu.in::a268dbaf-e1c3-4617-b563-31aa6b7ae494" providerId="AD" clId="Web-{F7A36FCA-8169-3D63-1604-4110570DA4D4}" dt="2020-10-26T08:49:06.459" v="186" actId="20577"/>
          <ac:spMkLst>
            <pc:docMk/>
            <pc:sldMk cId="3639131714" sldId="346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F7A36FCA-8169-3D63-1604-4110570DA4D4}" dt="2020-10-26T08:48:53.755" v="185" actId="1076"/>
          <ac:picMkLst>
            <pc:docMk/>
            <pc:sldMk cId="3639131714" sldId="346"/>
            <ac:picMk id="2" creationId="{E196A853-9694-470B-9551-EB38D6CA1F5F}"/>
          </ac:picMkLst>
        </pc:picChg>
        <pc:picChg chg="add mod">
          <ac:chgData name="Pratyush Deka-GU1213812046" userId="S::pratyush.deka@galgotiasuniversity.edu.in::a268dbaf-e1c3-4617-b563-31aa6b7ae494" providerId="AD" clId="Web-{F7A36FCA-8169-3D63-1604-4110570DA4D4}" dt="2020-10-26T08:49:26.803" v="193" actId="14100"/>
          <ac:picMkLst>
            <pc:docMk/>
            <pc:sldMk cId="3639131714" sldId="346"/>
            <ac:picMk id="4" creationId="{613ED057-AFB6-495F-9F3F-00E0D240AEA9}"/>
          </ac:picMkLst>
        </pc:picChg>
        <pc:picChg chg="del">
          <ac:chgData name="Pratyush Deka-GU1213812046" userId="S::pratyush.deka@galgotiasuniversity.edu.in::a268dbaf-e1c3-4617-b563-31aa6b7ae494" providerId="AD" clId="Web-{F7A36FCA-8169-3D63-1604-4110570DA4D4}" dt="2020-10-26T08:48:40.427" v="180"/>
          <ac:picMkLst>
            <pc:docMk/>
            <pc:sldMk cId="3639131714" sldId="346"/>
            <ac:picMk id="6" creationId="{1DB019A0-B574-43FF-9EF0-469FBB69A560}"/>
          </ac:picMkLst>
        </pc:picChg>
        <pc:picChg chg="del">
          <ac:chgData name="Pratyush Deka-GU1213812046" userId="S::pratyush.deka@galgotiasuniversity.edu.in::a268dbaf-e1c3-4617-b563-31aa6b7ae494" providerId="AD" clId="Web-{F7A36FCA-8169-3D63-1604-4110570DA4D4}" dt="2020-10-26T08:49:14.021" v="189"/>
          <ac:picMkLst>
            <pc:docMk/>
            <pc:sldMk cId="3639131714" sldId="346"/>
            <ac:picMk id="9" creationId="{809A3F07-88FE-4286-913C-C1CC94498DE0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F7A36FCA-8169-3D63-1604-4110570DA4D4}" dt="2020-10-26T08:51:28.493" v="249" actId="14100"/>
        <pc:sldMkLst>
          <pc:docMk/>
          <pc:sldMk cId="1103787491" sldId="347"/>
        </pc:sldMkLst>
        <pc:spChg chg="mod">
          <ac:chgData name="Pratyush Deka-GU1213812046" userId="S::pratyush.deka@galgotiasuniversity.edu.in::a268dbaf-e1c3-4617-b563-31aa6b7ae494" providerId="AD" clId="Web-{F7A36FCA-8169-3D63-1604-4110570DA4D4}" dt="2020-10-26T08:51:28.493" v="249" actId="14100"/>
          <ac:spMkLst>
            <pc:docMk/>
            <pc:sldMk cId="1103787491" sldId="347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F7A36FCA-8169-3D63-1604-4110570DA4D4}" dt="2020-10-26T08:51:07.852" v="243"/>
          <ac:picMkLst>
            <pc:docMk/>
            <pc:sldMk cId="1103787491" sldId="347"/>
            <ac:picMk id="2" creationId="{E196A853-9694-470B-9551-EB38D6CA1F5F}"/>
          </ac:picMkLst>
        </pc:picChg>
        <pc:picChg chg="del">
          <ac:chgData name="Pratyush Deka-GU1213812046" userId="S::pratyush.deka@galgotiasuniversity.edu.in::a268dbaf-e1c3-4617-b563-31aa6b7ae494" providerId="AD" clId="Web-{F7A36FCA-8169-3D63-1604-4110570DA4D4}" dt="2020-10-26T08:51:09.696" v="244"/>
          <ac:picMkLst>
            <pc:docMk/>
            <pc:sldMk cId="1103787491" sldId="347"/>
            <ac:picMk id="4" creationId="{613ED057-AFB6-495F-9F3F-00E0D240AEA9}"/>
          </ac:picMkLst>
        </pc:picChg>
        <pc:picChg chg="add mod">
          <ac:chgData name="Pratyush Deka-GU1213812046" userId="S::pratyush.deka@galgotiasuniversity.edu.in::a268dbaf-e1c3-4617-b563-31aa6b7ae494" providerId="AD" clId="Web-{F7A36FCA-8169-3D63-1604-4110570DA4D4}" dt="2020-10-26T08:51:25.462" v="248" actId="1076"/>
          <ac:picMkLst>
            <pc:docMk/>
            <pc:sldMk cId="1103787491" sldId="347"/>
            <ac:picMk id="6" creationId="{C6C7AF29-3302-44D3-9A9F-A306F2BED98B}"/>
          </ac:picMkLst>
        </pc:picChg>
      </pc:sldChg>
    </pc:docChg>
  </pc:docChgLst>
  <pc:docChgLst>
    <pc:chgData name="Pratyush Deka-GU1213812046" userId="S::pratyush.deka@galgotiasuniversity.edu.in::a268dbaf-e1c3-4617-b563-31aa6b7ae494" providerId="AD" clId="Web-{78BF8FEC-3061-4671-E373-38D00DA667CB}"/>
    <pc:docChg chg="addSld delSld modSld">
      <pc:chgData name="Pratyush Deka-GU1213812046" userId="S::pratyush.deka@galgotiasuniversity.edu.in::a268dbaf-e1c3-4617-b563-31aa6b7ae494" providerId="AD" clId="Web-{78BF8FEC-3061-4671-E373-38D00DA667CB}" dt="2020-10-26T06:26:58.231" v="79" actId="1076"/>
      <pc:docMkLst>
        <pc:docMk/>
      </pc:docMkLst>
      <pc:sldChg chg="addSp modSp">
        <pc:chgData name="Pratyush Deka-GU1213812046" userId="S::pratyush.deka@galgotiasuniversity.edu.in::a268dbaf-e1c3-4617-b563-31aa6b7ae494" providerId="AD" clId="Web-{78BF8FEC-3061-4671-E373-38D00DA667CB}" dt="2020-10-26T06:25:07.354" v="22" actId="20577"/>
        <pc:sldMkLst>
          <pc:docMk/>
          <pc:sldMk cId="2123992142" sldId="334"/>
        </pc:sldMkLst>
        <pc:spChg chg="mod">
          <ac:chgData name="Pratyush Deka-GU1213812046" userId="S::pratyush.deka@galgotiasuniversity.edu.in::a268dbaf-e1c3-4617-b563-31aa6b7ae494" providerId="AD" clId="Web-{78BF8FEC-3061-4671-E373-38D00DA667CB}" dt="2020-10-26T06:25:07.354" v="22" actId="20577"/>
          <ac:spMkLst>
            <pc:docMk/>
            <pc:sldMk cId="2123992142" sldId="334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78BF8FEC-3061-4671-E373-38D00DA667CB}" dt="2020-10-26T06:24:53.479" v="7" actId="1076"/>
          <ac:picMkLst>
            <pc:docMk/>
            <pc:sldMk cId="2123992142" sldId="334"/>
            <ac:picMk id="2" creationId="{E34BFA51-BE04-4032-9A93-BFA5622E822E}"/>
          </ac:picMkLst>
        </pc:picChg>
      </pc:sldChg>
      <pc:sldChg chg="del">
        <pc:chgData name="Pratyush Deka-GU1213812046" userId="S::pratyush.deka@galgotiasuniversity.edu.in::a268dbaf-e1c3-4617-b563-31aa6b7ae494" providerId="AD" clId="Web-{78BF8FEC-3061-4671-E373-38D00DA667CB}" dt="2020-10-26T06:25:20.823" v="25"/>
        <pc:sldMkLst>
          <pc:docMk/>
          <pc:sldMk cId="918048211" sldId="335"/>
        </pc:sldMkLst>
      </pc:sldChg>
      <pc:sldChg chg="del">
        <pc:chgData name="Pratyush Deka-GU1213812046" userId="S::pratyush.deka@galgotiasuniversity.edu.in::a268dbaf-e1c3-4617-b563-31aa6b7ae494" providerId="AD" clId="Web-{78BF8FEC-3061-4671-E373-38D00DA667CB}" dt="2020-10-26T06:25:22.401" v="26"/>
        <pc:sldMkLst>
          <pc:docMk/>
          <pc:sldMk cId="1778262985" sldId="336"/>
        </pc:sldMkLst>
      </pc:sldChg>
      <pc:sldChg chg="del">
        <pc:chgData name="Pratyush Deka-GU1213812046" userId="S::pratyush.deka@galgotiasuniversity.edu.in::a268dbaf-e1c3-4617-b563-31aa6b7ae494" providerId="AD" clId="Web-{78BF8FEC-3061-4671-E373-38D00DA667CB}" dt="2020-10-26T06:25:29.479" v="27"/>
        <pc:sldMkLst>
          <pc:docMk/>
          <pc:sldMk cId="330164226" sldId="338"/>
        </pc:sldMkLst>
      </pc:sldChg>
      <pc:sldChg chg="del">
        <pc:chgData name="Pratyush Deka-GU1213812046" userId="S::pratyush.deka@galgotiasuniversity.edu.in::a268dbaf-e1c3-4617-b563-31aa6b7ae494" providerId="AD" clId="Web-{78BF8FEC-3061-4671-E373-38D00DA667CB}" dt="2020-10-26T06:25:30.776" v="28"/>
        <pc:sldMkLst>
          <pc:docMk/>
          <pc:sldMk cId="2167931438" sldId="339"/>
        </pc:sldMkLst>
      </pc:sldChg>
      <pc:sldChg chg="addSp delSp modSp add replId">
        <pc:chgData name="Pratyush Deka-GU1213812046" userId="S::pratyush.deka@galgotiasuniversity.edu.in::a268dbaf-e1c3-4617-b563-31aa6b7ae494" providerId="AD" clId="Web-{78BF8FEC-3061-4671-E373-38D00DA667CB}" dt="2020-10-26T06:26:58.231" v="79" actId="1076"/>
        <pc:sldMkLst>
          <pc:docMk/>
          <pc:sldMk cId="4081971204" sldId="344"/>
        </pc:sldMkLst>
        <pc:spChg chg="mod">
          <ac:chgData name="Pratyush Deka-GU1213812046" userId="S::pratyush.deka@galgotiasuniversity.edu.in::a268dbaf-e1c3-4617-b563-31aa6b7ae494" providerId="AD" clId="Web-{78BF8FEC-3061-4671-E373-38D00DA667CB}" dt="2020-10-26T06:26:49.075" v="74" actId="20577"/>
          <ac:spMkLst>
            <pc:docMk/>
            <pc:sldMk cId="4081971204" sldId="344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78BF8FEC-3061-4671-E373-38D00DA667CB}" dt="2020-10-26T06:25:44.948" v="30"/>
          <ac:picMkLst>
            <pc:docMk/>
            <pc:sldMk cId="4081971204" sldId="344"/>
            <ac:picMk id="2" creationId="{E34BFA51-BE04-4032-9A93-BFA5622E822E}"/>
          </ac:picMkLst>
        </pc:picChg>
        <pc:picChg chg="add mod">
          <ac:chgData name="Pratyush Deka-GU1213812046" userId="S::pratyush.deka@galgotiasuniversity.edu.in::a268dbaf-e1c3-4617-b563-31aa6b7ae494" providerId="AD" clId="Web-{78BF8FEC-3061-4671-E373-38D00DA667CB}" dt="2020-10-26T06:26:58.231" v="79" actId="1076"/>
          <ac:picMkLst>
            <pc:docMk/>
            <pc:sldMk cId="4081971204" sldId="344"/>
            <ac:picMk id="4" creationId="{3374E12A-1C2C-4AF2-AC5F-977461397562}"/>
          </ac:picMkLst>
        </pc:picChg>
      </pc:sldChg>
    </pc:docChg>
  </pc:docChgLst>
  <pc:docChgLst>
    <pc:chgData name="Pratyush Deka-GU1213812046" userId="S::pratyush.deka@galgotiasuniversity.edu.in::a268dbaf-e1c3-4617-b563-31aa6b7ae494" providerId="AD" clId="Web-{6D1E006A-246F-6951-83A5-50F7F3D5ED24}"/>
    <pc:docChg chg="addSld delSld modSld sldOrd">
      <pc:chgData name="Pratyush Deka-GU1213812046" userId="S::pratyush.deka@galgotiasuniversity.edu.in::a268dbaf-e1c3-4617-b563-31aa6b7ae494" providerId="AD" clId="Web-{6D1E006A-246F-6951-83A5-50F7F3D5ED24}" dt="2020-10-25T19:55:00.513" v="798"/>
      <pc:docMkLst>
        <pc:docMk/>
      </pc:docMkLst>
      <pc:sldChg chg="del">
        <pc:chgData name="Pratyush Deka-GU1213812046" userId="S::pratyush.deka@galgotiasuniversity.edu.in::a268dbaf-e1c3-4617-b563-31aa6b7ae494" providerId="AD" clId="Web-{6D1E006A-246F-6951-83A5-50F7F3D5ED24}" dt="2020-10-25T19:14:42.288" v="162"/>
        <pc:sldMkLst>
          <pc:docMk/>
          <pc:sldMk cId="731070356" sldId="318"/>
        </pc:sldMkLst>
      </pc:sldChg>
      <pc:sldChg chg="modSp">
        <pc:chgData name="Pratyush Deka-GU1213812046" userId="S::pratyush.deka@galgotiasuniversity.edu.in::a268dbaf-e1c3-4617-b563-31aa6b7ae494" providerId="AD" clId="Web-{6D1E006A-246F-6951-83A5-50F7F3D5ED24}" dt="2020-10-25T19:07:55.326" v="20" actId="20577"/>
        <pc:sldMkLst>
          <pc:docMk/>
          <pc:sldMk cId="1207085954" sldId="319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07:55.326" v="20" actId="20577"/>
          <ac:spMkLst>
            <pc:docMk/>
            <pc:sldMk cId="1207085954" sldId="319"/>
            <ac:spMk id="4" creationId="{1453D427-E998-42F3-98DF-858A943BB0B0}"/>
          </ac:spMkLst>
        </pc:spChg>
      </pc:sldChg>
      <pc:sldChg chg="addSp modSp">
        <pc:chgData name="Pratyush Deka-GU1213812046" userId="S::pratyush.deka@galgotiasuniversity.edu.in::a268dbaf-e1c3-4617-b563-31aa6b7ae494" providerId="AD" clId="Web-{6D1E006A-246F-6951-83A5-50F7F3D5ED24}" dt="2020-10-25T19:12:29.004" v="103" actId="20577"/>
        <pc:sldMkLst>
          <pc:docMk/>
          <pc:sldMk cId="719381720" sldId="320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08:04.529" v="26" actId="20577"/>
          <ac:spMkLst>
            <pc:docMk/>
            <pc:sldMk cId="719381720" sldId="320"/>
            <ac:spMk id="3" creationId="{E26E156C-FE64-4634-BF9E-E1F90539B98D}"/>
          </ac:spMkLst>
        </pc:spChg>
        <pc:spChg chg="mod">
          <ac:chgData name="Pratyush Deka-GU1213812046" userId="S::pratyush.deka@galgotiasuniversity.edu.in::a268dbaf-e1c3-4617-b563-31aa6b7ae494" providerId="AD" clId="Web-{6D1E006A-246F-6951-83A5-50F7F3D5ED24}" dt="2020-10-25T19:12:29.004" v="103" actId="20577"/>
          <ac:spMkLst>
            <pc:docMk/>
            <pc:sldMk cId="719381720" sldId="320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6D1E006A-246F-6951-83A5-50F7F3D5ED24}" dt="2020-10-25T19:10:39.080" v="65" actId="1076"/>
          <ac:picMkLst>
            <pc:docMk/>
            <pc:sldMk cId="719381720" sldId="320"/>
            <ac:picMk id="2" creationId="{CA382CCE-B926-4C60-A609-5455BA2CAF19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10:43.595" v="67" actId="14100"/>
          <ac:picMkLst>
            <pc:docMk/>
            <pc:sldMk cId="719381720" sldId="320"/>
            <ac:picMk id="4" creationId="{71FB58B3-EED6-4D74-96DF-42B212A57636}"/>
          </ac:picMkLst>
        </pc:picChg>
      </pc:sldChg>
      <pc:sldChg chg="addSp delSp modSp del">
        <pc:chgData name="Pratyush Deka-GU1213812046" userId="S::pratyush.deka@galgotiasuniversity.edu.in::a268dbaf-e1c3-4617-b563-31aa6b7ae494" providerId="AD" clId="Web-{6D1E006A-246F-6951-83A5-50F7F3D5ED24}" dt="2020-10-25T19:14:37.366" v="159"/>
        <pc:sldMkLst>
          <pc:docMk/>
          <pc:sldMk cId="2976795651" sldId="324"/>
        </pc:sldMkLst>
        <pc:spChg chg="add del mod">
          <ac:chgData name="Pratyush Deka-GU1213812046" userId="S::pratyush.deka@galgotiasuniversity.edu.in::a268dbaf-e1c3-4617-b563-31aa6b7ae494" providerId="AD" clId="Web-{6D1E006A-246F-6951-83A5-50F7F3D5ED24}" dt="2020-10-25T19:11:29.393" v="83"/>
          <ac:spMkLst>
            <pc:docMk/>
            <pc:sldMk cId="2976795651" sldId="324"/>
            <ac:spMk id="6" creationId="{BF621564-6BD2-4D39-A979-EF5BBCC7BC3E}"/>
          </ac:spMkLst>
        </pc:spChg>
        <pc:spChg chg="del mod">
          <ac:chgData name="Pratyush Deka-GU1213812046" userId="S::pratyush.deka@galgotiasuniversity.edu.in::a268dbaf-e1c3-4617-b563-31aa6b7ae494" providerId="AD" clId="Web-{6D1E006A-246F-6951-83A5-50F7F3D5ED24}" dt="2020-10-25T19:11:24.674" v="82"/>
          <ac:spMkLst>
            <pc:docMk/>
            <pc:sldMk cId="2976795651" sldId="324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6D1E006A-246F-6951-83A5-50F7F3D5ED24}" dt="2020-10-25T19:11:30.221" v="84"/>
          <ac:picMkLst>
            <pc:docMk/>
            <pc:sldMk cId="2976795651" sldId="324"/>
            <ac:picMk id="4" creationId="{B59BDDD3-9B1A-4E63-AFAC-FA47F96D79A2}"/>
          </ac:picMkLst>
        </pc:picChg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39.945" v="160"/>
        <pc:sldMkLst>
          <pc:docMk/>
          <pc:sldMk cId="4132825259" sldId="325"/>
        </pc:sldMkLst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40.992" v="161"/>
        <pc:sldMkLst>
          <pc:docMk/>
          <pc:sldMk cId="3707194573" sldId="326"/>
        </pc:sldMkLst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43.414" v="163"/>
        <pc:sldMkLst>
          <pc:docMk/>
          <pc:sldMk cId="3456292736" sldId="327"/>
        </pc:sldMkLst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44.679" v="164"/>
        <pc:sldMkLst>
          <pc:docMk/>
          <pc:sldMk cId="1774002731" sldId="328"/>
        </pc:sldMkLst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46.039" v="165"/>
        <pc:sldMkLst>
          <pc:docMk/>
          <pc:sldMk cId="740617070" sldId="329"/>
        </pc:sldMkLst>
      </pc:sldChg>
      <pc:sldChg chg="del">
        <pc:chgData name="Pratyush Deka-GU1213812046" userId="S::pratyush.deka@galgotiasuniversity.edu.in::a268dbaf-e1c3-4617-b563-31aa6b7ae494" providerId="AD" clId="Web-{6D1E006A-246F-6951-83A5-50F7F3D5ED24}" dt="2020-10-25T19:14:47.460" v="166"/>
        <pc:sldMkLst>
          <pc:docMk/>
          <pc:sldMk cId="3952219143" sldId="330"/>
        </pc:sldMkLst>
      </pc:sldChg>
      <pc:sldChg chg="addSp delSp modSp add replId">
        <pc:chgData name="Pratyush Deka-GU1213812046" userId="S::pratyush.deka@galgotiasuniversity.edu.in::a268dbaf-e1c3-4617-b563-31aa6b7ae494" providerId="AD" clId="Web-{6D1E006A-246F-6951-83A5-50F7F3D5ED24}" dt="2020-10-25T19:14:34.366" v="157" actId="20577"/>
        <pc:sldMkLst>
          <pc:docMk/>
          <pc:sldMk cId="907431350" sldId="331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14:34.366" v="157" actId="20577"/>
          <ac:spMkLst>
            <pc:docMk/>
            <pc:sldMk cId="907431350" sldId="331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6D1E006A-246F-6951-83A5-50F7F3D5ED24}" dt="2020-10-25T19:13:17.817" v="122"/>
          <ac:picMkLst>
            <pc:docMk/>
            <pc:sldMk cId="907431350" sldId="331"/>
            <ac:picMk id="2" creationId="{CA382CCE-B926-4C60-A609-5455BA2CAF19}"/>
          </ac:picMkLst>
        </pc:picChg>
        <pc:picChg chg="del">
          <ac:chgData name="Pratyush Deka-GU1213812046" userId="S::pratyush.deka@galgotiasuniversity.edu.in::a268dbaf-e1c3-4617-b563-31aa6b7ae494" providerId="AD" clId="Web-{6D1E006A-246F-6951-83A5-50F7F3D5ED24}" dt="2020-10-25T19:13:18.536" v="123"/>
          <ac:picMkLst>
            <pc:docMk/>
            <pc:sldMk cId="907431350" sldId="331"/>
            <ac:picMk id="4" creationId="{71FB58B3-EED6-4D74-96DF-42B212A57636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14:07.803" v="144" actId="1076"/>
          <ac:picMkLst>
            <pc:docMk/>
            <pc:sldMk cId="907431350" sldId="331"/>
            <ac:picMk id="6" creationId="{F2D2D324-3921-426F-A8F8-89436415F632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14:19.225" v="148" actId="14100"/>
          <ac:picMkLst>
            <pc:docMk/>
            <pc:sldMk cId="907431350" sldId="331"/>
            <ac:picMk id="9" creationId="{7789E22E-EA15-4BFA-86EA-46DE73E2333D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6D1E006A-246F-6951-83A5-50F7F3D5ED24}" dt="2020-10-25T19:28:56.417" v="237" actId="14100"/>
        <pc:sldMkLst>
          <pc:docMk/>
          <pc:sldMk cId="570350508" sldId="332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28:39.230" v="230" actId="20577"/>
          <ac:spMkLst>
            <pc:docMk/>
            <pc:sldMk cId="570350508" sldId="332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6D1E006A-246F-6951-83A5-50F7F3D5ED24}" dt="2020-10-25T19:28:52.746" v="236" actId="1076"/>
          <ac:picMkLst>
            <pc:docMk/>
            <pc:sldMk cId="570350508" sldId="332"/>
            <ac:picMk id="2" creationId="{489E5B56-AF7E-4423-B002-F00A196DA506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28:56.417" v="237" actId="14100"/>
          <ac:picMkLst>
            <pc:docMk/>
            <pc:sldMk cId="570350508" sldId="332"/>
            <ac:picMk id="4" creationId="{26B61D88-BBAB-43C5-977A-A2E192EB9A88}"/>
          </ac:picMkLst>
        </pc:picChg>
        <pc:picChg chg="add del">
          <ac:chgData name="Pratyush Deka-GU1213812046" userId="S::pratyush.deka@galgotiasuniversity.edu.in::a268dbaf-e1c3-4617-b563-31aa6b7ae494" providerId="AD" clId="Web-{6D1E006A-246F-6951-83A5-50F7F3D5ED24}" dt="2020-10-25T19:15:33.680" v="194"/>
          <ac:picMkLst>
            <pc:docMk/>
            <pc:sldMk cId="570350508" sldId="332"/>
            <ac:picMk id="6" creationId="{F2D2D324-3921-426F-A8F8-89436415F632}"/>
          </ac:picMkLst>
        </pc:picChg>
        <pc:picChg chg="add del">
          <ac:chgData name="Pratyush Deka-GU1213812046" userId="S::pratyush.deka@galgotiasuniversity.edu.in::a268dbaf-e1c3-4617-b563-31aa6b7ae494" providerId="AD" clId="Web-{6D1E006A-246F-6951-83A5-50F7F3D5ED24}" dt="2020-10-25T19:15:33.118" v="193"/>
          <ac:picMkLst>
            <pc:docMk/>
            <pc:sldMk cId="570350508" sldId="332"/>
            <ac:picMk id="9" creationId="{7789E22E-EA15-4BFA-86EA-46DE73E2333D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6D1E006A-246F-6951-83A5-50F7F3D5ED24}" dt="2020-10-25T19:29:52.481" v="253" actId="14100"/>
        <pc:sldMkLst>
          <pc:docMk/>
          <pc:sldMk cId="2942270460" sldId="333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29:40.434" v="249" actId="20577"/>
          <ac:spMkLst>
            <pc:docMk/>
            <pc:sldMk cId="2942270460" sldId="333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6D1E006A-246F-6951-83A5-50F7F3D5ED24}" dt="2020-10-25T19:29:19.012" v="239"/>
          <ac:picMkLst>
            <pc:docMk/>
            <pc:sldMk cId="2942270460" sldId="333"/>
            <ac:picMk id="2" creationId="{489E5B56-AF7E-4423-B002-F00A196DA506}"/>
          </ac:picMkLst>
        </pc:picChg>
        <pc:picChg chg="del">
          <ac:chgData name="Pratyush Deka-GU1213812046" userId="S::pratyush.deka@galgotiasuniversity.edu.in::a268dbaf-e1c3-4617-b563-31aa6b7ae494" providerId="AD" clId="Web-{6D1E006A-246F-6951-83A5-50F7F3D5ED24}" dt="2020-10-25T19:29:19.777" v="240"/>
          <ac:picMkLst>
            <pc:docMk/>
            <pc:sldMk cId="2942270460" sldId="333"/>
            <ac:picMk id="4" creationId="{26B61D88-BBAB-43C5-977A-A2E192EB9A88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29:52.481" v="253" actId="14100"/>
          <ac:picMkLst>
            <pc:docMk/>
            <pc:sldMk cId="2942270460" sldId="333"/>
            <ac:picMk id="6" creationId="{CFC6DA9F-EC3C-4977-87AC-938A7EA0240A}"/>
          </ac:picMkLst>
        </pc:picChg>
      </pc:sldChg>
      <pc:sldChg chg="delSp modSp add replId">
        <pc:chgData name="Pratyush Deka-GU1213812046" userId="S::pratyush.deka@galgotiasuniversity.edu.in::a268dbaf-e1c3-4617-b563-31aa6b7ae494" providerId="AD" clId="Web-{6D1E006A-246F-6951-83A5-50F7F3D5ED24}" dt="2020-10-25T19:44:27.062" v="575" actId="20577"/>
        <pc:sldMkLst>
          <pc:docMk/>
          <pc:sldMk cId="2123992142" sldId="334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30:22.060" v="258" actId="20577"/>
          <ac:spMkLst>
            <pc:docMk/>
            <pc:sldMk cId="2123992142" sldId="334"/>
            <ac:spMk id="3" creationId="{E26E156C-FE64-4634-BF9E-E1F90539B98D}"/>
          </ac:spMkLst>
        </pc:spChg>
        <pc:spChg chg="mod">
          <ac:chgData name="Pratyush Deka-GU1213812046" userId="S::pratyush.deka@galgotiasuniversity.edu.in::a268dbaf-e1c3-4617-b563-31aa6b7ae494" providerId="AD" clId="Web-{6D1E006A-246F-6951-83A5-50F7F3D5ED24}" dt="2020-10-25T19:44:27.062" v="575" actId="20577"/>
          <ac:spMkLst>
            <pc:docMk/>
            <pc:sldMk cId="2123992142" sldId="334"/>
            <ac:spMk id="8" creationId="{7257380E-C034-4252-ABFD-B18AF5461801}"/>
          </ac:spMkLst>
        </pc:spChg>
        <pc:picChg chg="del">
          <ac:chgData name="Pratyush Deka-GU1213812046" userId="S::pratyush.deka@galgotiasuniversity.edu.in::a268dbaf-e1c3-4617-b563-31aa6b7ae494" providerId="AD" clId="Web-{6D1E006A-246F-6951-83A5-50F7F3D5ED24}" dt="2020-10-25T19:30:25.779" v="259"/>
          <ac:picMkLst>
            <pc:docMk/>
            <pc:sldMk cId="2123992142" sldId="334"/>
            <ac:picMk id="6" creationId="{CFC6DA9F-EC3C-4977-87AC-938A7EA0240A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6D1E006A-246F-6951-83A5-50F7F3D5ED24}" dt="2020-10-25T19:41:20.652" v="510" actId="1076"/>
        <pc:sldMkLst>
          <pc:docMk/>
          <pc:sldMk cId="918048211" sldId="335"/>
        </pc:sldMkLst>
        <pc:spChg chg="add del mod">
          <ac:chgData name="Pratyush Deka-GU1213812046" userId="S::pratyush.deka@galgotiasuniversity.edu.in::a268dbaf-e1c3-4617-b563-31aa6b7ae494" providerId="AD" clId="Web-{6D1E006A-246F-6951-83A5-50F7F3D5ED24}" dt="2020-10-25T19:39:22.524" v="474"/>
          <ac:spMkLst>
            <pc:docMk/>
            <pc:sldMk cId="918048211" sldId="335"/>
            <ac:spMk id="4" creationId="{4F75CE58-120E-4A8E-A492-993C87DED5ED}"/>
          </ac:spMkLst>
        </pc:spChg>
        <pc:spChg chg="del">
          <ac:chgData name="Pratyush Deka-GU1213812046" userId="S::pratyush.deka@galgotiasuniversity.edu.in::a268dbaf-e1c3-4617-b563-31aa6b7ae494" providerId="AD" clId="Web-{6D1E006A-246F-6951-83A5-50F7F3D5ED24}" dt="2020-10-25T19:39:12.368" v="473"/>
          <ac:spMkLst>
            <pc:docMk/>
            <pc:sldMk cId="918048211" sldId="335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6D1E006A-246F-6951-83A5-50F7F3D5ED24}" dt="2020-10-25T19:41:12.808" v="506" actId="1076"/>
          <ac:picMkLst>
            <pc:docMk/>
            <pc:sldMk cId="918048211" sldId="335"/>
            <ac:picMk id="6" creationId="{8476BF6E-9E35-4B1E-B0D1-6505F0AA3DA1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1:15.464" v="507" actId="1076"/>
          <ac:picMkLst>
            <pc:docMk/>
            <pc:sldMk cId="918048211" sldId="335"/>
            <ac:picMk id="9" creationId="{93646F9E-6EC9-41BA-9A95-0286324784D6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1:20.652" v="510" actId="1076"/>
          <ac:picMkLst>
            <pc:docMk/>
            <pc:sldMk cId="918048211" sldId="335"/>
            <ac:picMk id="10" creationId="{A6F11CF0-B11D-457A-859B-6C419D5DEADD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1:19.167" v="509" actId="1076"/>
          <ac:picMkLst>
            <pc:docMk/>
            <pc:sldMk cId="918048211" sldId="335"/>
            <ac:picMk id="11" creationId="{86FDB847-F183-42AF-AFAA-614AB7202F79}"/>
          </ac:picMkLst>
        </pc:picChg>
        <pc:picChg chg="add del mod">
          <ac:chgData name="Pratyush Deka-GU1213812046" userId="S::pratyush.deka@galgotiasuniversity.edu.in::a268dbaf-e1c3-4617-b563-31aa6b7ae494" providerId="AD" clId="Web-{6D1E006A-246F-6951-83A5-50F7F3D5ED24}" dt="2020-10-25T19:40:36.760" v="495"/>
          <ac:picMkLst>
            <pc:docMk/>
            <pc:sldMk cId="918048211" sldId="335"/>
            <ac:picMk id="12" creationId="{B0D9C12F-C619-4468-B018-087B08CF9FA3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1:09.245" v="505" actId="1076"/>
          <ac:picMkLst>
            <pc:docMk/>
            <pc:sldMk cId="918048211" sldId="335"/>
            <ac:picMk id="13" creationId="{856DD120-5C38-40CB-9255-7AB49AF86C8C}"/>
          </ac:picMkLst>
        </pc:picChg>
      </pc:sldChg>
      <pc:sldChg chg="addSp modSp add ord replId">
        <pc:chgData name="Pratyush Deka-GU1213812046" userId="S::pratyush.deka@galgotiasuniversity.edu.in::a268dbaf-e1c3-4617-b563-31aa6b7ae494" providerId="AD" clId="Web-{6D1E006A-246F-6951-83A5-50F7F3D5ED24}" dt="2020-10-25T19:47:14.472" v="639" actId="14100"/>
        <pc:sldMkLst>
          <pc:docMk/>
          <pc:sldMk cId="1778262985" sldId="336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46:26.096" v="623" actId="20577"/>
          <ac:spMkLst>
            <pc:docMk/>
            <pc:sldMk cId="1778262985" sldId="336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6D1E006A-246F-6951-83A5-50F7F3D5ED24}" dt="2020-10-25T19:47:14.472" v="639" actId="14100"/>
          <ac:picMkLst>
            <pc:docMk/>
            <pc:sldMk cId="1778262985" sldId="336"/>
            <ac:picMk id="2" creationId="{83D40C9A-4F53-4C3C-862E-410D776631AC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7:11.534" v="638" actId="14100"/>
          <ac:picMkLst>
            <pc:docMk/>
            <pc:sldMk cId="1778262985" sldId="336"/>
            <ac:picMk id="4" creationId="{A472E363-DECC-4039-A287-446E2810731A}"/>
          </ac:picMkLst>
        </pc:picChg>
        <pc:picChg chg="add mod">
          <ac:chgData name="Pratyush Deka-GU1213812046" userId="S::pratyush.deka@galgotiasuniversity.edu.in::a268dbaf-e1c3-4617-b563-31aa6b7ae494" providerId="AD" clId="Web-{6D1E006A-246F-6951-83A5-50F7F3D5ED24}" dt="2020-10-25T19:47:07.706" v="636" actId="1076"/>
          <ac:picMkLst>
            <pc:docMk/>
            <pc:sldMk cId="1778262985" sldId="336"/>
            <ac:picMk id="6" creationId="{7E89824E-F5F9-488F-A37E-164B6A4EE006}"/>
          </ac:picMkLst>
        </pc:picChg>
      </pc:sldChg>
      <pc:sldChg chg="add del ord replId">
        <pc:chgData name="Pratyush Deka-GU1213812046" userId="S::pratyush.deka@galgotiasuniversity.edu.in::a268dbaf-e1c3-4617-b563-31aa6b7ae494" providerId="AD" clId="Web-{6D1E006A-246F-6951-83A5-50F7F3D5ED24}" dt="2020-10-25T19:55:00.513" v="798"/>
        <pc:sldMkLst>
          <pc:docMk/>
          <pc:sldMk cId="2686210348" sldId="337"/>
        </pc:sldMkLst>
      </pc:sldChg>
      <pc:sldChg chg="addSp delSp modSp add ord replId">
        <pc:chgData name="Pratyush Deka-GU1213812046" userId="S::pratyush.deka@galgotiasuniversity.edu.in::a268dbaf-e1c3-4617-b563-31aa6b7ae494" providerId="AD" clId="Web-{6D1E006A-246F-6951-83A5-50F7F3D5ED24}" dt="2020-10-25T19:53:28.370" v="794" actId="20577"/>
        <pc:sldMkLst>
          <pc:docMk/>
          <pc:sldMk cId="330164226" sldId="338"/>
        </pc:sldMkLst>
        <pc:spChg chg="mod">
          <ac:chgData name="Pratyush Deka-GU1213812046" userId="S::pratyush.deka@galgotiasuniversity.edu.in::a268dbaf-e1c3-4617-b563-31aa6b7ae494" providerId="AD" clId="Web-{6D1E006A-246F-6951-83A5-50F7F3D5ED24}" dt="2020-10-25T19:53:28.370" v="794" actId="20577"/>
          <ac:spMkLst>
            <pc:docMk/>
            <pc:sldMk cId="330164226" sldId="338"/>
            <ac:spMk id="8" creationId="{7257380E-C034-4252-ABFD-B18AF5461801}"/>
          </ac:spMkLst>
        </pc:spChg>
        <pc:spChg chg="add del mod">
          <ac:chgData name="Pratyush Deka-GU1213812046" userId="S::pratyush.deka@galgotiasuniversity.edu.in::a268dbaf-e1c3-4617-b563-31aa6b7ae494" providerId="AD" clId="Web-{6D1E006A-246F-6951-83A5-50F7F3D5ED24}" dt="2020-10-25T19:50:44.351" v="696"/>
          <ac:spMkLst>
            <pc:docMk/>
            <pc:sldMk cId="330164226" sldId="338"/>
            <ac:spMk id="13" creationId="{B5E7652A-444E-4B3A-BCF8-E2FFF081D10B}"/>
          </ac:spMkLst>
        </pc:spChg>
        <pc:picChg chg="del">
          <ac:chgData name="Pratyush Deka-GU1213812046" userId="S::pratyush.deka@galgotiasuniversity.edu.in::a268dbaf-e1c3-4617-b563-31aa6b7ae494" providerId="AD" clId="Web-{6D1E006A-246F-6951-83A5-50F7F3D5ED24}" dt="2020-10-25T19:48:19.114" v="650"/>
          <ac:picMkLst>
            <pc:docMk/>
            <pc:sldMk cId="330164226" sldId="338"/>
            <ac:picMk id="2" creationId="{83D40C9A-4F53-4C3C-862E-410D776631AC}"/>
          </ac:picMkLst>
        </pc:picChg>
        <pc:picChg chg="del">
          <ac:chgData name="Pratyush Deka-GU1213812046" userId="S::pratyush.deka@galgotiasuniversity.edu.in::a268dbaf-e1c3-4617-b563-31aa6b7ae494" providerId="AD" clId="Web-{6D1E006A-246F-6951-83A5-50F7F3D5ED24}" dt="2020-10-25T19:48:19.989" v="651"/>
          <ac:picMkLst>
            <pc:docMk/>
            <pc:sldMk cId="330164226" sldId="338"/>
            <ac:picMk id="4" creationId="{A472E363-DECC-4039-A287-446E2810731A}"/>
          </ac:picMkLst>
        </pc:picChg>
        <pc:picChg chg="del">
          <ac:chgData name="Pratyush Deka-GU1213812046" userId="S::pratyush.deka@galgotiasuniversity.edu.in::a268dbaf-e1c3-4617-b563-31aa6b7ae494" providerId="AD" clId="Web-{6D1E006A-246F-6951-83A5-50F7F3D5ED24}" dt="2020-10-25T19:48:20.458" v="652"/>
          <ac:picMkLst>
            <pc:docMk/>
            <pc:sldMk cId="330164226" sldId="338"/>
            <ac:picMk id="6" creationId="{7E89824E-F5F9-488F-A37E-164B6A4EE006}"/>
          </ac:picMkLst>
        </pc:picChg>
        <pc:picChg chg="add del mod">
          <ac:chgData name="Pratyush Deka-GU1213812046" userId="S::pratyush.deka@galgotiasuniversity.edu.in::a268dbaf-e1c3-4617-b563-31aa6b7ae494" providerId="AD" clId="Web-{6D1E006A-246F-6951-83A5-50F7F3D5ED24}" dt="2020-10-25T19:50:50.273" v="698"/>
          <ac:picMkLst>
            <pc:docMk/>
            <pc:sldMk cId="330164226" sldId="338"/>
            <ac:picMk id="9" creationId="{17FF2BE1-542A-40B0-BB83-3139E31DEB7E}"/>
          </ac:picMkLst>
        </pc:picChg>
        <pc:picChg chg="add del mod">
          <ac:chgData name="Pratyush Deka-GU1213812046" userId="S::pratyush.deka@galgotiasuniversity.edu.in::a268dbaf-e1c3-4617-b563-31aa6b7ae494" providerId="AD" clId="Web-{6D1E006A-246F-6951-83A5-50F7F3D5ED24}" dt="2020-10-25T19:50:51.133" v="699"/>
          <ac:picMkLst>
            <pc:docMk/>
            <pc:sldMk cId="330164226" sldId="338"/>
            <ac:picMk id="10" creationId="{E85A8793-01D1-4F21-AA9C-5869118868AC}"/>
          </ac:picMkLst>
        </pc:picChg>
        <pc:picChg chg="add del mod">
          <ac:chgData name="Pratyush Deka-GU1213812046" userId="S::pratyush.deka@galgotiasuniversity.edu.in::a268dbaf-e1c3-4617-b563-31aa6b7ae494" providerId="AD" clId="Web-{6D1E006A-246F-6951-83A5-50F7F3D5ED24}" dt="2020-10-25T19:50:52.351" v="701"/>
          <ac:picMkLst>
            <pc:docMk/>
            <pc:sldMk cId="330164226" sldId="338"/>
            <ac:picMk id="11" creationId="{C5BBEE2B-F502-49EA-9FA1-A93744810FE5}"/>
          </ac:picMkLst>
        </pc:picChg>
        <pc:picChg chg="add del mod">
          <ac:chgData name="Pratyush Deka-GU1213812046" userId="S::pratyush.deka@galgotiasuniversity.edu.in::a268dbaf-e1c3-4617-b563-31aa6b7ae494" providerId="AD" clId="Web-{6D1E006A-246F-6951-83A5-50F7F3D5ED24}" dt="2020-10-25T19:50:51.711" v="700"/>
          <ac:picMkLst>
            <pc:docMk/>
            <pc:sldMk cId="330164226" sldId="338"/>
            <ac:picMk id="12" creationId="{FB9B23D0-1D1D-4CB8-A4C4-EA67F516834D}"/>
          </ac:picMkLst>
        </pc:picChg>
      </pc:sldChg>
      <pc:sldChg chg="addSp delSp modSp add replId">
        <pc:chgData name="Pratyush Deka-GU1213812046" userId="S::pratyush.deka@galgotiasuniversity.edu.in::a268dbaf-e1c3-4617-b563-31aa6b7ae494" providerId="AD" clId="Web-{6D1E006A-246F-6951-83A5-50F7F3D5ED24}" dt="2020-10-25T19:52:35.619" v="754" actId="1076"/>
        <pc:sldMkLst>
          <pc:docMk/>
          <pc:sldMk cId="2167931438" sldId="339"/>
        </pc:sldMkLst>
        <pc:spChg chg="del mod">
          <ac:chgData name="Pratyush Deka-GU1213812046" userId="S::pratyush.deka@galgotiasuniversity.edu.in::a268dbaf-e1c3-4617-b563-31aa6b7ae494" providerId="AD" clId="Web-{6D1E006A-246F-6951-83A5-50F7F3D5ED24}" dt="2020-10-25T19:51:27.290" v="738"/>
          <ac:spMkLst>
            <pc:docMk/>
            <pc:sldMk cId="2167931438" sldId="339"/>
            <ac:spMk id="8" creationId="{7257380E-C034-4252-ABFD-B18AF5461801}"/>
          </ac:spMkLst>
        </pc:spChg>
        <pc:picChg chg="add mod">
          <ac:chgData name="Pratyush Deka-GU1213812046" userId="S::pratyush.deka@galgotiasuniversity.edu.in::a268dbaf-e1c3-4617-b563-31aa6b7ae494" providerId="AD" clId="Web-{6D1E006A-246F-6951-83A5-50F7F3D5ED24}" dt="2020-10-25T19:52:32.900" v="752" actId="1076"/>
          <ac:picMkLst>
            <pc:docMk/>
            <pc:sldMk cId="2167931438" sldId="339"/>
            <ac:picMk id="2" creationId="{B4879F77-5E59-4E21-99D7-2EA6D916C622}"/>
          </ac:picMkLst>
        </pc:picChg>
        <pc:picChg chg="mod">
          <ac:chgData name="Pratyush Deka-GU1213812046" userId="S::pratyush.deka@galgotiasuniversity.edu.in::a268dbaf-e1c3-4617-b563-31aa6b7ae494" providerId="AD" clId="Web-{6D1E006A-246F-6951-83A5-50F7F3D5ED24}" dt="2020-10-25T19:52:35.619" v="754" actId="1076"/>
          <ac:picMkLst>
            <pc:docMk/>
            <pc:sldMk cId="2167931438" sldId="339"/>
            <ac:picMk id="9" creationId="{17FF2BE1-542A-40B0-BB83-3139E31DEB7E}"/>
          </ac:picMkLst>
        </pc:picChg>
        <pc:picChg chg="mod">
          <ac:chgData name="Pratyush Deka-GU1213812046" userId="S::pratyush.deka@galgotiasuniversity.edu.in::a268dbaf-e1c3-4617-b563-31aa6b7ae494" providerId="AD" clId="Web-{6D1E006A-246F-6951-83A5-50F7F3D5ED24}" dt="2020-10-25T19:52:28.932" v="749" actId="1076"/>
          <ac:picMkLst>
            <pc:docMk/>
            <pc:sldMk cId="2167931438" sldId="339"/>
            <ac:picMk id="10" creationId="{E85A8793-01D1-4F21-AA9C-5869118868AC}"/>
          </ac:picMkLst>
        </pc:picChg>
        <pc:picChg chg="mod">
          <ac:chgData name="Pratyush Deka-GU1213812046" userId="S::pratyush.deka@galgotiasuniversity.edu.in::a268dbaf-e1c3-4617-b563-31aa6b7ae494" providerId="AD" clId="Web-{6D1E006A-246F-6951-83A5-50F7F3D5ED24}" dt="2020-10-25T19:52:33.854" v="753" actId="1076"/>
          <ac:picMkLst>
            <pc:docMk/>
            <pc:sldMk cId="2167931438" sldId="339"/>
            <ac:picMk id="11" creationId="{C5BBEE2B-F502-49EA-9FA1-A93744810FE5}"/>
          </ac:picMkLst>
        </pc:picChg>
        <pc:picChg chg="mod">
          <ac:chgData name="Pratyush Deka-GU1213812046" userId="S::pratyush.deka@galgotiasuniversity.edu.in::a268dbaf-e1c3-4617-b563-31aa6b7ae494" providerId="AD" clId="Web-{6D1E006A-246F-6951-83A5-50F7F3D5ED24}" dt="2020-10-25T19:52:30.135" v="750" actId="1076"/>
          <ac:picMkLst>
            <pc:docMk/>
            <pc:sldMk cId="2167931438" sldId="339"/>
            <ac:picMk id="12" creationId="{FB9B23D0-1D1D-4CB8-A4C4-EA67F51683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04-11-2020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04-11-2020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excel-data-analys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nos"/>
                <a:cs typeface="Times New Roman"/>
              </a:rPr>
              <a:t>School of Computing Science and Engineering</a:t>
            </a:r>
            <a:endParaRPr lang="en-IN" sz="2800" dirty="0">
              <a:solidFill>
                <a:schemeClr val="bg1"/>
              </a:solidFill>
              <a:ea typeface="+mn-lt"/>
              <a:cs typeface="Times New Roman"/>
            </a:endParaRPr>
          </a:p>
          <a:p>
            <a:pPr fontAlgn="base"/>
            <a:r>
              <a:rPr lang="en-IN" sz="40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en-IN" sz="2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Course </a:t>
            </a:r>
            <a:r>
              <a:rPr lang="en-IN" sz="2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Code: BCS01T1001           </a:t>
            </a:r>
            <a:r>
              <a:rPr lang="en-IN" sz="2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  Course </a:t>
            </a:r>
            <a:r>
              <a:rPr lang="en-IN" sz="2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Name: </a:t>
            </a:r>
            <a:r>
              <a:rPr lang="en-US" altLang="zh-CN" sz="2200" b="1" dirty="0" smtClean="0">
                <a:solidFill>
                  <a:schemeClr val="bg1"/>
                </a:solidFill>
                <a:latin typeface="Tinos"/>
              </a:rPr>
              <a:t>Data Analytics (Excel and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inos"/>
              </a:rPr>
              <a:t>Tableu</a:t>
            </a:r>
            <a:r>
              <a:rPr lang="en-US" altLang="zh-CN" sz="2000" b="1" dirty="0" smtClean="0">
                <a:solidFill>
                  <a:schemeClr val="bg1"/>
                </a:solidFill>
                <a:latin typeface="Tinos"/>
              </a:rPr>
              <a:t>)</a:t>
            </a:r>
            <a:endParaRPr lang="en-IN" sz="2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t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     </a:t>
            </a:r>
            <a:r>
              <a:rPr kumimoji="0" lang="en-IN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Faculty 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Name: </a:t>
            </a:r>
            <a:r>
              <a:rPr lang="en-IN" altLang="zh-CN" sz="22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Mr. </a:t>
            </a:r>
            <a:r>
              <a:rPr lang="en-IN" altLang="zh-CN" sz="2200" b="1" dirty="0" smtClean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Soumalya </a:t>
            </a:r>
            <a:r>
              <a:rPr lang="en-IN" altLang="zh-CN" sz="2200" b="1" dirty="0" err="1" smtClean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Ghosh</a:t>
            </a:r>
            <a:r>
              <a:rPr lang="en-IN" altLang="zh-CN" sz="22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        </a:t>
            </a:r>
            <a:r>
              <a:rPr lang="en-IN" altLang="zh-CN" sz="2200" b="1" dirty="0" smtClean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    </a:t>
            </a:r>
            <a:r>
              <a:rPr lang="en-IN" altLang="zh-CN" sz="22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                  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Program Name:</a:t>
            </a:r>
            <a:r>
              <a:rPr lang="en-IN" altLang="zh-CN" sz="22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 </a:t>
            </a:r>
            <a:r>
              <a:rPr lang="en-IN" altLang="zh-CN" sz="2200" b="1" dirty="0" err="1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B.Tech</a:t>
            </a:r>
            <a:r>
              <a:rPr lang="en-IN" altLang="zh-CN" sz="22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 CSE    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		    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 		</a:t>
            </a:r>
            <a:endParaRPr lang="zh-CN" altLang="en-US" sz="2400" b="1" dirty="0">
              <a:solidFill>
                <a:schemeClr val="bg1"/>
              </a:solidFill>
              <a:latin typeface="Tinos"/>
              <a:ea typeface="等线 Light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4E0259-205F-4251-A3BF-B146D21C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531" y="2626701"/>
            <a:ext cx="5081452" cy="16257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  <a:cs typeface="Calibri"/>
              </a:rPr>
              <a:t>Unit – </a:t>
            </a:r>
            <a:r>
              <a:rPr lang="en-US" sz="3200" dirty="0" smtClean="0">
                <a:solidFill>
                  <a:srgbClr val="FF0000"/>
                </a:solidFill>
                <a:cs typeface="Calibri"/>
              </a:rPr>
              <a:t>2</a:t>
            </a:r>
            <a:endParaRPr lang="en-US" sz="3200" dirty="0">
              <a:solidFill>
                <a:srgbClr val="FF0000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  <a:cs typeface="Calibri"/>
              </a:rPr>
              <a:t>Manipulation of Excel Data	</a:t>
            </a:r>
            <a:r>
              <a:rPr lang="en-US" sz="3200" dirty="0">
                <a:solidFill>
                  <a:srgbClr val="0070C0"/>
                </a:solidFill>
                <a:cs typeface="Calibri"/>
              </a:rPr>
              <a:t> 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Pivot Tables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72" y="1360991"/>
            <a:ext cx="5368506" cy="4897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200" dirty="0">
                <a:ea typeface="+mn-lt"/>
                <a:cs typeface="+mn-lt"/>
              </a:rPr>
              <a:t>Insert a Pivot table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ea typeface="+mn-lt"/>
                <a:cs typeface="+mn-lt"/>
              </a:rPr>
              <a:t>To insert a pivot table, execute the following steps.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400" dirty="0">
                <a:ea typeface="+mn-lt"/>
                <a:cs typeface="+mn-lt"/>
              </a:rPr>
              <a:t>Click any single cell inside the data set.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400" dirty="0">
                <a:ea typeface="+mn-lt"/>
                <a:cs typeface="+mn-lt"/>
              </a:rPr>
              <a:t>On the Insert tab, in the Tables group, click PivotTable.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400">
                <a:ea typeface="+mn-lt"/>
                <a:cs typeface="+mn-lt"/>
              </a:rPr>
              <a:t>Excel automatically selects the data for you. The default location for a new pivot table is New Worksheet.</a:t>
            </a:r>
            <a:endParaRPr lang="en-GB" sz="2400" dirty="0"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400">
                <a:cs typeface="Calibri"/>
              </a:rPr>
              <a:t>Click OK</a:t>
            </a:r>
            <a:endParaRPr lang="en-GB" sz="2400" dirty="0">
              <a:cs typeface="Calibri"/>
            </a:endParaRPr>
          </a:p>
        </p:txBody>
      </p:sp>
      <p:pic>
        <p:nvPicPr>
          <p:cNvPr id="4" name="Picture 5" descr="Graphical user interface, application, Word, Teams&#10;&#10;Description automatically generated">
            <a:extLst>
              <a:ext uri="{FF2B5EF4-FFF2-40B4-BE49-F238E27FC236}">
                <a16:creationId xmlns="" xmlns:a16="http://schemas.microsoft.com/office/drawing/2014/main" id="{3374E12A-1C2C-4AF2-AC5F-97746139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16" y="1428750"/>
            <a:ext cx="2705100" cy="1311934"/>
          </a:xfrm>
          <a:prstGeom prst="rect">
            <a:avLst/>
          </a:prstGeom>
        </p:spPr>
      </p:pic>
      <p:pic>
        <p:nvPicPr>
          <p:cNvPr id="2" name="Picture 5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09F1EAD1-7990-463F-80F6-01D453781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32" y="3022222"/>
            <a:ext cx="3979652" cy="31426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197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Pivot Tables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72" y="1360991"/>
            <a:ext cx="5368506" cy="4897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/>
              <a:t>Drag fields</a:t>
            </a:r>
            <a:endParaRPr lang="en-US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>
                <a:ea typeface="+mn-lt"/>
                <a:cs typeface="+mn-lt"/>
              </a:rPr>
              <a:t>The PivotTable Fields pane appears. To get the total amount exported of each product, drag the following fields to the different areas.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400">
                <a:cs typeface="Calibri"/>
              </a:rPr>
              <a:t>Product field </a:t>
            </a:r>
            <a:r>
              <a:rPr lang="en-GB" sz="2400">
                <a:ea typeface="+mn-lt"/>
                <a:cs typeface="+mn-lt"/>
              </a:rPr>
              <a:t>to the Rows area.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400">
                <a:ea typeface="+mn-lt"/>
                <a:cs typeface="+mn-lt"/>
              </a:rPr>
              <a:t>Amount field to the Values area.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400">
                <a:ea typeface="+mn-lt"/>
                <a:cs typeface="+mn-lt"/>
              </a:rPr>
              <a:t>Country field to the Filters area.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ea typeface="+mn-lt"/>
                <a:cs typeface="+mn-lt"/>
              </a:rPr>
              <a:t>Result: Bananas are our main export </a:t>
            </a:r>
            <a:r>
              <a:rPr lang="en-GB" sz="2400" dirty="0">
                <a:ea typeface="+mn-lt"/>
                <a:cs typeface="+mn-lt"/>
              </a:rPr>
              <a:t>product. That's how easy pivot tables can be!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6" name="Picture 8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1DB019A0-B574-43FF-9EF0-469FBB69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297" y="1716657"/>
            <a:ext cx="3070876" cy="4402347"/>
          </a:xfrm>
          <a:prstGeom prst="rect">
            <a:avLst/>
          </a:prstGeom>
        </p:spPr>
      </p:pic>
      <p:pic>
        <p:nvPicPr>
          <p:cNvPr id="9" name="Picture 9" descr="Graphical user interface, application, table, Excel&#10;&#10;Description automatically generated">
            <a:extLst>
              <a:ext uri="{FF2B5EF4-FFF2-40B4-BE49-F238E27FC236}">
                <a16:creationId xmlns="" xmlns:a16="http://schemas.microsoft.com/office/drawing/2014/main" id="{809A3F07-88FE-4286-913C-C1CC9449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276" y="1869686"/>
            <a:ext cx="2733675" cy="32911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375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Pivot Tables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72" y="1360991"/>
            <a:ext cx="5368506" cy="4897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>
                <a:cs typeface="Calibri"/>
              </a:rPr>
              <a:t>Sort</a:t>
            </a:r>
            <a:endParaRPr lang="en-GB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>
                <a:ea typeface="+mn-lt"/>
                <a:cs typeface="+mn-lt"/>
              </a:rPr>
              <a:t>To get Banana at the top of the list, sort the pivot table.</a:t>
            </a:r>
            <a:endParaRPr lang="en-GB"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400">
                <a:ea typeface="+mn-lt"/>
                <a:cs typeface="+mn-lt"/>
              </a:rPr>
              <a:t>Click any cell inside the Sum of Amount column.</a:t>
            </a:r>
            <a:endParaRPr lang="en-GB" sz="2400" dirty="0"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400">
                <a:ea typeface="+mn-lt"/>
                <a:cs typeface="+mn-lt"/>
              </a:rPr>
              <a:t>Right click and click on Sort, Sort Largest to Smallest.</a:t>
            </a:r>
            <a:endParaRPr lang="en-GB" sz="2400" dirty="0"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sz="2400" dirty="0">
              <a:ea typeface="+mn-lt"/>
              <a:cs typeface="+mn-lt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ea typeface="+mn-lt"/>
                <a:cs typeface="+mn-lt"/>
              </a:rPr>
              <a:t>Bananas are our main export product. That's how easy pivot tables can be!</a:t>
            </a:r>
            <a:endParaRPr lang="en-GB">
              <a:ea typeface="+mn-lt"/>
              <a:cs typeface="+mn-lt"/>
            </a:endParaRP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E196A853-9694-470B-9551-EB38D6CA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79" y="1979868"/>
            <a:ext cx="3045124" cy="3070791"/>
          </a:xfrm>
          <a:prstGeom prst="rect">
            <a:avLst/>
          </a:prstGeom>
        </p:spPr>
      </p:pic>
      <p:pic>
        <p:nvPicPr>
          <p:cNvPr id="4" name="Picture 9" descr="Graphical user interface, application, table, Excel&#10;&#10;Description automatically generated">
            <a:extLst>
              <a:ext uri="{FF2B5EF4-FFF2-40B4-BE49-F238E27FC236}">
                <a16:creationId xmlns="" xmlns:a16="http://schemas.microsoft.com/office/drawing/2014/main" id="{613ED057-AFB6-495F-9F3F-00E0D240A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370" y="1984705"/>
            <a:ext cx="2877448" cy="29748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13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Pivot Tables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72" y="1360991"/>
            <a:ext cx="5972355" cy="4897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>
                <a:cs typeface="Calibri"/>
              </a:rPr>
              <a:t>Filter</a:t>
            </a:r>
            <a:endParaRPr lang="en-GB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>
                <a:ea typeface="+mn-lt"/>
                <a:cs typeface="+mn-lt"/>
              </a:rPr>
              <a:t>Because we added the Country field to the Filters area, we can filter this pivot table by Country. For example, which products do we export the most to France?</a:t>
            </a:r>
            <a:endParaRPr lang="en-GB"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400">
                <a:ea typeface="+mn-lt"/>
                <a:cs typeface="+mn-lt"/>
              </a:rPr>
              <a:t>Click the filter drop-down and select France.</a:t>
            </a:r>
            <a:endParaRPr lang="en-GB" sz="2400" dirty="0"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sz="2400" dirty="0">
              <a:ea typeface="+mn-lt"/>
              <a:cs typeface="+mn-lt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ea typeface="+mn-lt"/>
                <a:cs typeface="+mn-lt"/>
              </a:rPr>
              <a:t>Result: Apples are our main </a:t>
            </a:r>
            <a:r>
              <a:rPr lang="en-GB" sz="2400" dirty="0">
                <a:ea typeface="+mn-lt"/>
                <a:cs typeface="+mn-lt"/>
              </a:rPr>
              <a:t>export product to France.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6" name="Picture 8" descr="Graphical user interface, application, table, Excel&#10;&#10;Description automatically generated">
            <a:extLst>
              <a:ext uri="{FF2B5EF4-FFF2-40B4-BE49-F238E27FC236}">
                <a16:creationId xmlns="" xmlns:a16="http://schemas.microsoft.com/office/drawing/2014/main" id="{C6C7AF29-3302-44D3-9A9F-A306F2BE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937" y="1855309"/>
            <a:ext cx="4056391" cy="36937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378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References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="" xmlns:a16="http://schemas.microsoft.com/office/drawing/2014/main" id="{65E4FAB4-8366-4565-9F62-6993E59D05BD}"/>
              </a:ext>
            </a:extLst>
          </p:cNvPr>
          <p:cNvSpPr txBox="1"/>
          <p:nvPr/>
        </p:nvSpPr>
        <p:spPr>
          <a:xfrm>
            <a:off x="1676400" y="1719532"/>
            <a:ext cx="9572445" cy="206210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GB" sz="3200"/>
              <a:t>Borle, S. </a:t>
            </a:r>
            <a:r>
              <a:rPr lang="en-GB" sz="3200" i="1"/>
              <a:t>Introduction to Data Analysis Using Excel </a:t>
            </a:r>
            <a:r>
              <a:rPr lang="en-GB" sz="3200"/>
              <a:t>[MOOC]. Coursera. </a:t>
            </a:r>
            <a:r>
              <a:rPr lang="en-GB" sz="3200" dirty="0">
                <a:ea typeface="+mn-lt"/>
                <a:cs typeface="+mn-lt"/>
                <a:hlinkClick r:id="rId3"/>
              </a:rPr>
              <a:t>https://www.coursera.org/learn/excel-data-analysis</a:t>
            </a:r>
            <a:endParaRPr lang="en-GB" sz="5400" dirty="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endParaRPr lang="en-GB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344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IN" sz="4000" b="1">
                <a:solidFill>
                  <a:schemeClr val="bg1"/>
                </a:solidFill>
                <a:latin typeface="Times New Roman"/>
                <a:cs typeface="Times New Roman"/>
              </a:rPr>
              <a:t>Questions?</a:t>
            </a:r>
            <a:endParaRPr lang="en-IN" sz="28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6246A8-2C0B-42A3-991A-DCEDBB490150}"/>
              </a:ext>
            </a:extLst>
          </p:cNvPr>
          <p:cNvSpPr txBox="1"/>
          <p:nvPr/>
        </p:nvSpPr>
        <p:spPr>
          <a:xfrm>
            <a:off x="2280250" y="2941607"/>
            <a:ext cx="89398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600" b="1" dirty="0"/>
              <a:t>Write your queries to</a:t>
            </a:r>
            <a:r>
              <a:rPr lang="en-IN" sz="3600" b="1" dirty="0">
                <a:solidFill>
                  <a:srgbClr val="000000"/>
                </a:solidFill>
              </a:rPr>
              <a:t>              </a:t>
            </a:r>
            <a:endParaRPr lang="en-US" dirty="0"/>
          </a:p>
          <a:p>
            <a:r>
              <a:rPr lang="en-IN" sz="3600" b="1" i="1" dirty="0" smtClean="0">
                <a:solidFill>
                  <a:srgbClr val="FF0000"/>
                </a:solidFill>
              </a:rPr>
              <a:t>Soumalya.ghosh@galgotiasuniversity.edu.in</a:t>
            </a:r>
            <a:r>
              <a:rPr lang="en-US" sz="3600" b="1" dirty="0">
                <a:cs typeface="Calibri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134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="" xmlns:p14="http://schemas.microsoft.com/office/powerpoint/2010/main" val="196877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53D427-E998-42F3-98DF-858A943B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0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Charts</a:t>
            </a:r>
          </a:p>
          <a:p>
            <a:r>
              <a:rPr lang="en-US" dirty="0">
                <a:cs typeface="Calibri"/>
              </a:rPr>
              <a:t>Pivot Tables</a:t>
            </a:r>
          </a:p>
        </p:txBody>
      </p:sp>
    </p:spTree>
    <p:extLst>
      <p:ext uri="{BB962C8B-B14F-4D97-AF65-F5344CB8AC3E}">
        <p14:creationId xmlns="" xmlns:p14="http://schemas.microsoft.com/office/powerpoint/2010/main" val="120708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Charts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8" y="1360991"/>
            <a:ext cx="6029864" cy="4897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200" dirty="0">
                <a:ea typeface="+mn-lt"/>
                <a:cs typeface="+mn-lt"/>
              </a:rPr>
              <a:t>A simple chart in Excel can say more than a sheet full of numbers.</a:t>
            </a:r>
            <a:endParaRPr lang="en-US" sz="32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ea typeface="+mn-lt"/>
                <a:cs typeface="+mn-lt"/>
              </a:rPr>
              <a:t>To create a line chart, execute the following steps.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ea typeface="+mn-lt"/>
                <a:cs typeface="+mn-lt"/>
              </a:rPr>
              <a:t>Select the range A1:D7.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ea typeface="+mn-lt"/>
                <a:cs typeface="+mn-lt"/>
              </a:rPr>
              <a:t>On the Insert tab, in the Charts group, click the Line symbol.</a:t>
            </a:r>
            <a:endParaRPr lang="en-US" sz="2800" dirty="0">
              <a:cs typeface="Calibri"/>
            </a:endParaRPr>
          </a:p>
        </p:txBody>
      </p:sp>
      <p:pic>
        <p:nvPicPr>
          <p:cNvPr id="6" name="Picture 8" descr="Table&#10;&#10;Description automatically generated">
            <a:extLst>
              <a:ext uri="{FF2B5EF4-FFF2-40B4-BE49-F238E27FC236}">
                <a16:creationId xmlns="" xmlns:a16="http://schemas.microsoft.com/office/drawing/2014/main" id="{B633C37C-3067-4560-9A45-1B551A812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51" y="1495578"/>
            <a:ext cx="4137803" cy="2141558"/>
          </a:xfrm>
          <a:prstGeom prst="rect">
            <a:avLst/>
          </a:prstGeom>
        </p:spPr>
      </p:pic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9FFEFC74-8E0A-453F-BCAA-46A5573D8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1" y="4345145"/>
            <a:ext cx="4137803" cy="13738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93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ea typeface="+mn-lt"/>
                <a:cs typeface="+mn-lt"/>
              </a:rPr>
              <a:t>Charts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8" y="1360991"/>
            <a:ext cx="6029864" cy="598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457200"/>
            <a:r>
              <a:rPr lang="en-US" sz="2800" dirty="0">
                <a:ea typeface="+mn-lt"/>
                <a:cs typeface="+mn-lt"/>
              </a:rPr>
              <a:t>Click Line with Markers.</a:t>
            </a:r>
          </a:p>
          <a:p>
            <a:pPr marL="914400" lvl="1" indent="-457200"/>
            <a:endParaRPr lang="en-US" sz="2800" dirty="0">
              <a:cs typeface="Calibri"/>
            </a:endParaRPr>
          </a:p>
          <a:p>
            <a:pPr marL="914400" lvl="1" indent="-457200"/>
            <a:endParaRPr lang="en-US" sz="2800" dirty="0">
              <a:cs typeface="Calibri"/>
            </a:endParaRPr>
          </a:p>
        </p:txBody>
      </p:sp>
      <p:pic>
        <p:nvPicPr>
          <p:cNvPr id="2" name="Picture 3" descr="Graphical user interface, application, Word&#10;&#10;Description automatically generated">
            <a:extLst>
              <a:ext uri="{FF2B5EF4-FFF2-40B4-BE49-F238E27FC236}">
                <a16:creationId xmlns="" xmlns:a16="http://schemas.microsoft.com/office/drawing/2014/main" id="{6CF9A0A2-F24E-4432-8C08-70A2CC58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81" y="2036149"/>
            <a:ext cx="3648973" cy="3777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06730B-23AC-45C4-A0C2-9AA5176C5A82}"/>
              </a:ext>
            </a:extLst>
          </p:cNvPr>
          <p:cNvSpPr txBox="1"/>
          <p:nvPr/>
        </p:nvSpPr>
        <p:spPr>
          <a:xfrm>
            <a:off x="6090249" y="136009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cs typeface="Calibri"/>
              </a:rPr>
              <a:t>Result</a:t>
            </a:r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="" xmlns:a16="http://schemas.microsoft.com/office/drawing/2014/main" id="{1F5FB4E3-6EB8-4DCA-9597-F65402DB8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608" y="2245465"/>
            <a:ext cx="5676181" cy="34597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743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ea typeface="+mn-lt"/>
                <a:cs typeface="+mn-lt"/>
              </a:rPr>
              <a:t>Charts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D7975FB-1C0D-46EC-9DE6-72C1AEE7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2" y="1250531"/>
            <a:ext cx="5871714" cy="25829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Chart Type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Select the chart.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On the Design tab, in the Type group, click Change Chart Type.</a:t>
            </a:r>
          </a:p>
          <a:p>
            <a:pPr lvl="1"/>
            <a:r>
              <a:rPr lang="en-US" dirty="0">
                <a:ea typeface="+mn-lt"/>
                <a:cs typeface="+mn-lt"/>
              </a:rPr>
              <a:t>On the left side, click Column.</a:t>
            </a:r>
          </a:p>
          <a:p>
            <a:pPr lvl="1"/>
            <a:r>
              <a:rPr lang="en-US" dirty="0">
                <a:cs typeface="Calibri"/>
              </a:rPr>
              <a:t>Click OK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Result:</a:t>
            </a:r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AEDA063A-C3AD-4442-B852-E21E6EE9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49" y="1342486"/>
            <a:ext cx="2926691" cy="952500"/>
          </a:xfrm>
          <a:prstGeom prst="rect">
            <a:avLst/>
          </a:prstGeom>
        </p:spPr>
      </p:pic>
      <p:pic>
        <p:nvPicPr>
          <p:cNvPr id="12" name="Picture 12" descr="Graphical user interface, chart, bar chart&#10;&#10;Description automatically generated">
            <a:extLst>
              <a:ext uri="{FF2B5EF4-FFF2-40B4-BE49-F238E27FC236}">
                <a16:creationId xmlns="" xmlns:a16="http://schemas.microsoft.com/office/drawing/2014/main" id="{44A78A99-A499-419E-9A20-A6314287F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230" y="2535617"/>
            <a:ext cx="3102633" cy="3166993"/>
          </a:xfrm>
          <a:prstGeom prst="rect">
            <a:avLst/>
          </a:prstGeom>
        </p:spPr>
      </p:pic>
      <p:pic>
        <p:nvPicPr>
          <p:cNvPr id="13" name="Picture 13" descr="Chart, bar chart&#10;&#10;Description automatically generated">
            <a:extLst>
              <a:ext uri="{FF2B5EF4-FFF2-40B4-BE49-F238E27FC236}">
                <a16:creationId xmlns="" xmlns:a16="http://schemas.microsoft.com/office/drawing/2014/main" id="{9424947E-4E13-4CDB-B17F-3844D3559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702" y="3841352"/>
            <a:ext cx="4224067" cy="25108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374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ea typeface="+mn-lt"/>
                <a:cs typeface="+mn-lt"/>
              </a:rPr>
              <a:t>Charts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D7975FB-1C0D-46EC-9DE6-72C1AEE7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2" y="1250531"/>
            <a:ext cx="5871714" cy="4106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Switch Row/Column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If you want to display the animals (instead of the months) on the horizontal axis, execute the following steps.</a:t>
            </a:r>
          </a:p>
          <a:p>
            <a:pPr lvl="2"/>
            <a:r>
              <a:rPr lang="en-US" sz="2400" dirty="0">
                <a:ea typeface="+mn-lt"/>
                <a:cs typeface="+mn-lt"/>
              </a:rPr>
              <a:t>Select the chart.</a:t>
            </a:r>
            <a:endParaRPr lang="en-US" sz="2400">
              <a:cs typeface="Calibri"/>
            </a:endParaRPr>
          </a:p>
          <a:p>
            <a:pPr lvl="2"/>
            <a:r>
              <a:rPr lang="en-US" sz="2400" dirty="0">
                <a:ea typeface="+mn-lt"/>
                <a:cs typeface="+mn-lt"/>
              </a:rPr>
              <a:t>On the Design tab, in the Data group, click Switch Row/Column.</a:t>
            </a:r>
            <a:endParaRPr lang="en-US" sz="2400">
              <a:cs typeface="Calibri"/>
            </a:endParaRPr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B5DEF75E-76CD-4AE1-A4EC-FB05D879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87" y="4850562"/>
            <a:ext cx="3401143" cy="1283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064625-46FF-4CFB-A855-149E9136D600}"/>
              </a:ext>
            </a:extLst>
          </p:cNvPr>
          <p:cNvSpPr txBox="1"/>
          <p:nvPr/>
        </p:nvSpPr>
        <p:spPr>
          <a:xfrm>
            <a:off x="6593457" y="136009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Result:</a:t>
            </a:r>
            <a:r>
              <a:rPr lang="en-US" sz="2400" b="1" dirty="0">
                <a:cs typeface="Calibri"/>
              </a:rPr>
              <a:t>​</a:t>
            </a:r>
          </a:p>
        </p:txBody>
      </p:sp>
      <p:pic>
        <p:nvPicPr>
          <p:cNvPr id="6" name="Picture 7" descr="Chart, bar chart&#10;&#10;Description automatically generated">
            <a:extLst>
              <a:ext uri="{FF2B5EF4-FFF2-40B4-BE49-F238E27FC236}">
                <a16:creationId xmlns="" xmlns:a16="http://schemas.microsoft.com/office/drawing/2014/main" id="{6C4A7630-B8A0-4FAB-A28E-68D85E5E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6" y="2337490"/>
            <a:ext cx="5043577" cy="27868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468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ea typeface="+mn-lt"/>
                <a:cs typeface="+mn-lt"/>
              </a:rPr>
              <a:t>Charts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D7975FB-1C0D-46EC-9DE6-72C1AEE7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53" y="1135512"/>
            <a:ext cx="5742318" cy="27698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Legend Position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To move the legend to the right side of the chart, execute the following steps.</a:t>
            </a:r>
          </a:p>
          <a:p>
            <a:pPr lvl="2"/>
            <a:r>
              <a:rPr lang="en-US" sz="2400" dirty="0">
                <a:ea typeface="+mn-lt"/>
                <a:cs typeface="+mn-lt"/>
              </a:rPr>
              <a:t>Select the chart.</a:t>
            </a:r>
          </a:p>
          <a:p>
            <a:pPr lvl="2"/>
            <a:r>
              <a:rPr lang="en-US" sz="2400" dirty="0">
                <a:ea typeface="+mn-lt"/>
                <a:cs typeface="+mn-lt"/>
              </a:rPr>
              <a:t>Click the + button on the right side of the chart, click the arrow next to Legend and click Right.</a:t>
            </a:r>
            <a:r>
              <a:rPr lang="en-US" dirty="0"/>
              <a:t/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064625-46FF-4CFB-A855-149E9136D600}"/>
              </a:ext>
            </a:extLst>
          </p:cNvPr>
          <p:cNvSpPr txBox="1"/>
          <p:nvPr/>
        </p:nvSpPr>
        <p:spPr>
          <a:xfrm>
            <a:off x="6593457" y="136009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Result:</a:t>
            </a:r>
            <a:r>
              <a:rPr lang="en-US" sz="2400" b="1" dirty="0">
                <a:cs typeface="Calibri"/>
              </a:rPr>
              <a:t>​</a:t>
            </a:r>
          </a:p>
        </p:txBody>
      </p:sp>
      <p:pic>
        <p:nvPicPr>
          <p:cNvPr id="8" name="Picture 9" descr="Diagram&#10;&#10;Description automatically generated">
            <a:extLst>
              <a:ext uri="{FF2B5EF4-FFF2-40B4-BE49-F238E27FC236}">
                <a16:creationId xmlns="" xmlns:a16="http://schemas.microsoft.com/office/drawing/2014/main" id="{F7BA6F69-C952-4AAF-815C-1C2EA203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48" y="3582286"/>
            <a:ext cx="2743200" cy="2770182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="" xmlns:a16="http://schemas.microsoft.com/office/drawing/2014/main" id="{AC38B006-8551-4422-B934-445974DE2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344" y="2423755"/>
            <a:ext cx="5057954" cy="27868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128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ea typeface="+mn-lt"/>
                <a:cs typeface="+mn-lt"/>
              </a:rPr>
              <a:t>Charts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D7975FB-1C0D-46EC-9DE6-72C1AEE7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4" y="1135512"/>
            <a:ext cx="4721526" cy="5213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Data Labels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You can use data labels to focus your readers' attention on a single data series or data point.</a:t>
            </a:r>
          </a:p>
          <a:p>
            <a:pPr lvl="2"/>
            <a:r>
              <a:rPr lang="en-US" dirty="0">
                <a:ea typeface="+mn-lt"/>
                <a:cs typeface="+mn-lt"/>
              </a:rPr>
              <a:t>Select the chart.</a:t>
            </a:r>
          </a:p>
          <a:p>
            <a:pPr lvl="2"/>
            <a:r>
              <a:rPr lang="en-US" dirty="0">
                <a:ea typeface="+mn-lt"/>
                <a:cs typeface="+mn-lt"/>
              </a:rPr>
              <a:t>Click a green bar to select the Jun data series.</a:t>
            </a:r>
          </a:p>
          <a:p>
            <a:pPr lvl="2"/>
            <a:r>
              <a:rPr lang="en-US" dirty="0">
                <a:ea typeface="+mn-lt"/>
                <a:cs typeface="+mn-lt"/>
              </a:rPr>
              <a:t>Hold down CTRL and use your arrow keys to select the population of Dolphins in June (tiny green bar).</a:t>
            </a:r>
          </a:p>
          <a:p>
            <a:pPr lvl="2"/>
            <a:r>
              <a:rPr lang="en-US" dirty="0">
                <a:ea typeface="+mn-lt"/>
                <a:cs typeface="+mn-lt"/>
              </a:rPr>
              <a:t>Click the + button on the right side of the chart and click the check box next to Data Labels.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064625-46FF-4CFB-A855-149E9136D600}"/>
              </a:ext>
            </a:extLst>
          </p:cNvPr>
          <p:cNvSpPr txBox="1"/>
          <p:nvPr/>
        </p:nvSpPr>
        <p:spPr>
          <a:xfrm>
            <a:off x="9282024" y="179141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Result:</a:t>
            </a:r>
            <a:r>
              <a:rPr lang="en-US" sz="2400" b="1" dirty="0">
                <a:cs typeface="Calibri"/>
              </a:rPr>
              <a:t>​</a:t>
            </a:r>
          </a:p>
        </p:txBody>
      </p:sp>
      <p:pic>
        <p:nvPicPr>
          <p:cNvPr id="2" name="Picture 5" descr="Chart, bar chart&#10;&#10;Description automatically generated">
            <a:extLst>
              <a:ext uri="{FF2B5EF4-FFF2-40B4-BE49-F238E27FC236}">
                <a16:creationId xmlns="" xmlns:a16="http://schemas.microsoft.com/office/drawing/2014/main" id="{C994ACC6-E2E4-4C05-BB5A-9312BDCA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59" y="2576144"/>
            <a:ext cx="4410972" cy="2654615"/>
          </a:xfrm>
          <a:prstGeom prst="rect">
            <a:avLst/>
          </a:prstGeom>
        </p:spPr>
      </p:pic>
      <p:pic>
        <p:nvPicPr>
          <p:cNvPr id="6" name="Picture 10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DB4EAA66-7B3E-4FA5-A37B-461A8F2D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842" y="2558721"/>
            <a:ext cx="2456731" cy="2905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420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Pivot Tables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257380E-C034-4252-ABFD-B18AF546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72" y="1360991"/>
            <a:ext cx="11320732" cy="4897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ea typeface="+mn-lt"/>
                <a:cs typeface="+mn-lt"/>
              </a:rPr>
              <a:t>Pivot tables are one of Excel's most powerful features. A pivot table allows you to extract the significance from a large, detailed data set.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ea typeface="+mn-lt"/>
                <a:cs typeface="+mn-lt"/>
              </a:rPr>
              <a:t>The data set consists of 213 records and 6 fields. Order ID, Product, Category, Amount, Date and Country.</a:t>
            </a:r>
            <a:endParaRPr lang="en-GB" sz="2400" dirty="0">
              <a:ea typeface="+mn-lt"/>
              <a:cs typeface="+mn-lt"/>
            </a:endParaRPr>
          </a:p>
        </p:txBody>
      </p:sp>
      <p:pic>
        <p:nvPicPr>
          <p:cNvPr id="2" name="Picture 3" descr="Graphical user interface, application, table, Excel&#10;&#10;Description automatically generated">
            <a:extLst>
              <a:ext uri="{FF2B5EF4-FFF2-40B4-BE49-F238E27FC236}">
                <a16:creationId xmlns="" xmlns:a16="http://schemas.microsoft.com/office/drawing/2014/main" id="{E34BFA51-BE04-4032-9A93-BFA5622E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9" y="3218462"/>
            <a:ext cx="7430218" cy="28508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399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3856</TotalTime>
  <Words>386</Words>
  <Application>Microsoft Office PowerPoint</Application>
  <PresentationFormat>Custom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Soumalya</cp:lastModifiedBy>
  <cp:revision>1222</cp:revision>
  <dcterms:created xsi:type="dcterms:W3CDTF">2020-05-05T09:43:45Z</dcterms:created>
  <dcterms:modified xsi:type="dcterms:W3CDTF">2020-11-04T04:34:52Z</dcterms:modified>
</cp:coreProperties>
</file>