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7"/>
  </p:notesMasterIdLst>
  <p:handoutMasterIdLst>
    <p:handoutMasterId r:id="rId18"/>
  </p:handoutMasterIdLst>
  <p:sldIdLst>
    <p:sldId id="317" r:id="rId3"/>
    <p:sldId id="319" r:id="rId4"/>
    <p:sldId id="341" r:id="rId5"/>
    <p:sldId id="342" r:id="rId6"/>
    <p:sldId id="320" r:id="rId7"/>
    <p:sldId id="343" r:id="rId8"/>
    <p:sldId id="344" r:id="rId9"/>
    <p:sldId id="345" r:id="rId10"/>
    <p:sldId id="346" r:id="rId11"/>
    <p:sldId id="347" r:id="rId12"/>
    <p:sldId id="331" r:id="rId13"/>
    <p:sldId id="321" r:id="rId14"/>
    <p:sldId id="322" r:id="rId15"/>
    <p:sldId id="32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94209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6E2F8D-3BB8-B213-7361-E162D400F0A6}" v="75" dt="2020-10-23T07:14:03.902"/>
    <p1510:client id="{6D1E006A-246F-6951-83A5-50F7F3D5ED24}" v="832" dt="2020-10-25T19:55:00.513"/>
    <p1510:client id="{7E337A89-A326-6B1D-4ABB-CF7A5D9107A7}" v="59" dt="2020-10-23T19:05:31.573"/>
    <p1510:client id="{A2CF1384-CB09-BB19-7FB3-0E082C5B2D7D}" v="112" dt="2020-10-23T06:36:37.471"/>
    <p1510:client id="{D84627EE-61A5-E0E5-4072-9CA59B80A09F}" v="943" dt="2020-10-23T19:01:24.660"/>
    <p1510:client id="{E4340303-6B2D-40F0-67B7-B46D77C4308E}" v="217" dt="2020-10-23T11:39:15.2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719" autoAdjust="0"/>
    <p:restoredTop sz="94696"/>
  </p:normalViewPr>
  <p:slideViewPr>
    <p:cSldViewPr snapToGrid="0" snapToObjects="1">
      <p:cViewPr varScale="1">
        <p:scale>
          <a:sx n="73" d="100"/>
          <a:sy n="73" d="100"/>
        </p:scale>
        <p:origin x="-552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tyush Deka-GU1213812046" userId="S::pratyush.deka@galgotiasuniversity.edu.in::a268dbaf-e1c3-4617-b563-31aa6b7ae494" providerId="AD" clId="Web-{6D1E006A-246F-6951-83A5-50F7F3D5ED24}"/>
    <pc:docChg chg="addSld delSld modSld sldOrd">
      <pc:chgData name="Pratyush Deka-GU1213812046" userId="S::pratyush.deka@galgotiasuniversity.edu.in::a268dbaf-e1c3-4617-b563-31aa6b7ae494" providerId="AD" clId="Web-{6D1E006A-246F-6951-83A5-50F7F3D5ED24}" dt="2020-10-25T19:55:00.513" v="798"/>
      <pc:docMkLst>
        <pc:docMk/>
      </pc:docMkLst>
      <pc:sldChg chg="del">
        <pc:chgData name="Pratyush Deka-GU1213812046" userId="S::pratyush.deka@galgotiasuniversity.edu.in::a268dbaf-e1c3-4617-b563-31aa6b7ae494" providerId="AD" clId="Web-{6D1E006A-246F-6951-83A5-50F7F3D5ED24}" dt="2020-10-25T19:14:42.288" v="162"/>
        <pc:sldMkLst>
          <pc:docMk/>
          <pc:sldMk cId="731070356" sldId="318"/>
        </pc:sldMkLst>
      </pc:sldChg>
      <pc:sldChg chg="modSp">
        <pc:chgData name="Pratyush Deka-GU1213812046" userId="S::pratyush.deka@galgotiasuniversity.edu.in::a268dbaf-e1c3-4617-b563-31aa6b7ae494" providerId="AD" clId="Web-{6D1E006A-246F-6951-83A5-50F7F3D5ED24}" dt="2020-10-25T19:07:55.326" v="20" actId="20577"/>
        <pc:sldMkLst>
          <pc:docMk/>
          <pc:sldMk cId="1207085954" sldId="319"/>
        </pc:sldMkLst>
        <pc:spChg chg="mod">
          <ac:chgData name="Pratyush Deka-GU1213812046" userId="S::pratyush.deka@galgotiasuniversity.edu.in::a268dbaf-e1c3-4617-b563-31aa6b7ae494" providerId="AD" clId="Web-{6D1E006A-246F-6951-83A5-50F7F3D5ED24}" dt="2020-10-25T19:07:55.326" v="20" actId="20577"/>
          <ac:spMkLst>
            <pc:docMk/>
            <pc:sldMk cId="1207085954" sldId="319"/>
            <ac:spMk id="4" creationId="{1453D427-E998-42F3-98DF-858A943BB0B0}"/>
          </ac:spMkLst>
        </pc:spChg>
      </pc:sldChg>
      <pc:sldChg chg="addSp modSp">
        <pc:chgData name="Pratyush Deka-GU1213812046" userId="S::pratyush.deka@galgotiasuniversity.edu.in::a268dbaf-e1c3-4617-b563-31aa6b7ae494" providerId="AD" clId="Web-{6D1E006A-246F-6951-83A5-50F7F3D5ED24}" dt="2020-10-25T19:12:29.004" v="103" actId="20577"/>
        <pc:sldMkLst>
          <pc:docMk/>
          <pc:sldMk cId="719381720" sldId="320"/>
        </pc:sldMkLst>
        <pc:spChg chg="mod">
          <ac:chgData name="Pratyush Deka-GU1213812046" userId="S::pratyush.deka@galgotiasuniversity.edu.in::a268dbaf-e1c3-4617-b563-31aa6b7ae494" providerId="AD" clId="Web-{6D1E006A-246F-6951-83A5-50F7F3D5ED24}" dt="2020-10-25T19:08:04.529" v="26" actId="20577"/>
          <ac:spMkLst>
            <pc:docMk/>
            <pc:sldMk cId="719381720" sldId="320"/>
            <ac:spMk id="3" creationId="{E26E156C-FE64-4634-BF9E-E1F90539B98D}"/>
          </ac:spMkLst>
        </pc:spChg>
        <pc:spChg chg="mod">
          <ac:chgData name="Pratyush Deka-GU1213812046" userId="S::pratyush.deka@galgotiasuniversity.edu.in::a268dbaf-e1c3-4617-b563-31aa6b7ae494" providerId="AD" clId="Web-{6D1E006A-246F-6951-83A5-50F7F3D5ED24}" dt="2020-10-25T19:12:29.004" v="103" actId="20577"/>
          <ac:spMkLst>
            <pc:docMk/>
            <pc:sldMk cId="719381720" sldId="320"/>
            <ac:spMk id="8" creationId="{7257380E-C034-4252-ABFD-B18AF5461801}"/>
          </ac:spMkLst>
        </pc:spChg>
        <pc:picChg chg="add mod">
          <ac:chgData name="Pratyush Deka-GU1213812046" userId="S::pratyush.deka@galgotiasuniversity.edu.in::a268dbaf-e1c3-4617-b563-31aa6b7ae494" providerId="AD" clId="Web-{6D1E006A-246F-6951-83A5-50F7F3D5ED24}" dt="2020-10-25T19:10:39.080" v="65" actId="1076"/>
          <ac:picMkLst>
            <pc:docMk/>
            <pc:sldMk cId="719381720" sldId="320"/>
            <ac:picMk id="2" creationId="{CA382CCE-B926-4C60-A609-5455BA2CAF19}"/>
          </ac:picMkLst>
        </pc:picChg>
        <pc:picChg chg="add mod">
          <ac:chgData name="Pratyush Deka-GU1213812046" userId="S::pratyush.deka@galgotiasuniversity.edu.in::a268dbaf-e1c3-4617-b563-31aa6b7ae494" providerId="AD" clId="Web-{6D1E006A-246F-6951-83A5-50F7F3D5ED24}" dt="2020-10-25T19:10:43.595" v="67" actId="14100"/>
          <ac:picMkLst>
            <pc:docMk/>
            <pc:sldMk cId="719381720" sldId="320"/>
            <ac:picMk id="4" creationId="{71FB58B3-EED6-4D74-96DF-42B212A57636}"/>
          </ac:picMkLst>
        </pc:picChg>
      </pc:sldChg>
      <pc:sldChg chg="addSp delSp modSp del">
        <pc:chgData name="Pratyush Deka-GU1213812046" userId="S::pratyush.deka@galgotiasuniversity.edu.in::a268dbaf-e1c3-4617-b563-31aa6b7ae494" providerId="AD" clId="Web-{6D1E006A-246F-6951-83A5-50F7F3D5ED24}" dt="2020-10-25T19:14:37.366" v="159"/>
        <pc:sldMkLst>
          <pc:docMk/>
          <pc:sldMk cId="2976795651" sldId="324"/>
        </pc:sldMkLst>
        <pc:spChg chg="add del mod">
          <ac:chgData name="Pratyush Deka-GU1213812046" userId="S::pratyush.deka@galgotiasuniversity.edu.in::a268dbaf-e1c3-4617-b563-31aa6b7ae494" providerId="AD" clId="Web-{6D1E006A-246F-6951-83A5-50F7F3D5ED24}" dt="2020-10-25T19:11:29.393" v="83"/>
          <ac:spMkLst>
            <pc:docMk/>
            <pc:sldMk cId="2976795651" sldId="324"/>
            <ac:spMk id="6" creationId="{BF621564-6BD2-4D39-A979-EF5BBCC7BC3E}"/>
          </ac:spMkLst>
        </pc:spChg>
        <pc:spChg chg="del mod">
          <ac:chgData name="Pratyush Deka-GU1213812046" userId="S::pratyush.deka@galgotiasuniversity.edu.in::a268dbaf-e1c3-4617-b563-31aa6b7ae494" providerId="AD" clId="Web-{6D1E006A-246F-6951-83A5-50F7F3D5ED24}" dt="2020-10-25T19:11:24.674" v="82"/>
          <ac:spMkLst>
            <pc:docMk/>
            <pc:sldMk cId="2976795651" sldId="324"/>
            <ac:spMk id="8" creationId="{7257380E-C034-4252-ABFD-B18AF5461801}"/>
          </ac:spMkLst>
        </pc:spChg>
        <pc:picChg chg="del">
          <ac:chgData name="Pratyush Deka-GU1213812046" userId="S::pratyush.deka@galgotiasuniversity.edu.in::a268dbaf-e1c3-4617-b563-31aa6b7ae494" providerId="AD" clId="Web-{6D1E006A-246F-6951-83A5-50F7F3D5ED24}" dt="2020-10-25T19:11:30.221" v="84"/>
          <ac:picMkLst>
            <pc:docMk/>
            <pc:sldMk cId="2976795651" sldId="324"/>
            <ac:picMk id="4" creationId="{B59BDDD3-9B1A-4E63-AFAC-FA47F96D79A2}"/>
          </ac:picMkLst>
        </pc:picChg>
      </pc:sldChg>
      <pc:sldChg chg="del">
        <pc:chgData name="Pratyush Deka-GU1213812046" userId="S::pratyush.deka@galgotiasuniversity.edu.in::a268dbaf-e1c3-4617-b563-31aa6b7ae494" providerId="AD" clId="Web-{6D1E006A-246F-6951-83A5-50F7F3D5ED24}" dt="2020-10-25T19:14:39.945" v="160"/>
        <pc:sldMkLst>
          <pc:docMk/>
          <pc:sldMk cId="4132825259" sldId="325"/>
        </pc:sldMkLst>
      </pc:sldChg>
      <pc:sldChg chg="del">
        <pc:chgData name="Pratyush Deka-GU1213812046" userId="S::pratyush.deka@galgotiasuniversity.edu.in::a268dbaf-e1c3-4617-b563-31aa6b7ae494" providerId="AD" clId="Web-{6D1E006A-246F-6951-83A5-50F7F3D5ED24}" dt="2020-10-25T19:14:40.992" v="161"/>
        <pc:sldMkLst>
          <pc:docMk/>
          <pc:sldMk cId="3707194573" sldId="326"/>
        </pc:sldMkLst>
      </pc:sldChg>
      <pc:sldChg chg="del">
        <pc:chgData name="Pratyush Deka-GU1213812046" userId="S::pratyush.deka@galgotiasuniversity.edu.in::a268dbaf-e1c3-4617-b563-31aa6b7ae494" providerId="AD" clId="Web-{6D1E006A-246F-6951-83A5-50F7F3D5ED24}" dt="2020-10-25T19:14:43.414" v="163"/>
        <pc:sldMkLst>
          <pc:docMk/>
          <pc:sldMk cId="3456292736" sldId="327"/>
        </pc:sldMkLst>
      </pc:sldChg>
      <pc:sldChg chg="del">
        <pc:chgData name="Pratyush Deka-GU1213812046" userId="S::pratyush.deka@galgotiasuniversity.edu.in::a268dbaf-e1c3-4617-b563-31aa6b7ae494" providerId="AD" clId="Web-{6D1E006A-246F-6951-83A5-50F7F3D5ED24}" dt="2020-10-25T19:14:44.679" v="164"/>
        <pc:sldMkLst>
          <pc:docMk/>
          <pc:sldMk cId="1774002731" sldId="328"/>
        </pc:sldMkLst>
      </pc:sldChg>
      <pc:sldChg chg="del">
        <pc:chgData name="Pratyush Deka-GU1213812046" userId="S::pratyush.deka@galgotiasuniversity.edu.in::a268dbaf-e1c3-4617-b563-31aa6b7ae494" providerId="AD" clId="Web-{6D1E006A-246F-6951-83A5-50F7F3D5ED24}" dt="2020-10-25T19:14:46.039" v="165"/>
        <pc:sldMkLst>
          <pc:docMk/>
          <pc:sldMk cId="740617070" sldId="329"/>
        </pc:sldMkLst>
      </pc:sldChg>
      <pc:sldChg chg="del">
        <pc:chgData name="Pratyush Deka-GU1213812046" userId="S::pratyush.deka@galgotiasuniversity.edu.in::a268dbaf-e1c3-4617-b563-31aa6b7ae494" providerId="AD" clId="Web-{6D1E006A-246F-6951-83A5-50F7F3D5ED24}" dt="2020-10-25T19:14:47.460" v="166"/>
        <pc:sldMkLst>
          <pc:docMk/>
          <pc:sldMk cId="3952219143" sldId="330"/>
        </pc:sldMkLst>
      </pc:sldChg>
      <pc:sldChg chg="addSp delSp modSp add replId">
        <pc:chgData name="Pratyush Deka-GU1213812046" userId="S::pratyush.deka@galgotiasuniversity.edu.in::a268dbaf-e1c3-4617-b563-31aa6b7ae494" providerId="AD" clId="Web-{6D1E006A-246F-6951-83A5-50F7F3D5ED24}" dt="2020-10-25T19:14:34.366" v="157" actId="20577"/>
        <pc:sldMkLst>
          <pc:docMk/>
          <pc:sldMk cId="907431350" sldId="331"/>
        </pc:sldMkLst>
        <pc:spChg chg="mod">
          <ac:chgData name="Pratyush Deka-GU1213812046" userId="S::pratyush.deka@galgotiasuniversity.edu.in::a268dbaf-e1c3-4617-b563-31aa6b7ae494" providerId="AD" clId="Web-{6D1E006A-246F-6951-83A5-50F7F3D5ED24}" dt="2020-10-25T19:14:34.366" v="157" actId="20577"/>
          <ac:spMkLst>
            <pc:docMk/>
            <pc:sldMk cId="907431350" sldId="331"/>
            <ac:spMk id="8" creationId="{7257380E-C034-4252-ABFD-B18AF5461801}"/>
          </ac:spMkLst>
        </pc:spChg>
        <pc:picChg chg="del">
          <ac:chgData name="Pratyush Deka-GU1213812046" userId="S::pratyush.deka@galgotiasuniversity.edu.in::a268dbaf-e1c3-4617-b563-31aa6b7ae494" providerId="AD" clId="Web-{6D1E006A-246F-6951-83A5-50F7F3D5ED24}" dt="2020-10-25T19:13:17.817" v="122"/>
          <ac:picMkLst>
            <pc:docMk/>
            <pc:sldMk cId="907431350" sldId="331"/>
            <ac:picMk id="2" creationId="{CA382CCE-B926-4C60-A609-5455BA2CAF19}"/>
          </ac:picMkLst>
        </pc:picChg>
        <pc:picChg chg="del">
          <ac:chgData name="Pratyush Deka-GU1213812046" userId="S::pratyush.deka@galgotiasuniversity.edu.in::a268dbaf-e1c3-4617-b563-31aa6b7ae494" providerId="AD" clId="Web-{6D1E006A-246F-6951-83A5-50F7F3D5ED24}" dt="2020-10-25T19:13:18.536" v="123"/>
          <ac:picMkLst>
            <pc:docMk/>
            <pc:sldMk cId="907431350" sldId="331"/>
            <ac:picMk id="4" creationId="{71FB58B3-EED6-4D74-96DF-42B212A57636}"/>
          </ac:picMkLst>
        </pc:picChg>
        <pc:picChg chg="add mod">
          <ac:chgData name="Pratyush Deka-GU1213812046" userId="S::pratyush.deka@galgotiasuniversity.edu.in::a268dbaf-e1c3-4617-b563-31aa6b7ae494" providerId="AD" clId="Web-{6D1E006A-246F-6951-83A5-50F7F3D5ED24}" dt="2020-10-25T19:14:07.803" v="144" actId="1076"/>
          <ac:picMkLst>
            <pc:docMk/>
            <pc:sldMk cId="907431350" sldId="331"/>
            <ac:picMk id="6" creationId="{F2D2D324-3921-426F-A8F8-89436415F632}"/>
          </ac:picMkLst>
        </pc:picChg>
        <pc:picChg chg="add mod">
          <ac:chgData name="Pratyush Deka-GU1213812046" userId="S::pratyush.deka@galgotiasuniversity.edu.in::a268dbaf-e1c3-4617-b563-31aa6b7ae494" providerId="AD" clId="Web-{6D1E006A-246F-6951-83A5-50F7F3D5ED24}" dt="2020-10-25T19:14:19.225" v="148" actId="14100"/>
          <ac:picMkLst>
            <pc:docMk/>
            <pc:sldMk cId="907431350" sldId="331"/>
            <ac:picMk id="9" creationId="{7789E22E-EA15-4BFA-86EA-46DE73E2333D}"/>
          </ac:picMkLst>
        </pc:picChg>
      </pc:sldChg>
      <pc:sldChg chg="addSp delSp modSp add replId">
        <pc:chgData name="Pratyush Deka-GU1213812046" userId="S::pratyush.deka@galgotiasuniversity.edu.in::a268dbaf-e1c3-4617-b563-31aa6b7ae494" providerId="AD" clId="Web-{6D1E006A-246F-6951-83A5-50F7F3D5ED24}" dt="2020-10-25T19:28:56.417" v="237" actId="14100"/>
        <pc:sldMkLst>
          <pc:docMk/>
          <pc:sldMk cId="570350508" sldId="332"/>
        </pc:sldMkLst>
        <pc:spChg chg="mod">
          <ac:chgData name="Pratyush Deka-GU1213812046" userId="S::pratyush.deka@galgotiasuniversity.edu.in::a268dbaf-e1c3-4617-b563-31aa6b7ae494" providerId="AD" clId="Web-{6D1E006A-246F-6951-83A5-50F7F3D5ED24}" dt="2020-10-25T19:28:39.230" v="230" actId="20577"/>
          <ac:spMkLst>
            <pc:docMk/>
            <pc:sldMk cId="570350508" sldId="332"/>
            <ac:spMk id="8" creationId="{7257380E-C034-4252-ABFD-B18AF5461801}"/>
          </ac:spMkLst>
        </pc:spChg>
        <pc:picChg chg="add mod">
          <ac:chgData name="Pratyush Deka-GU1213812046" userId="S::pratyush.deka@galgotiasuniversity.edu.in::a268dbaf-e1c3-4617-b563-31aa6b7ae494" providerId="AD" clId="Web-{6D1E006A-246F-6951-83A5-50F7F3D5ED24}" dt="2020-10-25T19:28:52.746" v="236" actId="1076"/>
          <ac:picMkLst>
            <pc:docMk/>
            <pc:sldMk cId="570350508" sldId="332"/>
            <ac:picMk id="2" creationId="{489E5B56-AF7E-4423-B002-F00A196DA506}"/>
          </ac:picMkLst>
        </pc:picChg>
        <pc:picChg chg="add mod">
          <ac:chgData name="Pratyush Deka-GU1213812046" userId="S::pratyush.deka@galgotiasuniversity.edu.in::a268dbaf-e1c3-4617-b563-31aa6b7ae494" providerId="AD" clId="Web-{6D1E006A-246F-6951-83A5-50F7F3D5ED24}" dt="2020-10-25T19:28:56.417" v="237" actId="14100"/>
          <ac:picMkLst>
            <pc:docMk/>
            <pc:sldMk cId="570350508" sldId="332"/>
            <ac:picMk id="4" creationId="{26B61D88-BBAB-43C5-977A-A2E192EB9A88}"/>
          </ac:picMkLst>
        </pc:picChg>
        <pc:picChg chg="add del">
          <ac:chgData name="Pratyush Deka-GU1213812046" userId="S::pratyush.deka@galgotiasuniversity.edu.in::a268dbaf-e1c3-4617-b563-31aa6b7ae494" providerId="AD" clId="Web-{6D1E006A-246F-6951-83A5-50F7F3D5ED24}" dt="2020-10-25T19:15:33.680" v="194"/>
          <ac:picMkLst>
            <pc:docMk/>
            <pc:sldMk cId="570350508" sldId="332"/>
            <ac:picMk id="6" creationId="{F2D2D324-3921-426F-A8F8-89436415F632}"/>
          </ac:picMkLst>
        </pc:picChg>
        <pc:picChg chg="add del">
          <ac:chgData name="Pratyush Deka-GU1213812046" userId="S::pratyush.deka@galgotiasuniversity.edu.in::a268dbaf-e1c3-4617-b563-31aa6b7ae494" providerId="AD" clId="Web-{6D1E006A-246F-6951-83A5-50F7F3D5ED24}" dt="2020-10-25T19:15:33.118" v="193"/>
          <ac:picMkLst>
            <pc:docMk/>
            <pc:sldMk cId="570350508" sldId="332"/>
            <ac:picMk id="9" creationId="{7789E22E-EA15-4BFA-86EA-46DE73E2333D}"/>
          </ac:picMkLst>
        </pc:picChg>
      </pc:sldChg>
      <pc:sldChg chg="addSp delSp modSp add replId">
        <pc:chgData name="Pratyush Deka-GU1213812046" userId="S::pratyush.deka@galgotiasuniversity.edu.in::a268dbaf-e1c3-4617-b563-31aa6b7ae494" providerId="AD" clId="Web-{6D1E006A-246F-6951-83A5-50F7F3D5ED24}" dt="2020-10-25T19:29:52.481" v="253" actId="14100"/>
        <pc:sldMkLst>
          <pc:docMk/>
          <pc:sldMk cId="2942270460" sldId="333"/>
        </pc:sldMkLst>
        <pc:spChg chg="mod">
          <ac:chgData name="Pratyush Deka-GU1213812046" userId="S::pratyush.deka@galgotiasuniversity.edu.in::a268dbaf-e1c3-4617-b563-31aa6b7ae494" providerId="AD" clId="Web-{6D1E006A-246F-6951-83A5-50F7F3D5ED24}" dt="2020-10-25T19:29:40.434" v="249" actId="20577"/>
          <ac:spMkLst>
            <pc:docMk/>
            <pc:sldMk cId="2942270460" sldId="333"/>
            <ac:spMk id="8" creationId="{7257380E-C034-4252-ABFD-B18AF5461801}"/>
          </ac:spMkLst>
        </pc:spChg>
        <pc:picChg chg="del">
          <ac:chgData name="Pratyush Deka-GU1213812046" userId="S::pratyush.deka@galgotiasuniversity.edu.in::a268dbaf-e1c3-4617-b563-31aa6b7ae494" providerId="AD" clId="Web-{6D1E006A-246F-6951-83A5-50F7F3D5ED24}" dt="2020-10-25T19:29:19.012" v="239"/>
          <ac:picMkLst>
            <pc:docMk/>
            <pc:sldMk cId="2942270460" sldId="333"/>
            <ac:picMk id="2" creationId="{489E5B56-AF7E-4423-B002-F00A196DA506}"/>
          </ac:picMkLst>
        </pc:picChg>
        <pc:picChg chg="del">
          <ac:chgData name="Pratyush Deka-GU1213812046" userId="S::pratyush.deka@galgotiasuniversity.edu.in::a268dbaf-e1c3-4617-b563-31aa6b7ae494" providerId="AD" clId="Web-{6D1E006A-246F-6951-83A5-50F7F3D5ED24}" dt="2020-10-25T19:29:19.777" v="240"/>
          <ac:picMkLst>
            <pc:docMk/>
            <pc:sldMk cId="2942270460" sldId="333"/>
            <ac:picMk id="4" creationId="{26B61D88-BBAB-43C5-977A-A2E192EB9A88}"/>
          </ac:picMkLst>
        </pc:picChg>
        <pc:picChg chg="add mod">
          <ac:chgData name="Pratyush Deka-GU1213812046" userId="S::pratyush.deka@galgotiasuniversity.edu.in::a268dbaf-e1c3-4617-b563-31aa6b7ae494" providerId="AD" clId="Web-{6D1E006A-246F-6951-83A5-50F7F3D5ED24}" dt="2020-10-25T19:29:52.481" v="253" actId="14100"/>
          <ac:picMkLst>
            <pc:docMk/>
            <pc:sldMk cId="2942270460" sldId="333"/>
            <ac:picMk id="6" creationId="{CFC6DA9F-EC3C-4977-87AC-938A7EA0240A}"/>
          </ac:picMkLst>
        </pc:picChg>
      </pc:sldChg>
      <pc:sldChg chg="delSp modSp add replId">
        <pc:chgData name="Pratyush Deka-GU1213812046" userId="S::pratyush.deka@galgotiasuniversity.edu.in::a268dbaf-e1c3-4617-b563-31aa6b7ae494" providerId="AD" clId="Web-{6D1E006A-246F-6951-83A5-50F7F3D5ED24}" dt="2020-10-25T19:44:27.062" v="575" actId="20577"/>
        <pc:sldMkLst>
          <pc:docMk/>
          <pc:sldMk cId="2123992142" sldId="334"/>
        </pc:sldMkLst>
        <pc:spChg chg="mod">
          <ac:chgData name="Pratyush Deka-GU1213812046" userId="S::pratyush.deka@galgotiasuniversity.edu.in::a268dbaf-e1c3-4617-b563-31aa6b7ae494" providerId="AD" clId="Web-{6D1E006A-246F-6951-83A5-50F7F3D5ED24}" dt="2020-10-25T19:30:22.060" v="258" actId="20577"/>
          <ac:spMkLst>
            <pc:docMk/>
            <pc:sldMk cId="2123992142" sldId="334"/>
            <ac:spMk id="3" creationId="{E26E156C-FE64-4634-BF9E-E1F90539B98D}"/>
          </ac:spMkLst>
        </pc:spChg>
        <pc:spChg chg="mod">
          <ac:chgData name="Pratyush Deka-GU1213812046" userId="S::pratyush.deka@galgotiasuniversity.edu.in::a268dbaf-e1c3-4617-b563-31aa6b7ae494" providerId="AD" clId="Web-{6D1E006A-246F-6951-83A5-50F7F3D5ED24}" dt="2020-10-25T19:44:27.062" v="575" actId="20577"/>
          <ac:spMkLst>
            <pc:docMk/>
            <pc:sldMk cId="2123992142" sldId="334"/>
            <ac:spMk id="8" creationId="{7257380E-C034-4252-ABFD-B18AF5461801}"/>
          </ac:spMkLst>
        </pc:spChg>
        <pc:picChg chg="del">
          <ac:chgData name="Pratyush Deka-GU1213812046" userId="S::pratyush.deka@galgotiasuniversity.edu.in::a268dbaf-e1c3-4617-b563-31aa6b7ae494" providerId="AD" clId="Web-{6D1E006A-246F-6951-83A5-50F7F3D5ED24}" dt="2020-10-25T19:30:25.779" v="259"/>
          <ac:picMkLst>
            <pc:docMk/>
            <pc:sldMk cId="2123992142" sldId="334"/>
            <ac:picMk id="6" creationId="{CFC6DA9F-EC3C-4977-87AC-938A7EA0240A}"/>
          </ac:picMkLst>
        </pc:picChg>
      </pc:sldChg>
      <pc:sldChg chg="addSp delSp modSp add replId">
        <pc:chgData name="Pratyush Deka-GU1213812046" userId="S::pratyush.deka@galgotiasuniversity.edu.in::a268dbaf-e1c3-4617-b563-31aa6b7ae494" providerId="AD" clId="Web-{6D1E006A-246F-6951-83A5-50F7F3D5ED24}" dt="2020-10-25T19:41:20.652" v="510" actId="1076"/>
        <pc:sldMkLst>
          <pc:docMk/>
          <pc:sldMk cId="918048211" sldId="335"/>
        </pc:sldMkLst>
        <pc:spChg chg="add del mod">
          <ac:chgData name="Pratyush Deka-GU1213812046" userId="S::pratyush.deka@galgotiasuniversity.edu.in::a268dbaf-e1c3-4617-b563-31aa6b7ae494" providerId="AD" clId="Web-{6D1E006A-246F-6951-83A5-50F7F3D5ED24}" dt="2020-10-25T19:39:22.524" v="474"/>
          <ac:spMkLst>
            <pc:docMk/>
            <pc:sldMk cId="918048211" sldId="335"/>
            <ac:spMk id="4" creationId="{4F75CE58-120E-4A8E-A492-993C87DED5ED}"/>
          </ac:spMkLst>
        </pc:spChg>
        <pc:spChg chg="del">
          <ac:chgData name="Pratyush Deka-GU1213812046" userId="S::pratyush.deka@galgotiasuniversity.edu.in::a268dbaf-e1c3-4617-b563-31aa6b7ae494" providerId="AD" clId="Web-{6D1E006A-246F-6951-83A5-50F7F3D5ED24}" dt="2020-10-25T19:39:12.368" v="473"/>
          <ac:spMkLst>
            <pc:docMk/>
            <pc:sldMk cId="918048211" sldId="335"/>
            <ac:spMk id="8" creationId="{7257380E-C034-4252-ABFD-B18AF5461801}"/>
          </ac:spMkLst>
        </pc:spChg>
        <pc:picChg chg="add mod">
          <ac:chgData name="Pratyush Deka-GU1213812046" userId="S::pratyush.deka@galgotiasuniversity.edu.in::a268dbaf-e1c3-4617-b563-31aa6b7ae494" providerId="AD" clId="Web-{6D1E006A-246F-6951-83A5-50F7F3D5ED24}" dt="2020-10-25T19:41:12.808" v="506" actId="1076"/>
          <ac:picMkLst>
            <pc:docMk/>
            <pc:sldMk cId="918048211" sldId="335"/>
            <ac:picMk id="6" creationId="{8476BF6E-9E35-4B1E-B0D1-6505F0AA3DA1}"/>
          </ac:picMkLst>
        </pc:picChg>
        <pc:picChg chg="add mod">
          <ac:chgData name="Pratyush Deka-GU1213812046" userId="S::pratyush.deka@galgotiasuniversity.edu.in::a268dbaf-e1c3-4617-b563-31aa6b7ae494" providerId="AD" clId="Web-{6D1E006A-246F-6951-83A5-50F7F3D5ED24}" dt="2020-10-25T19:41:15.464" v="507" actId="1076"/>
          <ac:picMkLst>
            <pc:docMk/>
            <pc:sldMk cId="918048211" sldId="335"/>
            <ac:picMk id="9" creationId="{93646F9E-6EC9-41BA-9A95-0286324784D6}"/>
          </ac:picMkLst>
        </pc:picChg>
        <pc:picChg chg="add mod">
          <ac:chgData name="Pratyush Deka-GU1213812046" userId="S::pratyush.deka@galgotiasuniversity.edu.in::a268dbaf-e1c3-4617-b563-31aa6b7ae494" providerId="AD" clId="Web-{6D1E006A-246F-6951-83A5-50F7F3D5ED24}" dt="2020-10-25T19:41:20.652" v="510" actId="1076"/>
          <ac:picMkLst>
            <pc:docMk/>
            <pc:sldMk cId="918048211" sldId="335"/>
            <ac:picMk id="10" creationId="{A6F11CF0-B11D-457A-859B-6C419D5DEADD}"/>
          </ac:picMkLst>
        </pc:picChg>
        <pc:picChg chg="add mod">
          <ac:chgData name="Pratyush Deka-GU1213812046" userId="S::pratyush.deka@galgotiasuniversity.edu.in::a268dbaf-e1c3-4617-b563-31aa6b7ae494" providerId="AD" clId="Web-{6D1E006A-246F-6951-83A5-50F7F3D5ED24}" dt="2020-10-25T19:41:19.167" v="509" actId="1076"/>
          <ac:picMkLst>
            <pc:docMk/>
            <pc:sldMk cId="918048211" sldId="335"/>
            <ac:picMk id="11" creationId="{86FDB847-F183-42AF-AFAA-614AB7202F79}"/>
          </ac:picMkLst>
        </pc:picChg>
        <pc:picChg chg="add del mod">
          <ac:chgData name="Pratyush Deka-GU1213812046" userId="S::pratyush.deka@galgotiasuniversity.edu.in::a268dbaf-e1c3-4617-b563-31aa6b7ae494" providerId="AD" clId="Web-{6D1E006A-246F-6951-83A5-50F7F3D5ED24}" dt="2020-10-25T19:40:36.760" v="495"/>
          <ac:picMkLst>
            <pc:docMk/>
            <pc:sldMk cId="918048211" sldId="335"/>
            <ac:picMk id="12" creationId="{B0D9C12F-C619-4468-B018-087B08CF9FA3}"/>
          </ac:picMkLst>
        </pc:picChg>
        <pc:picChg chg="add mod">
          <ac:chgData name="Pratyush Deka-GU1213812046" userId="S::pratyush.deka@galgotiasuniversity.edu.in::a268dbaf-e1c3-4617-b563-31aa6b7ae494" providerId="AD" clId="Web-{6D1E006A-246F-6951-83A5-50F7F3D5ED24}" dt="2020-10-25T19:41:09.245" v="505" actId="1076"/>
          <ac:picMkLst>
            <pc:docMk/>
            <pc:sldMk cId="918048211" sldId="335"/>
            <ac:picMk id="13" creationId="{856DD120-5C38-40CB-9255-7AB49AF86C8C}"/>
          </ac:picMkLst>
        </pc:picChg>
      </pc:sldChg>
      <pc:sldChg chg="addSp modSp add ord replId">
        <pc:chgData name="Pratyush Deka-GU1213812046" userId="S::pratyush.deka@galgotiasuniversity.edu.in::a268dbaf-e1c3-4617-b563-31aa6b7ae494" providerId="AD" clId="Web-{6D1E006A-246F-6951-83A5-50F7F3D5ED24}" dt="2020-10-25T19:47:14.472" v="639" actId="14100"/>
        <pc:sldMkLst>
          <pc:docMk/>
          <pc:sldMk cId="1778262985" sldId="336"/>
        </pc:sldMkLst>
        <pc:spChg chg="mod">
          <ac:chgData name="Pratyush Deka-GU1213812046" userId="S::pratyush.deka@galgotiasuniversity.edu.in::a268dbaf-e1c3-4617-b563-31aa6b7ae494" providerId="AD" clId="Web-{6D1E006A-246F-6951-83A5-50F7F3D5ED24}" dt="2020-10-25T19:46:26.096" v="623" actId="20577"/>
          <ac:spMkLst>
            <pc:docMk/>
            <pc:sldMk cId="1778262985" sldId="336"/>
            <ac:spMk id="8" creationId="{7257380E-C034-4252-ABFD-B18AF5461801}"/>
          </ac:spMkLst>
        </pc:spChg>
        <pc:picChg chg="add mod">
          <ac:chgData name="Pratyush Deka-GU1213812046" userId="S::pratyush.deka@galgotiasuniversity.edu.in::a268dbaf-e1c3-4617-b563-31aa6b7ae494" providerId="AD" clId="Web-{6D1E006A-246F-6951-83A5-50F7F3D5ED24}" dt="2020-10-25T19:47:14.472" v="639" actId="14100"/>
          <ac:picMkLst>
            <pc:docMk/>
            <pc:sldMk cId="1778262985" sldId="336"/>
            <ac:picMk id="2" creationId="{83D40C9A-4F53-4C3C-862E-410D776631AC}"/>
          </ac:picMkLst>
        </pc:picChg>
        <pc:picChg chg="add mod">
          <ac:chgData name="Pratyush Deka-GU1213812046" userId="S::pratyush.deka@galgotiasuniversity.edu.in::a268dbaf-e1c3-4617-b563-31aa6b7ae494" providerId="AD" clId="Web-{6D1E006A-246F-6951-83A5-50F7F3D5ED24}" dt="2020-10-25T19:47:11.534" v="638" actId="14100"/>
          <ac:picMkLst>
            <pc:docMk/>
            <pc:sldMk cId="1778262985" sldId="336"/>
            <ac:picMk id="4" creationId="{A472E363-DECC-4039-A287-446E2810731A}"/>
          </ac:picMkLst>
        </pc:picChg>
        <pc:picChg chg="add mod">
          <ac:chgData name="Pratyush Deka-GU1213812046" userId="S::pratyush.deka@galgotiasuniversity.edu.in::a268dbaf-e1c3-4617-b563-31aa6b7ae494" providerId="AD" clId="Web-{6D1E006A-246F-6951-83A5-50F7F3D5ED24}" dt="2020-10-25T19:47:07.706" v="636" actId="1076"/>
          <ac:picMkLst>
            <pc:docMk/>
            <pc:sldMk cId="1778262985" sldId="336"/>
            <ac:picMk id="6" creationId="{7E89824E-F5F9-488F-A37E-164B6A4EE006}"/>
          </ac:picMkLst>
        </pc:picChg>
      </pc:sldChg>
      <pc:sldChg chg="add del ord replId">
        <pc:chgData name="Pratyush Deka-GU1213812046" userId="S::pratyush.deka@galgotiasuniversity.edu.in::a268dbaf-e1c3-4617-b563-31aa6b7ae494" providerId="AD" clId="Web-{6D1E006A-246F-6951-83A5-50F7F3D5ED24}" dt="2020-10-25T19:55:00.513" v="798"/>
        <pc:sldMkLst>
          <pc:docMk/>
          <pc:sldMk cId="2686210348" sldId="337"/>
        </pc:sldMkLst>
      </pc:sldChg>
      <pc:sldChg chg="addSp delSp modSp add ord replId">
        <pc:chgData name="Pratyush Deka-GU1213812046" userId="S::pratyush.deka@galgotiasuniversity.edu.in::a268dbaf-e1c3-4617-b563-31aa6b7ae494" providerId="AD" clId="Web-{6D1E006A-246F-6951-83A5-50F7F3D5ED24}" dt="2020-10-25T19:53:28.370" v="794" actId="20577"/>
        <pc:sldMkLst>
          <pc:docMk/>
          <pc:sldMk cId="330164226" sldId="338"/>
        </pc:sldMkLst>
        <pc:spChg chg="mod">
          <ac:chgData name="Pratyush Deka-GU1213812046" userId="S::pratyush.deka@galgotiasuniversity.edu.in::a268dbaf-e1c3-4617-b563-31aa6b7ae494" providerId="AD" clId="Web-{6D1E006A-246F-6951-83A5-50F7F3D5ED24}" dt="2020-10-25T19:53:28.370" v="794" actId="20577"/>
          <ac:spMkLst>
            <pc:docMk/>
            <pc:sldMk cId="330164226" sldId="338"/>
            <ac:spMk id="8" creationId="{7257380E-C034-4252-ABFD-B18AF5461801}"/>
          </ac:spMkLst>
        </pc:spChg>
        <pc:spChg chg="add del mod">
          <ac:chgData name="Pratyush Deka-GU1213812046" userId="S::pratyush.deka@galgotiasuniversity.edu.in::a268dbaf-e1c3-4617-b563-31aa6b7ae494" providerId="AD" clId="Web-{6D1E006A-246F-6951-83A5-50F7F3D5ED24}" dt="2020-10-25T19:50:44.351" v="696"/>
          <ac:spMkLst>
            <pc:docMk/>
            <pc:sldMk cId="330164226" sldId="338"/>
            <ac:spMk id="13" creationId="{B5E7652A-444E-4B3A-BCF8-E2FFF081D10B}"/>
          </ac:spMkLst>
        </pc:spChg>
        <pc:picChg chg="del">
          <ac:chgData name="Pratyush Deka-GU1213812046" userId="S::pratyush.deka@galgotiasuniversity.edu.in::a268dbaf-e1c3-4617-b563-31aa6b7ae494" providerId="AD" clId="Web-{6D1E006A-246F-6951-83A5-50F7F3D5ED24}" dt="2020-10-25T19:48:19.114" v="650"/>
          <ac:picMkLst>
            <pc:docMk/>
            <pc:sldMk cId="330164226" sldId="338"/>
            <ac:picMk id="2" creationId="{83D40C9A-4F53-4C3C-862E-410D776631AC}"/>
          </ac:picMkLst>
        </pc:picChg>
        <pc:picChg chg="del">
          <ac:chgData name="Pratyush Deka-GU1213812046" userId="S::pratyush.deka@galgotiasuniversity.edu.in::a268dbaf-e1c3-4617-b563-31aa6b7ae494" providerId="AD" clId="Web-{6D1E006A-246F-6951-83A5-50F7F3D5ED24}" dt="2020-10-25T19:48:19.989" v="651"/>
          <ac:picMkLst>
            <pc:docMk/>
            <pc:sldMk cId="330164226" sldId="338"/>
            <ac:picMk id="4" creationId="{A472E363-DECC-4039-A287-446E2810731A}"/>
          </ac:picMkLst>
        </pc:picChg>
        <pc:picChg chg="del">
          <ac:chgData name="Pratyush Deka-GU1213812046" userId="S::pratyush.deka@galgotiasuniversity.edu.in::a268dbaf-e1c3-4617-b563-31aa6b7ae494" providerId="AD" clId="Web-{6D1E006A-246F-6951-83A5-50F7F3D5ED24}" dt="2020-10-25T19:48:20.458" v="652"/>
          <ac:picMkLst>
            <pc:docMk/>
            <pc:sldMk cId="330164226" sldId="338"/>
            <ac:picMk id="6" creationId="{7E89824E-F5F9-488F-A37E-164B6A4EE006}"/>
          </ac:picMkLst>
        </pc:picChg>
        <pc:picChg chg="add del mod">
          <ac:chgData name="Pratyush Deka-GU1213812046" userId="S::pratyush.deka@galgotiasuniversity.edu.in::a268dbaf-e1c3-4617-b563-31aa6b7ae494" providerId="AD" clId="Web-{6D1E006A-246F-6951-83A5-50F7F3D5ED24}" dt="2020-10-25T19:50:50.273" v="698"/>
          <ac:picMkLst>
            <pc:docMk/>
            <pc:sldMk cId="330164226" sldId="338"/>
            <ac:picMk id="9" creationId="{17FF2BE1-542A-40B0-BB83-3139E31DEB7E}"/>
          </ac:picMkLst>
        </pc:picChg>
        <pc:picChg chg="add del mod">
          <ac:chgData name="Pratyush Deka-GU1213812046" userId="S::pratyush.deka@galgotiasuniversity.edu.in::a268dbaf-e1c3-4617-b563-31aa6b7ae494" providerId="AD" clId="Web-{6D1E006A-246F-6951-83A5-50F7F3D5ED24}" dt="2020-10-25T19:50:51.133" v="699"/>
          <ac:picMkLst>
            <pc:docMk/>
            <pc:sldMk cId="330164226" sldId="338"/>
            <ac:picMk id="10" creationId="{E85A8793-01D1-4F21-AA9C-5869118868AC}"/>
          </ac:picMkLst>
        </pc:picChg>
        <pc:picChg chg="add del mod">
          <ac:chgData name="Pratyush Deka-GU1213812046" userId="S::pratyush.deka@galgotiasuniversity.edu.in::a268dbaf-e1c3-4617-b563-31aa6b7ae494" providerId="AD" clId="Web-{6D1E006A-246F-6951-83A5-50F7F3D5ED24}" dt="2020-10-25T19:50:52.351" v="701"/>
          <ac:picMkLst>
            <pc:docMk/>
            <pc:sldMk cId="330164226" sldId="338"/>
            <ac:picMk id="11" creationId="{C5BBEE2B-F502-49EA-9FA1-A93744810FE5}"/>
          </ac:picMkLst>
        </pc:picChg>
        <pc:picChg chg="add del mod">
          <ac:chgData name="Pratyush Deka-GU1213812046" userId="S::pratyush.deka@galgotiasuniversity.edu.in::a268dbaf-e1c3-4617-b563-31aa6b7ae494" providerId="AD" clId="Web-{6D1E006A-246F-6951-83A5-50F7F3D5ED24}" dt="2020-10-25T19:50:51.711" v="700"/>
          <ac:picMkLst>
            <pc:docMk/>
            <pc:sldMk cId="330164226" sldId="338"/>
            <ac:picMk id="12" creationId="{FB9B23D0-1D1D-4CB8-A4C4-EA67F516834D}"/>
          </ac:picMkLst>
        </pc:picChg>
      </pc:sldChg>
      <pc:sldChg chg="addSp delSp modSp add replId">
        <pc:chgData name="Pratyush Deka-GU1213812046" userId="S::pratyush.deka@galgotiasuniversity.edu.in::a268dbaf-e1c3-4617-b563-31aa6b7ae494" providerId="AD" clId="Web-{6D1E006A-246F-6951-83A5-50F7F3D5ED24}" dt="2020-10-25T19:52:35.619" v="754" actId="1076"/>
        <pc:sldMkLst>
          <pc:docMk/>
          <pc:sldMk cId="2167931438" sldId="339"/>
        </pc:sldMkLst>
        <pc:spChg chg="del mod">
          <ac:chgData name="Pratyush Deka-GU1213812046" userId="S::pratyush.deka@galgotiasuniversity.edu.in::a268dbaf-e1c3-4617-b563-31aa6b7ae494" providerId="AD" clId="Web-{6D1E006A-246F-6951-83A5-50F7F3D5ED24}" dt="2020-10-25T19:51:27.290" v="738"/>
          <ac:spMkLst>
            <pc:docMk/>
            <pc:sldMk cId="2167931438" sldId="339"/>
            <ac:spMk id="8" creationId="{7257380E-C034-4252-ABFD-B18AF5461801}"/>
          </ac:spMkLst>
        </pc:spChg>
        <pc:picChg chg="add mod">
          <ac:chgData name="Pratyush Deka-GU1213812046" userId="S::pratyush.deka@galgotiasuniversity.edu.in::a268dbaf-e1c3-4617-b563-31aa6b7ae494" providerId="AD" clId="Web-{6D1E006A-246F-6951-83A5-50F7F3D5ED24}" dt="2020-10-25T19:52:32.900" v="752" actId="1076"/>
          <ac:picMkLst>
            <pc:docMk/>
            <pc:sldMk cId="2167931438" sldId="339"/>
            <ac:picMk id="2" creationId="{B4879F77-5E59-4E21-99D7-2EA6D916C622}"/>
          </ac:picMkLst>
        </pc:picChg>
        <pc:picChg chg="mod">
          <ac:chgData name="Pratyush Deka-GU1213812046" userId="S::pratyush.deka@galgotiasuniversity.edu.in::a268dbaf-e1c3-4617-b563-31aa6b7ae494" providerId="AD" clId="Web-{6D1E006A-246F-6951-83A5-50F7F3D5ED24}" dt="2020-10-25T19:52:35.619" v="754" actId="1076"/>
          <ac:picMkLst>
            <pc:docMk/>
            <pc:sldMk cId="2167931438" sldId="339"/>
            <ac:picMk id="9" creationId="{17FF2BE1-542A-40B0-BB83-3139E31DEB7E}"/>
          </ac:picMkLst>
        </pc:picChg>
        <pc:picChg chg="mod">
          <ac:chgData name="Pratyush Deka-GU1213812046" userId="S::pratyush.deka@galgotiasuniversity.edu.in::a268dbaf-e1c3-4617-b563-31aa6b7ae494" providerId="AD" clId="Web-{6D1E006A-246F-6951-83A5-50F7F3D5ED24}" dt="2020-10-25T19:52:28.932" v="749" actId="1076"/>
          <ac:picMkLst>
            <pc:docMk/>
            <pc:sldMk cId="2167931438" sldId="339"/>
            <ac:picMk id="10" creationId="{E85A8793-01D1-4F21-AA9C-5869118868AC}"/>
          </ac:picMkLst>
        </pc:picChg>
        <pc:picChg chg="mod">
          <ac:chgData name="Pratyush Deka-GU1213812046" userId="S::pratyush.deka@galgotiasuniversity.edu.in::a268dbaf-e1c3-4617-b563-31aa6b7ae494" providerId="AD" clId="Web-{6D1E006A-246F-6951-83A5-50F7F3D5ED24}" dt="2020-10-25T19:52:33.854" v="753" actId="1076"/>
          <ac:picMkLst>
            <pc:docMk/>
            <pc:sldMk cId="2167931438" sldId="339"/>
            <ac:picMk id="11" creationId="{C5BBEE2B-F502-49EA-9FA1-A93744810FE5}"/>
          </ac:picMkLst>
        </pc:picChg>
        <pc:picChg chg="mod">
          <ac:chgData name="Pratyush Deka-GU1213812046" userId="S::pratyush.deka@galgotiasuniversity.edu.in::a268dbaf-e1c3-4617-b563-31aa6b7ae494" providerId="AD" clId="Web-{6D1E006A-246F-6951-83A5-50F7F3D5ED24}" dt="2020-10-25T19:52:30.135" v="750" actId="1076"/>
          <ac:picMkLst>
            <pc:docMk/>
            <pc:sldMk cId="2167931438" sldId="339"/>
            <ac:picMk id="12" creationId="{FB9B23D0-1D1D-4CB8-A4C4-EA67F516834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747659CB-BF84-F74F-95EB-6F953048C7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School of …………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B7085A3-07F8-A34F-9A0B-6F4694CDA1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A5B50-FE66-4811-A7C0-F2204DDD6E2E}" type="datetime1">
              <a:rPr lang="en-IN" smtClean="0"/>
              <a:pPr/>
              <a:t>04-11-2020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FA908EB-DD7C-3B4A-A7DF-2AF619263E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CB1C41E-5188-D247-8003-4D23BEC7A96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92BAF-94A5-4240-A2BF-E6524060C5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51061773"/>
      </p:ext>
    </p:extLst>
  </p:cSld>
  <p:clrMap bg1="lt1" tx1="dk1" bg2="lt2" tx2="dk2" accent1="accent1" accent2="accent2" accent3="accent3" accent4="accent4" accent5="accent5" accent6="accent6" hlink="hlink" folHlink="folHlink"/>
  <p:hf sldNum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School of …………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C690E-70AB-4958-AB81-B252725AC6AD}" type="datetime1">
              <a:rPr lang="en-IN" smtClean="0"/>
              <a:pPr/>
              <a:t>04-11-2020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DEA72-A9DA-0241-B584-7E6AEC2B0F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44403577"/>
      </p:ext>
    </p:extLst>
  </p:cSld>
  <p:clrMap bg1="lt1" tx1="dk1" bg2="lt2" tx2="dk2" accent1="accent1" accent2="accent2" accent3="accent3" accent4="accent4" accent5="accent5" accent6="accent6" hlink="hlink" folHlink="folHlink"/>
  <p:hf sldNum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7A51A5-507D-7240-9F56-DD7EA04A7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4C527D8-0F25-C74A-A33A-50E2C4ECC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087DB8D-2085-BA4F-BAA0-77C98445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9C56-92CE-47B2-ACB2-4F555ABA3A72}" type="datetime1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314435B-1C12-E548-9938-754F28F1C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70445A2-F60F-8B4C-8CF6-5D16442B9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79454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60795C-9FBC-E649-BC83-1E0949D05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C366DD0-31C0-B144-B38B-DD81A100A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6741D1B-40DA-2741-A4B3-7EAAD6A4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58B1-DF52-4F70-B763-700FC8E9FEA0}" type="datetime1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43DE584-0159-E747-A6DC-AA897D1E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D84B54D-88D0-5843-AB57-7A4A6194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9249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3F6ED751-46A5-E944-BFD1-641899762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F849067-FF63-A545-B8AB-1D4C2EB81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78A832E-7C18-E844-AD16-385329DD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7FA2-9D0A-48BA-8A36-22DA4A1EC439}" type="datetime1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7ED703F-ADE5-7446-B855-CC8642245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BBBEDA4-FFEC-2D4E-8187-CE601486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84810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7A51A5-507D-7240-9F56-DD7EA04A7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4C527D8-0F25-C74A-A33A-50E2C4ECC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087DB8D-2085-BA4F-BAA0-77C98445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314435B-1C12-E548-9938-754F28F1C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70445A2-F60F-8B4C-8CF6-5D16442B9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794549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FFA42D-0166-F145-BD9D-8B3F9DD6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87C57CD-2153-2947-8A7E-E315EC1F1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071A5E5-6204-D748-9A98-B9C434AF0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AA08948-513D-EE42-BC00-37C51879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ACB9B26-AAA6-5349-A5C1-4C2138338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19706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29FFC2-AB03-DB42-9BD8-B22278234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300DE38-3033-9F47-AA4C-8B5E13B4D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317132D-85B2-7949-AF1E-F8BE8D429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9D7402D-FCC8-324B-9252-6DB27CF53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34C1BD5-59DB-F841-84E8-7C615B4D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8305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F97CB5-04AC-B145-8DFB-EB6410E6E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1F8E368-D415-204B-ACAA-F2A7CF20C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017E3FC-7CBB-1247-A715-756F7891E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BBD3D62-50EC-C044-98A5-8700F758E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A2EAB96-574C-E141-B587-FE77CA3AF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07F35D1-150B-B64E-B84A-2048D42BD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1012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B7533F-17AF-804A-A825-268C243B3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E659667-F4B2-D34A-84DB-2D0B3B7E9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43CC843-ECAB-E845-A911-4684E7635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B39753F-B4DE-CE4B-B215-45927F9B7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0267AF6-C258-E74A-972A-43ACAF121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73AB73E8-AA99-9D44-B73A-36DAB298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B0067D41-A024-DF40-9456-B595B182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22720FB-7B0C-3744-BA3E-16919C38C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403364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BF3F3C-AADB-6B41-A93A-646C80736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5F44714-C02E-224F-9D69-9FD099B1B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428516B-7AA2-444C-8C23-2484FBA9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EB44E81-FED1-6D4E-AA56-C9066054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828128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AB9069D-ACC1-2846-BB69-0C25ABE4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67E34F7-C671-004D-809D-FAA835295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9B55E6A-D1AE-1B44-AE7B-9AA711C2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070504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79681E-D7B2-6449-AF06-3270CDE66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882A3C9-366D-3940-BC0B-0CFC92033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953DC75-2188-D14F-8B64-470BD5171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FC69DD6-BF4D-1F43-9CC6-5D52D231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8346F58-8566-B14B-9E2D-ADD0E3195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9B0B562-EE07-E941-B226-A14AAE53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82632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FFA42D-0166-F145-BD9D-8B3F9DD6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87C57CD-2153-2947-8A7E-E315EC1F1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071A5E5-6204-D748-9A98-B9C434AF0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34AB2-DC36-478B-AB99-42055C145F48}" type="datetime1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AA08948-513D-EE42-BC00-37C51879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ACB9B26-AAA6-5349-A5C1-4C2138338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197063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98EB8B-69D9-6A4D-9AB7-AFFFB081E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253FAE5A-CA14-1A43-91AA-DCAA4B553B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9E1AAA7-3BF0-344A-88DF-721AE46FD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43809F0-5FCF-8B4E-A9EF-F5469080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9E36D1F-45BA-FA43-9565-4D8F77952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4A31EC5-CE1A-2F4E-AB06-9D0E90530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112713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60795C-9FBC-E649-BC83-1E0949D05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C366DD0-31C0-B144-B38B-DD81A100A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6741D1B-40DA-2741-A4B3-7EAAD6A4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43DE584-0159-E747-A6DC-AA897D1E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D84B54D-88D0-5843-AB57-7A4A6194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924950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3F6ED751-46A5-E944-BFD1-641899762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F849067-FF63-A545-B8AB-1D4C2EB81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78A832E-7C18-E844-AD16-385329DD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7ED703F-ADE5-7446-B855-CC8642245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BBBEDA4-FFEC-2D4E-8187-CE601486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84810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29FFC2-AB03-DB42-9BD8-B22278234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300DE38-3033-9F47-AA4C-8B5E13B4D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317132D-85B2-7949-AF1E-F8BE8D429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FD8A-3890-4F1F-B12B-D681F9110C31}" type="datetime1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9D7402D-FCC8-324B-9252-6DB27CF53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34C1BD5-59DB-F841-84E8-7C615B4D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8305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F97CB5-04AC-B145-8DFB-EB6410E6E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1F8E368-D415-204B-ACAA-F2A7CF20C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017E3FC-7CBB-1247-A715-756F7891E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BBD3D62-50EC-C044-98A5-8700F758E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06B72-FD0C-4718-AF10-7BB8D430169A}" type="datetime1">
              <a:rPr lang="en-US" smtClean="0"/>
              <a:pPr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A2EAB96-574C-E141-B587-FE77CA3AF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07F35D1-150B-B64E-B84A-2048D42BD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101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B7533F-17AF-804A-A825-268C243B3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E659667-F4B2-D34A-84DB-2D0B3B7E9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43CC843-ECAB-E845-A911-4684E7635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B39753F-B4DE-CE4B-B215-45927F9B7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0267AF6-C258-E74A-972A-43ACAF121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73AB73E8-AA99-9D44-B73A-36DAB298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F295-340C-4891-B250-3853F7357173}" type="datetime1">
              <a:rPr lang="en-US" smtClean="0"/>
              <a:pPr/>
              <a:t>11/4/2020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B0067D41-A024-DF40-9456-B595B182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22720FB-7B0C-3744-BA3E-16919C38C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4033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BF3F3C-AADB-6B41-A93A-646C80736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5F44714-C02E-224F-9D69-9FD099B1B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584F0-01E0-40D7-8F57-047FE452AF4F}" type="datetime1">
              <a:rPr lang="en-US" smtClean="0"/>
              <a:pPr/>
              <a:t>11/4/2020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428516B-7AA2-444C-8C23-2484FBA9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EB44E81-FED1-6D4E-AA56-C9066054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8281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AB9069D-ACC1-2846-BB69-0C25ABE4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A4AA-E395-466A-A7A4-6B7D85D26E0C}" type="datetime1">
              <a:rPr lang="en-US" smtClean="0"/>
              <a:pPr/>
              <a:t>11/4/2020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67E34F7-C671-004D-809D-FAA835295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9B55E6A-D1AE-1B44-AE7B-9AA711C2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0705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79681E-D7B2-6449-AF06-3270CDE66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882A3C9-366D-3940-BC0B-0CFC92033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953DC75-2188-D14F-8B64-470BD5171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FC69DD6-BF4D-1F43-9CC6-5D52D231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93B69-3894-4C77-B995-7BDB70807655}" type="datetime1">
              <a:rPr lang="en-US" smtClean="0"/>
              <a:pPr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8346F58-8566-B14B-9E2D-ADD0E3195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9B0B562-EE07-E941-B226-A14AAE53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82632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98EB8B-69D9-6A4D-9AB7-AFFFB081E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253FAE5A-CA14-1A43-91AA-DCAA4B553B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9E1AAA7-3BF0-344A-88DF-721AE46FD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43809F0-5FCF-8B4E-A9EF-F5469080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E046-EB2A-4FB4-8D5F-BBE901205507}" type="datetime1">
              <a:rPr lang="en-US" smtClean="0"/>
              <a:pPr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9E36D1F-45BA-FA43-9565-4D8F77952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4A31EC5-CE1A-2F4E-AB06-9D0E90530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11271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000"/>
            <a:lum/>
            <a:extLst>
              <a:ext uri="{BEBA8EAE-BF5A-486C-A8C5-ECC9F3942E4B}">
                <a14:imgProps xmlns="" xmlns:a14="http://schemas.microsoft.com/office/drawing/2010/main">
                  <a14:imgLayer>
                    <a14:imgEffect>
                      <a14:sharpenSoften amount="100000"/>
                    </a14:imgEffect>
                    <a14:imgEffect>
                      <a14:brightnessContrast bright="-23000" contrast="1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2329BE7-407A-964A-8517-6D42CF674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97E2056-654E-8345-A333-D4E1EA341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DFC04D6-869A-864D-95B4-1005B9A7C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2BA8A-BF79-426D-BD2A-1233791274C1}" type="datetime1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D2A2738-A23A-F74B-92DF-8746BC7CD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B72659A-8EA6-A843-9183-BBE98959F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0007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000"/>
            <a:lum/>
            <a:extLst>
              <a:ext uri="{BEBA8EAE-BF5A-486C-A8C5-ECC9F3942E4B}">
                <a14:imgProps xmlns="" xmlns:a14="http://schemas.microsoft.com/office/drawing/2010/main">
                  <a14:imgLayer>
                    <a14:imgEffect>
                      <a14:sharpenSoften amount="100000"/>
                    </a14:imgEffect>
                    <a14:imgEffect>
                      <a14:brightnessContrast bright="-23000" contrast="1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2329BE7-407A-964A-8517-6D42CF674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97E2056-654E-8345-A333-D4E1EA341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DFC04D6-869A-864D-95B4-1005B9A7C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860D4-43D9-1743-83F5-C61DF5B0AAFC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D2A2738-A23A-F74B-92DF-8746BC7CD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B72659A-8EA6-A843-9183-BBE98959F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0007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arn/excel-data-analysi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719ED99B-DBC5-4426-BBC6-8BBB2E2998D2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 lIns="91440" tIns="45720" rIns="91440" bIns="45720" anchor="t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nos"/>
                <a:cs typeface="Times New Roman"/>
              </a:rPr>
              <a:t>School of Computing Science and Engineering</a:t>
            </a:r>
            <a:endParaRPr lang="en-IN" sz="2800" dirty="0">
              <a:solidFill>
                <a:schemeClr val="bg1"/>
              </a:solidFill>
              <a:ea typeface="+mn-lt"/>
              <a:cs typeface="Times New Roman"/>
            </a:endParaRPr>
          </a:p>
          <a:p>
            <a:pPr fontAlgn="base"/>
            <a:r>
              <a:rPr lang="en-IN" sz="4000" b="1" dirty="0">
                <a:solidFill>
                  <a:schemeClr val="bg1"/>
                </a:solidFill>
                <a:latin typeface="Times New Roman"/>
                <a:cs typeface="Times New Roman"/>
              </a:rPr>
              <a:t>  </a:t>
            </a:r>
            <a:r>
              <a:rPr lang="en-IN" sz="2200" b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Course </a:t>
            </a:r>
            <a:r>
              <a:rPr lang="en-IN" sz="2200" b="1" dirty="0">
                <a:solidFill>
                  <a:schemeClr val="bg1"/>
                </a:solidFill>
                <a:latin typeface="Times New Roman"/>
                <a:cs typeface="Times New Roman"/>
              </a:rPr>
              <a:t>Code: </a:t>
            </a:r>
            <a:r>
              <a:rPr lang="en-IN" sz="2200" b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BCS01T1001</a:t>
            </a:r>
            <a:r>
              <a:rPr lang="en-IN" sz="2200" b="1" dirty="0">
                <a:solidFill>
                  <a:schemeClr val="bg1"/>
                </a:solidFill>
                <a:latin typeface="Times New Roman"/>
                <a:cs typeface="Times New Roman"/>
              </a:rPr>
              <a:t>  </a:t>
            </a:r>
            <a:r>
              <a:rPr lang="en-IN" sz="2200" b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         Course </a:t>
            </a:r>
            <a:r>
              <a:rPr lang="en-IN" sz="2200" b="1" dirty="0">
                <a:solidFill>
                  <a:schemeClr val="bg1"/>
                </a:solidFill>
                <a:latin typeface="Times New Roman"/>
                <a:cs typeface="Times New Roman"/>
              </a:rPr>
              <a:t>Name: </a:t>
            </a:r>
            <a:r>
              <a:rPr lang="en-US" altLang="zh-CN" sz="2200" b="1" dirty="0" smtClean="0">
                <a:solidFill>
                  <a:schemeClr val="bg1"/>
                </a:solidFill>
                <a:latin typeface="Tinos"/>
              </a:rPr>
              <a:t>Data Analytics (Excel and </a:t>
            </a:r>
            <a:r>
              <a:rPr lang="en-US" altLang="zh-CN" sz="2200" b="1" dirty="0" err="1" smtClean="0">
                <a:solidFill>
                  <a:schemeClr val="bg1"/>
                </a:solidFill>
                <a:latin typeface="Tinos"/>
              </a:rPr>
              <a:t>Tableu</a:t>
            </a:r>
            <a:r>
              <a:rPr lang="en-US" altLang="zh-CN" sz="2200" b="1" dirty="0" smtClean="0">
                <a:solidFill>
                  <a:schemeClr val="bg1"/>
                </a:solidFill>
                <a:latin typeface="Tinos"/>
              </a:rPr>
              <a:t>)</a:t>
            </a:r>
            <a:endParaRPr lang="en-IN" sz="2200" b="1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algn="ctr" fontAlgn="base"/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A311BE22-15C4-49E9-92D6-1535F166D04E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 lIns="91440" tIns="45720" rIns="91440" bIns="45720" anchor="t"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en-IN" altLang="zh-CN" sz="2400" b="1" dirty="0">
                <a:solidFill>
                  <a:schemeClr val="bg1"/>
                </a:solidFill>
                <a:latin typeface="Tinos"/>
                <a:ea typeface="等线 Light"/>
                <a:cs typeface="+mj-cs"/>
              </a:rPr>
              <a:t>      </a:t>
            </a: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等线 Light"/>
                <a:cs typeface="+mj-cs"/>
              </a:rPr>
              <a:t> Faculty Name: </a:t>
            </a:r>
            <a:r>
              <a:rPr lang="en-IN" altLang="zh-CN" sz="2400" b="1" dirty="0">
                <a:solidFill>
                  <a:schemeClr val="bg1"/>
                </a:solidFill>
                <a:latin typeface="Tinos"/>
                <a:ea typeface="等线 Light"/>
                <a:cs typeface="+mj-cs"/>
              </a:rPr>
              <a:t>Mr</a:t>
            </a:r>
            <a:r>
              <a:rPr lang="en-IN" altLang="zh-CN" sz="2400" b="1" dirty="0" smtClean="0">
                <a:solidFill>
                  <a:schemeClr val="bg1"/>
                </a:solidFill>
                <a:latin typeface="Tinos"/>
                <a:ea typeface="等线 Light"/>
                <a:cs typeface="+mj-cs"/>
              </a:rPr>
              <a:t>. Soumalya </a:t>
            </a:r>
            <a:r>
              <a:rPr lang="en-IN" altLang="zh-CN" sz="2400" b="1" dirty="0" err="1" smtClean="0">
                <a:solidFill>
                  <a:schemeClr val="bg1"/>
                </a:solidFill>
                <a:latin typeface="Tinos"/>
                <a:ea typeface="等线 Light"/>
                <a:cs typeface="+mj-cs"/>
              </a:rPr>
              <a:t>Ghosh</a:t>
            </a:r>
            <a:r>
              <a:rPr lang="en-IN" altLang="zh-CN" sz="2400" b="1" dirty="0">
                <a:solidFill>
                  <a:schemeClr val="bg1"/>
                </a:solidFill>
                <a:latin typeface="Tinos"/>
                <a:ea typeface="等线 Light"/>
                <a:cs typeface="+mj-cs"/>
              </a:rPr>
              <a:t>                      </a:t>
            </a:r>
            <a:r>
              <a:rPr kumimoji="0" lang="en-I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等线 Light"/>
                <a:cs typeface="+mj-cs"/>
              </a:rPr>
              <a:t>Program </a:t>
            </a: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等线 Light"/>
                <a:cs typeface="+mj-cs"/>
              </a:rPr>
              <a:t>Name:</a:t>
            </a:r>
            <a:r>
              <a:rPr lang="en-IN" altLang="zh-CN" sz="2400" b="1" dirty="0">
                <a:solidFill>
                  <a:schemeClr val="bg1"/>
                </a:solidFill>
                <a:latin typeface="Tinos"/>
                <a:ea typeface="等线 Light"/>
                <a:cs typeface="+mj-cs"/>
              </a:rPr>
              <a:t> </a:t>
            </a:r>
            <a:r>
              <a:rPr lang="en-IN" altLang="zh-CN" sz="2400" b="1" dirty="0" err="1">
                <a:solidFill>
                  <a:schemeClr val="bg1"/>
                </a:solidFill>
                <a:latin typeface="Tinos"/>
                <a:ea typeface="等线 Light"/>
                <a:cs typeface="+mj-cs"/>
              </a:rPr>
              <a:t>B.Tech</a:t>
            </a:r>
            <a:r>
              <a:rPr lang="en-IN" altLang="zh-CN" sz="2400" b="1" dirty="0">
                <a:solidFill>
                  <a:schemeClr val="bg1"/>
                </a:solidFill>
                <a:latin typeface="Tinos"/>
                <a:ea typeface="等线 Light"/>
                <a:cs typeface="+mj-cs"/>
              </a:rPr>
              <a:t> CSE    		    </a:t>
            </a: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等线 Light"/>
                <a:cs typeface="+mj-cs"/>
              </a:rPr>
              <a:t> 		</a:t>
            </a:r>
            <a:endParaRPr lang="zh-CN" altLang="en-US" sz="2400" b="1" dirty="0">
              <a:solidFill>
                <a:schemeClr val="bg1"/>
              </a:solidFill>
              <a:latin typeface="Tinos"/>
              <a:ea typeface="等线 Light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4A7D3D7F-37FF-43C2-AB10-6A15E1541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47"/>
            <a:ext cx="1504949" cy="1023587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24E0259-205F-4251-A3BF-B146D21C7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1395" y="2626701"/>
            <a:ext cx="6113417" cy="162572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rgbClr val="FF0000"/>
                </a:solidFill>
                <a:cs typeface="Calibri"/>
              </a:rPr>
              <a:t>Unit – </a:t>
            </a:r>
            <a:r>
              <a:rPr lang="en-US" sz="3200" dirty="0" smtClean="0">
                <a:solidFill>
                  <a:srgbClr val="FF0000"/>
                </a:solidFill>
                <a:cs typeface="Calibri"/>
              </a:rPr>
              <a:t>2</a:t>
            </a:r>
            <a:endParaRPr lang="en-US" sz="3200" dirty="0">
              <a:solidFill>
                <a:srgbClr val="FF0000"/>
              </a:solidFill>
              <a:cs typeface="Calibri"/>
            </a:endParaRPr>
          </a:p>
          <a:p>
            <a:pPr marL="0" indent="0" algn="ctr">
              <a:buNone/>
            </a:pPr>
            <a:r>
              <a:rPr lang="en-US" sz="3200" dirty="0" smtClean="0">
                <a:solidFill>
                  <a:srgbClr val="0070C0"/>
                </a:solidFill>
                <a:cs typeface="Calibri"/>
              </a:rPr>
              <a:t>Manipulation of Excel Data</a:t>
            </a:r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59215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 lIns="91440" tIns="45720" rIns="91440" bIns="45720" anchor="ctr"/>
          <a:lstStyle/>
          <a:p>
            <a:pPr algn="ctr"/>
            <a:r>
              <a:rPr lang="en-GB" sz="2800" b="1" dirty="0" smtClean="0">
                <a:solidFill>
                  <a:schemeClr val="bg1"/>
                </a:solidFill>
                <a:ea typeface="+mn-lt"/>
                <a:cs typeface="+mn-lt"/>
              </a:rPr>
              <a:t>IF: MS Excel</a:t>
            </a:r>
          </a:p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7257380E-C034-4252-ABFD-B18AF5461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7" y="1360991"/>
            <a:ext cx="8253713" cy="4897677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231775" indent="-219075">
              <a:lnSpc>
                <a:spcPct val="150000"/>
              </a:lnSpc>
              <a:buClr>
                <a:srgbClr val="0000FF"/>
              </a:buClr>
              <a:buFontTx/>
              <a:buChar char="•"/>
              <a:tabLst>
                <a:tab pos="231775" algn="l"/>
              </a:tabLst>
            </a:pPr>
            <a:r>
              <a:rPr lang="en-IN" sz="3200" dirty="0" smtClean="0"/>
              <a:t>IF()</a:t>
            </a:r>
          </a:p>
          <a:p>
            <a:pPr marL="231775" indent="-219075">
              <a:lnSpc>
                <a:spcPct val="150000"/>
              </a:lnSpc>
              <a:buClr>
                <a:srgbClr val="0000FF"/>
              </a:buClr>
              <a:buFontTx/>
              <a:buChar char="•"/>
              <a:tabLst>
                <a:tab pos="231775" algn="l"/>
              </a:tabLst>
            </a:pPr>
            <a:r>
              <a:rPr lang="en-US" dirty="0" smtClean="0"/>
              <a:t>The IF function runs a logical test and returns one value for a TRUE result, and another for a FALSE result.</a:t>
            </a:r>
          </a:p>
          <a:p>
            <a:pPr marL="688975" lvl="2" indent="-219075">
              <a:lnSpc>
                <a:spcPct val="150000"/>
              </a:lnSpc>
              <a:buClr>
                <a:srgbClr val="0000FF"/>
              </a:buClr>
              <a:buFontTx/>
              <a:buChar char="•"/>
              <a:tabLst>
                <a:tab pos="231775" algn="l"/>
              </a:tabLst>
            </a:pPr>
            <a:r>
              <a:rPr lang="en-US" sz="2400" dirty="0" smtClean="0"/>
              <a:t>For example, </a:t>
            </a:r>
          </a:p>
          <a:p>
            <a:pPr marL="688975" lvl="2" indent="-219075">
              <a:lnSpc>
                <a:spcPct val="150000"/>
              </a:lnSpc>
              <a:buClr>
                <a:srgbClr val="0000FF"/>
              </a:buClr>
              <a:buFontTx/>
              <a:buChar char="•"/>
              <a:tabLst>
                <a:tab pos="231775" algn="l"/>
              </a:tabLst>
            </a:pPr>
            <a:r>
              <a:rPr lang="en-US" sz="2400" dirty="0" smtClean="0"/>
              <a:t>to "pass" scores above 40:</a:t>
            </a:r>
            <a:endParaRPr lang="en-IN" sz="2800" dirty="0" smtClean="0"/>
          </a:p>
          <a:p>
            <a:pPr marL="688975" lvl="1" indent="-219075">
              <a:lnSpc>
                <a:spcPct val="150000"/>
              </a:lnSpc>
              <a:buClr>
                <a:srgbClr val="0000FF"/>
              </a:buClr>
              <a:buFontTx/>
              <a:buChar char="•"/>
              <a:tabLst>
                <a:tab pos="231775" algn="l"/>
              </a:tabLst>
            </a:pPr>
            <a:r>
              <a:rPr lang="en-US" dirty="0" smtClean="0"/>
              <a:t>Write the formula for  IF () in the formula bar </a:t>
            </a:r>
          </a:p>
          <a:p>
            <a:pPr marL="688975" lvl="1" indent="-219075">
              <a:lnSpc>
                <a:spcPct val="150000"/>
              </a:lnSpc>
              <a:buClr>
                <a:srgbClr val="0000FF"/>
              </a:buClr>
              <a:buFontTx/>
              <a:buChar char="•"/>
              <a:tabLst>
                <a:tab pos="231775" algn="l"/>
              </a:tabLst>
            </a:pPr>
            <a:r>
              <a:rPr lang="en-US" dirty="0" smtClean="0"/>
              <a:t>  =</a:t>
            </a:r>
            <a:r>
              <a:rPr lang="en-US" dirty="0" smtClean="0">
                <a:solidFill>
                  <a:srgbClr val="00B050"/>
                </a:solidFill>
              </a:rPr>
              <a:t>IF(E3&gt;40,"Pass","Fail")</a:t>
            </a:r>
          </a:p>
          <a:p>
            <a:pPr marL="1146175" lvl="2" indent="-219075">
              <a:lnSpc>
                <a:spcPct val="150000"/>
              </a:lnSpc>
              <a:buClr>
                <a:srgbClr val="0000FF"/>
              </a:buClr>
              <a:buFontTx/>
              <a:buChar char="•"/>
              <a:tabLst>
                <a:tab pos="231775" algn="l"/>
              </a:tabLst>
            </a:pPr>
            <a:endParaRPr lang="en-IN" sz="2400" dirty="0" smtClean="0"/>
          </a:p>
          <a:p>
            <a:pPr marL="231775" indent="-219075">
              <a:lnSpc>
                <a:spcPct val="150000"/>
              </a:lnSpc>
              <a:buClr>
                <a:srgbClr val="0000FF"/>
              </a:buClr>
              <a:buFontTx/>
              <a:buChar char="•"/>
              <a:tabLst>
                <a:tab pos="231775" algn="l"/>
              </a:tabLst>
            </a:pPr>
            <a:endParaRPr lang="en-IN" sz="32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20658" y="2036988"/>
            <a:ext cx="3301228" cy="3224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719381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 lIns="91440" tIns="45720" rIns="91440" bIns="45720" anchor="ctr"/>
          <a:lstStyle/>
          <a:p>
            <a:pPr algn="ctr"/>
            <a:r>
              <a:rPr lang="en-GB" sz="2800" b="1" dirty="0">
                <a:solidFill>
                  <a:schemeClr val="bg1"/>
                </a:solidFill>
                <a:ea typeface="+mn-lt"/>
                <a:cs typeface="+mn-lt"/>
              </a:rPr>
              <a:t>Filter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7257380E-C034-4252-ABFD-B18AF5461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8" y="1360991"/>
            <a:ext cx="6029864" cy="48976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endParaRPr lang="en-GB" sz="3200" dirty="0">
              <a:cs typeface="Calibri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Courier New" panose="020B0604020202020204" pitchFamily="34" charset="0"/>
              <a:buChar char="o"/>
            </a:pPr>
            <a:r>
              <a:rPr lang="en-GB" sz="2800" dirty="0">
                <a:ea typeface="+mn-lt"/>
                <a:cs typeface="+mn-lt"/>
              </a:rPr>
              <a:t>Click the arrow next to Country.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Courier New" panose="020B0604020202020204" pitchFamily="34" charset="0"/>
              <a:buChar char="o"/>
            </a:pPr>
            <a:endParaRPr lang="en-GB" sz="2800" dirty="0">
              <a:ea typeface="+mn-lt"/>
              <a:cs typeface="+mn-lt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Courier New" panose="020B0604020202020204" pitchFamily="34" charset="0"/>
              <a:buChar char="o"/>
            </a:pPr>
            <a:r>
              <a:rPr lang="en-GB" sz="2800" dirty="0">
                <a:ea typeface="+mn-lt"/>
                <a:cs typeface="+mn-lt"/>
              </a:rPr>
              <a:t>Click on Select All to clear all the check boxes, and click the check box next to USA.</a:t>
            </a:r>
            <a:endParaRPr lang="en-GB" sz="2800" dirty="0">
              <a:cs typeface="Calibri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Courier New" panose="020B0604020202020204" pitchFamily="34" charset="0"/>
              <a:buChar char="o"/>
            </a:pPr>
            <a:endParaRPr lang="en-GB" sz="2800" dirty="0">
              <a:cs typeface="Calibri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Courier New" panose="020B0604020202020204" pitchFamily="34" charset="0"/>
              <a:buChar char="o"/>
            </a:pPr>
            <a:r>
              <a:rPr lang="en-GB" sz="2800" dirty="0">
                <a:cs typeface="Calibri"/>
              </a:rPr>
              <a:t>Click OK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Courier New" panose="020B0604020202020204" pitchFamily="34" charset="0"/>
              <a:buChar char="o"/>
            </a:pPr>
            <a:endParaRPr lang="en-GB" sz="2800" dirty="0">
              <a:cs typeface="Calibri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800" dirty="0">
                <a:ea typeface="+mn-lt"/>
                <a:cs typeface="+mn-lt"/>
              </a:rPr>
              <a:t>Result. Excel only displays the sales in the USA.</a:t>
            </a:r>
            <a:endParaRPr lang="en-GB" dirty="0"/>
          </a:p>
          <a:p>
            <a:pPr lvl="1"/>
            <a:endParaRPr lang="en-US" sz="2800" dirty="0">
              <a:cs typeface="Calibri"/>
            </a:endParaRPr>
          </a:p>
          <a:p>
            <a:pPr marL="457200" lvl="1" indent="0">
              <a:buNone/>
            </a:pPr>
            <a:endParaRPr lang="en-US" sz="2800" dirty="0">
              <a:cs typeface="Calibri"/>
            </a:endParaRPr>
          </a:p>
        </p:txBody>
      </p:sp>
      <p:pic>
        <p:nvPicPr>
          <p:cNvPr id="6" name="Picture 8" descr="Graphical user interface, application&#10;&#10;Description automatically generated">
            <a:extLst>
              <a:ext uri="{FF2B5EF4-FFF2-40B4-BE49-F238E27FC236}">
                <a16:creationId xmlns="" xmlns:a16="http://schemas.microsoft.com/office/drawing/2014/main" id="{F2D2D324-3921-426F-A8F8-89436415F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876" y="1289110"/>
            <a:ext cx="2552700" cy="3790950"/>
          </a:xfrm>
          <a:prstGeom prst="rect">
            <a:avLst/>
          </a:prstGeom>
        </p:spPr>
      </p:pic>
      <p:pic>
        <p:nvPicPr>
          <p:cNvPr id="9" name="Picture 9" descr="Graphical user interface, application, table, Excel&#10;&#10;Description automatically generated">
            <a:extLst>
              <a:ext uri="{FF2B5EF4-FFF2-40B4-BE49-F238E27FC236}">
                <a16:creationId xmlns="" xmlns:a16="http://schemas.microsoft.com/office/drawing/2014/main" id="{7789E22E-EA15-4BFA-86EA-46DE73E233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9457" y="1282619"/>
            <a:ext cx="3102633" cy="377517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07431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30D251EB-177F-4340-BD47-D9D1E014DFA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 lIns="91440" tIns="45720" rIns="91440" bIns="4572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  <a:latin typeface="Times New Roman"/>
                <a:cs typeface="Times New Roman"/>
              </a:rPr>
              <a:t>References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4FEA30AE-1B9E-4DC8-B9DB-497045811F8F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D267548-C4FE-4898-B521-1E584A055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6" name="TextBox 1">
            <a:extLst>
              <a:ext uri="{FF2B5EF4-FFF2-40B4-BE49-F238E27FC236}">
                <a16:creationId xmlns="" xmlns:a16="http://schemas.microsoft.com/office/drawing/2014/main" id="{65E4FAB4-8366-4565-9F62-6993E59D05BD}"/>
              </a:ext>
            </a:extLst>
          </p:cNvPr>
          <p:cNvSpPr txBox="1"/>
          <p:nvPr/>
        </p:nvSpPr>
        <p:spPr>
          <a:xfrm>
            <a:off x="1676400" y="1719532"/>
            <a:ext cx="9572445" cy="206210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/>
              <a:buChar char="•"/>
            </a:pPr>
            <a:r>
              <a:rPr lang="en-GB" sz="3200"/>
              <a:t>Borle, S. </a:t>
            </a:r>
            <a:r>
              <a:rPr lang="en-GB" sz="3200" i="1"/>
              <a:t>Introduction to Data Analysis Using Excel </a:t>
            </a:r>
            <a:r>
              <a:rPr lang="en-GB" sz="3200"/>
              <a:t>[MOOC]. Coursera. </a:t>
            </a:r>
            <a:r>
              <a:rPr lang="en-GB" sz="3200" dirty="0">
                <a:ea typeface="+mn-lt"/>
                <a:cs typeface="+mn-lt"/>
                <a:hlinkClick r:id="rId3"/>
              </a:rPr>
              <a:t>https://www.coursera.org/learn/excel-data-analysis</a:t>
            </a:r>
            <a:endParaRPr lang="en-GB" sz="5400" dirty="0">
              <a:ea typeface="+mn-lt"/>
              <a:cs typeface="+mn-lt"/>
            </a:endParaRPr>
          </a:p>
          <a:p>
            <a:pPr marL="571500" indent="-571500">
              <a:buFont typeface="Arial"/>
              <a:buChar char="•"/>
            </a:pPr>
            <a:endParaRPr lang="en-GB" sz="32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83448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30D251EB-177F-4340-BD47-D9D1E014DFA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 lIns="91440" tIns="45720" rIns="91440" bIns="45720" anchor="ctr"/>
          <a:lstStyle/>
          <a:p>
            <a:pPr algn="ctr"/>
            <a:r>
              <a:rPr lang="en-IN" sz="4000" b="1">
                <a:solidFill>
                  <a:schemeClr val="bg1"/>
                </a:solidFill>
                <a:latin typeface="Times New Roman"/>
                <a:cs typeface="Times New Roman"/>
              </a:rPr>
              <a:t>Questions?</a:t>
            </a:r>
            <a:endParaRPr lang="en-IN" sz="2800" b="1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4FEA30AE-1B9E-4DC8-B9DB-497045811F8F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D267548-C4FE-4898-B521-1E584A055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36246A8-2C0B-42A3-991A-DCEDBB490150}"/>
              </a:ext>
            </a:extLst>
          </p:cNvPr>
          <p:cNvSpPr txBox="1"/>
          <p:nvPr/>
        </p:nvSpPr>
        <p:spPr>
          <a:xfrm>
            <a:off x="2280250" y="2941607"/>
            <a:ext cx="893984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3600" b="1" dirty="0"/>
              <a:t>Write your queries to</a:t>
            </a:r>
            <a:r>
              <a:rPr lang="en-IN" sz="3600" b="1" dirty="0">
                <a:solidFill>
                  <a:srgbClr val="000000"/>
                </a:solidFill>
              </a:rPr>
              <a:t>              </a:t>
            </a:r>
            <a:endParaRPr lang="en-US" dirty="0"/>
          </a:p>
          <a:p>
            <a:r>
              <a:rPr lang="en-IN" sz="3600" b="1" i="1" dirty="0" smtClean="0">
                <a:solidFill>
                  <a:srgbClr val="FF0000"/>
                </a:solidFill>
              </a:rPr>
              <a:t>Soumalya.ghosh@galgotiasuniversity.edu.in</a:t>
            </a:r>
            <a:r>
              <a:rPr lang="en-US" sz="3600" b="1" dirty="0">
                <a:cs typeface="Calibri"/>
              </a:rPr>
              <a:t>​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21349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Screenshot (785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="" xmlns:p14="http://schemas.microsoft.com/office/powerpoint/2010/main" val="1968771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01C2B435-4D68-4B76-AC1D-F593F1F4CC63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4AE9E8CD-590E-4751-A074-6DE11C8DFF16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94907ECC-6CF1-4198-9BE1-C543A70E4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453D427-E998-42F3-98DF-858A943BB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3059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>
                <a:cs typeface="Calibri"/>
              </a:rPr>
              <a:t>Functions in Excel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07085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3634" y="365583"/>
            <a:ext cx="6942455" cy="57467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Software process and Process</a:t>
            </a:r>
            <a:r>
              <a:rPr sz="3600" spc="-30" dirty="0"/>
              <a:t> </a:t>
            </a:r>
            <a:r>
              <a:rPr sz="3600" dirty="0"/>
              <a:t>Models</a:t>
            </a:r>
          </a:p>
        </p:txBody>
      </p:sp>
      <p:sp>
        <p:nvSpPr>
          <p:cNvPr id="5" name="object 5"/>
          <p:cNvSpPr/>
          <p:nvPr/>
        </p:nvSpPr>
        <p:spPr>
          <a:xfrm>
            <a:off x="1979676" y="4043808"/>
            <a:ext cx="356616" cy="252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79676" y="4516247"/>
            <a:ext cx="356616" cy="252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79676" y="5533034"/>
            <a:ext cx="356616" cy="252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79676" y="6005474"/>
            <a:ext cx="356616" cy="252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030841" y="6423228"/>
            <a:ext cx="205740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80"/>
              </a:lnSpc>
            </a:pPr>
            <a:fld id="{81D60167-4931-47E6-BA6A-407CBD079E47}" type="slidenum">
              <a:rPr sz="2400" dirty="0">
                <a:latin typeface="Calibri"/>
                <a:cs typeface="Calibri"/>
              </a:rPr>
              <a:pPr marL="25400">
                <a:lnSpc>
                  <a:spcPts val="2380"/>
                </a:lnSpc>
              </a:pPr>
              <a:t>3</a:t>
            </a:fld>
            <a:endParaRPr sz="2400">
              <a:latin typeface="Calibri"/>
              <a:cs typeface="Calibri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4DDF7809-3273-4A16-9F15-BAD83D6423C0}"/>
              </a:ext>
            </a:extLst>
          </p:cNvPr>
          <p:cNvSpPr txBox="1">
            <a:spLocks noChangeArrowheads="1"/>
          </p:cNvSpPr>
          <p:nvPr/>
        </p:nvSpPr>
        <p:spPr>
          <a:xfrm>
            <a:off x="-13371" y="-8845"/>
            <a:ext cx="12191999" cy="1021965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IN" altLang="zh-CN" sz="2800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Sum : MS Excel</a:t>
            </a:r>
            <a:endParaRPr lang="zh-CN" altLang="en-US" sz="2800" b="1" dirty="0">
              <a:solidFill>
                <a:schemeClr val="bg1"/>
              </a:solidFill>
              <a:latin typeface="Tinos"/>
              <a:ea typeface="+mj-ea"/>
              <a:cs typeface="+mj-cs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="" xmlns:a16="http://schemas.microsoft.com/office/drawing/2014/main" id="{5F39C4B8-4F20-422F-A81D-5EC08C9DBC17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					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 smtClean="0">
                <a:solidFill>
                  <a:schemeClr val="bg1"/>
                </a:solidFill>
                <a:latin typeface="Tinos"/>
              </a:rPr>
              <a:t>B.Tech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</a:rPr>
              <a:t> –CSE</a:t>
            </a: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98615" y="3207535"/>
            <a:ext cx="3314947" cy="3009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object 3"/>
          <p:cNvSpPr txBox="1"/>
          <p:nvPr/>
        </p:nvSpPr>
        <p:spPr>
          <a:xfrm>
            <a:off x="1280161" y="1317091"/>
            <a:ext cx="9777046" cy="416844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1775" indent="-219075">
              <a:lnSpc>
                <a:spcPct val="150000"/>
              </a:lnSpc>
              <a:buClr>
                <a:srgbClr val="0000FF"/>
              </a:buClr>
              <a:buFontTx/>
              <a:buChar char="•"/>
              <a:tabLst>
                <a:tab pos="231775" algn="l"/>
              </a:tabLst>
            </a:pPr>
            <a:r>
              <a:rPr lang="en-IN" sz="2800" dirty="0" smtClean="0"/>
              <a:t>Sum()</a:t>
            </a:r>
          </a:p>
          <a:p>
            <a:pPr marL="231775" indent="-219075">
              <a:lnSpc>
                <a:spcPct val="150000"/>
              </a:lnSpc>
              <a:buClr>
                <a:srgbClr val="0000FF"/>
              </a:buClr>
              <a:buFontTx/>
              <a:buChar char="•"/>
              <a:tabLst>
                <a:tab pos="231775" algn="l"/>
              </a:tabLst>
            </a:pPr>
            <a:r>
              <a:rPr lang="en-IN" sz="2800" dirty="0" smtClean="0"/>
              <a:t>It is the summation all values in any particular row or column</a:t>
            </a:r>
          </a:p>
          <a:p>
            <a:pPr marL="688975" lvl="1" indent="-219075">
              <a:lnSpc>
                <a:spcPct val="150000"/>
              </a:lnSpc>
              <a:buClr>
                <a:srgbClr val="0000FF"/>
              </a:buClr>
              <a:buFontTx/>
              <a:buChar char="•"/>
              <a:tabLst>
                <a:tab pos="231775" algn="l"/>
              </a:tabLst>
            </a:pPr>
            <a:r>
              <a:rPr lang="en-IN" sz="2800" dirty="0" smtClean="0"/>
              <a:t>Select any particular block where sum will be store  </a:t>
            </a:r>
          </a:p>
          <a:p>
            <a:pPr marL="688975" lvl="1" indent="-219075">
              <a:lnSpc>
                <a:spcPct val="150000"/>
              </a:lnSpc>
              <a:buClr>
                <a:srgbClr val="0000FF"/>
              </a:buClr>
              <a:buFontTx/>
              <a:buChar char="•"/>
              <a:tabLst>
                <a:tab pos="231775" algn="l"/>
              </a:tabLst>
            </a:pPr>
            <a:r>
              <a:rPr lang="en-US" sz="2400" dirty="0" smtClean="0"/>
              <a:t>Write the formula for sum () in the formula bar  </a:t>
            </a:r>
          </a:p>
          <a:p>
            <a:pPr marL="688975" lvl="1" indent="-219075">
              <a:lnSpc>
                <a:spcPct val="150000"/>
              </a:lnSpc>
              <a:buClr>
                <a:srgbClr val="0000FF"/>
              </a:buClr>
              <a:buFontTx/>
              <a:buChar char="•"/>
              <a:tabLst>
                <a:tab pos="231775" algn="l"/>
              </a:tabLst>
            </a:pPr>
            <a:r>
              <a:rPr lang="en-US" sz="2400" dirty="0" smtClean="0"/>
              <a:t> =</a:t>
            </a:r>
            <a:r>
              <a:rPr lang="en-US" sz="2400" b="1" dirty="0" smtClean="0"/>
              <a:t>SUM</a:t>
            </a:r>
            <a:r>
              <a:rPr lang="en-US" sz="2400" dirty="0" smtClean="0"/>
              <a:t>(first column/row : last column/row)</a:t>
            </a:r>
          </a:p>
          <a:p>
            <a:pPr marL="1146175" lvl="2" indent="-219075">
              <a:lnSpc>
                <a:spcPct val="150000"/>
              </a:lnSpc>
              <a:buClr>
                <a:srgbClr val="0000FF"/>
              </a:buClr>
              <a:buFontTx/>
              <a:buChar char="•"/>
              <a:tabLst>
                <a:tab pos="231775" algn="l"/>
              </a:tabLst>
            </a:pPr>
            <a:r>
              <a:rPr lang="en-IN" sz="2400" dirty="0" smtClean="0"/>
              <a:t>In this example it is </a:t>
            </a:r>
            <a:r>
              <a:rPr lang="en-US" sz="2400" dirty="0" smtClean="0"/>
              <a:t>–</a:t>
            </a:r>
          </a:p>
          <a:p>
            <a:pPr marL="1146175" lvl="2" indent="-219075">
              <a:lnSpc>
                <a:spcPct val="150000"/>
              </a:lnSpc>
              <a:buClr>
                <a:srgbClr val="0000FF"/>
              </a:buClr>
              <a:buFontTx/>
              <a:buChar char="•"/>
              <a:tabLst>
                <a:tab pos="231775" algn="l"/>
              </a:tabLst>
            </a:pPr>
            <a:r>
              <a:rPr lang="en-IN" sz="2400" dirty="0" smtClean="0">
                <a:solidFill>
                  <a:srgbClr val="00B050"/>
                </a:solidFill>
              </a:rPr>
              <a:t>SUM(F3:F8)</a:t>
            </a:r>
            <a:r>
              <a:rPr lang="en-IN" sz="2400" dirty="0" smtClean="0"/>
              <a:t> and result is in block F9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063" y="-10466"/>
            <a:ext cx="1504949" cy="10235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19127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3634" y="365583"/>
            <a:ext cx="6942455" cy="57467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Software process and Process</a:t>
            </a:r>
            <a:r>
              <a:rPr sz="3600" spc="-30" dirty="0"/>
              <a:t> </a:t>
            </a:r>
            <a:r>
              <a:rPr sz="3600" dirty="0"/>
              <a:t>Models</a:t>
            </a:r>
          </a:p>
        </p:txBody>
      </p:sp>
      <p:sp>
        <p:nvSpPr>
          <p:cNvPr id="5" name="object 5"/>
          <p:cNvSpPr/>
          <p:nvPr/>
        </p:nvSpPr>
        <p:spPr>
          <a:xfrm>
            <a:off x="1979676" y="4043808"/>
            <a:ext cx="356616" cy="252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79676" y="4516247"/>
            <a:ext cx="356616" cy="252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79676" y="5533034"/>
            <a:ext cx="356616" cy="252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79676" y="6005474"/>
            <a:ext cx="356616" cy="252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030841" y="6423228"/>
            <a:ext cx="205740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80"/>
              </a:lnSpc>
            </a:pPr>
            <a:fld id="{81D60167-4931-47E6-BA6A-407CBD079E47}" type="slidenum">
              <a:rPr sz="2400" dirty="0">
                <a:latin typeface="Calibri"/>
                <a:cs typeface="Calibri"/>
              </a:rPr>
              <a:pPr marL="25400">
                <a:lnSpc>
                  <a:spcPts val="2380"/>
                </a:lnSpc>
              </a:pPr>
              <a:t>4</a:t>
            </a:fld>
            <a:endParaRPr sz="2400">
              <a:latin typeface="Calibri"/>
              <a:cs typeface="Calibri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4DDF7809-3273-4A16-9F15-BAD83D6423C0}"/>
              </a:ext>
            </a:extLst>
          </p:cNvPr>
          <p:cNvSpPr txBox="1">
            <a:spLocks noChangeArrowheads="1"/>
          </p:cNvSpPr>
          <p:nvPr/>
        </p:nvSpPr>
        <p:spPr>
          <a:xfrm>
            <a:off x="1504950" y="2597"/>
            <a:ext cx="10673678" cy="1023587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IN" altLang="zh-CN" sz="2800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Average : MS Excel</a:t>
            </a:r>
            <a:endParaRPr lang="zh-CN" altLang="en-US" sz="2800" b="1" dirty="0">
              <a:solidFill>
                <a:schemeClr val="bg1"/>
              </a:solidFill>
              <a:latin typeface="Tinos"/>
              <a:ea typeface="+mj-ea"/>
              <a:cs typeface="+mj-cs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="" xmlns:a16="http://schemas.microsoft.com/office/drawing/2014/main" id="{5F39C4B8-4F20-422F-A81D-5EC08C9DBC17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					</a:t>
            </a:r>
          </a:p>
        </p:txBody>
      </p:sp>
      <p:sp>
        <p:nvSpPr>
          <p:cNvPr id="12" name="object 3"/>
          <p:cNvSpPr txBox="1"/>
          <p:nvPr/>
        </p:nvSpPr>
        <p:spPr>
          <a:xfrm>
            <a:off x="1280161" y="1317091"/>
            <a:ext cx="9777046" cy="472244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1775" indent="-219075">
              <a:lnSpc>
                <a:spcPct val="150000"/>
              </a:lnSpc>
              <a:buClr>
                <a:srgbClr val="0000FF"/>
              </a:buClr>
              <a:buFontTx/>
              <a:buChar char="•"/>
              <a:tabLst>
                <a:tab pos="231775" algn="l"/>
              </a:tabLst>
            </a:pPr>
            <a:r>
              <a:rPr lang="en-IN" sz="2800" dirty="0" smtClean="0"/>
              <a:t>Average()</a:t>
            </a:r>
          </a:p>
          <a:p>
            <a:pPr marL="231775" indent="-219075">
              <a:lnSpc>
                <a:spcPct val="150000"/>
              </a:lnSpc>
              <a:buClr>
                <a:srgbClr val="0000FF"/>
              </a:buClr>
              <a:buFontTx/>
              <a:buChar char="•"/>
              <a:tabLst>
                <a:tab pos="231775" algn="l"/>
              </a:tabLst>
            </a:pPr>
            <a:r>
              <a:rPr lang="en-IN" sz="2800" dirty="0" smtClean="0"/>
              <a:t>It is the average of all values in any particular row or column</a:t>
            </a:r>
          </a:p>
          <a:p>
            <a:pPr marL="688975" lvl="2" indent="-219075">
              <a:lnSpc>
                <a:spcPct val="150000"/>
              </a:lnSpc>
              <a:buClr>
                <a:srgbClr val="0000FF"/>
              </a:buClr>
              <a:buFontTx/>
              <a:buChar char="•"/>
              <a:tabLst>
                <a:tab pos="231775" algn="l"/>
              </a:tabLst>
            </a:pPr>
            <a:r>
              <a:rPr lang="en-IN" sz="2800" dirty="0" smtClean="0"/>
              <a:t>Select any particular block where the average will be store  </a:t>
            </a:r>
          </a:p>
          <a:p>
            <a:pPr marL="688975" lvl="1" indent="-219075">
              <a:lnSpc>
                <a:spcPct val="150000"/>
              </a:lnSpc>
              <a:buClr>
                <a:srgbClr val="0000FF"/>
              </a:buClr>
              <a:buFontTx/>
              <a:buChar char="•"/>
              <a:tabLst>
                <a:tab pos="231775" algn="l"/>
              </a:tabLst>
            </a:pPr>
            <a:r>
              <a:rPr lang="en-US" sz="2400" dirty="0" smtClean="0"/>
              <a:t>Write the formula for  average () in the formula bar </a:t>
            </a:r>
          </a:p>
          <a:p>
            <a:pPr marL="688975" lvl="1" indent="-219075">
              <a:lnSpc>
                <a:spcPct val="150000"/>
              </a:lnSpc>
              <a:buClr>
                <a:srgbClr val="0000FF"/>
              </a:buClr>
              <a:buFontTx/>
              <a:buChar char="•"/>
              <a:tabLst>
                <a:tab pos="231775" algn="l"/>
              </a:tabLst>
            </a:pPr>
            <a:r>
              <a:rPr lang="en-US" sz="2400" dirty="0" smtClean="0"/>
              <a:t> =</a:t>
            </a:r>
            <a:r>
              <a:rPr lang="en-US" sz="2400" b="1" dirty="0" smtClean="0"/>
              <a:t>AVERAGE</a:t>
            </a:r>
            <a:r>
              <a:rPr lang="en-US" sz="2400" dirty="0" smtClean="0"/>
              <a:t>(first block column/row : last block column/row)</a:t>
            </a:r>
          </a:p>
          <a:p>
            <a:pPr marL="1146175" lvl="2" indent="-219075">
              <a:lnSpc>
                <a:spcPct val="150000"/>
              </a:lnSpc>
              <a:buClr>
                <a:srgbClr val="0000FF"/>
              </a:buClr>
              <a:buFontTx/>
              <a:buChar char="•"/>
              <a:tabLst>
                <a:tab pos="231775" algn="l"/>
              </a:tabLst>
            </a:pPr>
            <a:r>
              <a:rPr lang="en-IN" sz="2400" dirty="0" smtClean="0"/>
              <a:t>In this example it is </a:t>
            </a:r>
            <a:r>
              <a:rPr lang="en-US" sz="2400" dirty="0" smtClean="0"/>
              <a:t>–</a:t>
            </a:r>
          </a:p>
          <a:p>
            <a:pPr marL="1146175" lvl="2" indent="-219075">
              <a:lnSpc>
                <a:spcPct val="150000"/>
              </a:lnSpc>
              <a:buClr>
                <a:srgbClr val="0000FF"/>
              </a:buClr>
              <a:buFontTx/>
              <a:buChar char="•"/>
              <a:tabLst>
                <a:tab pos="231775" algn="l"/>
              </a:tabLst>
            </a:pPr>
            <a:r>
              <a:rPr lang="en-IN" sz="2400" dirty="0" smtClean="0">
                <a:solidFill>
                  <a:srgbClr val="00B050"/>
                </a:solidFill>
              </a:rPr>
              <a:t>AVERAGE(F3:F8)</a:t>
            </a:r>
            <a:r>
              <a:rPr lang="en-IN" sz="2400" dirty="0" smtClean="0">
                <a:solidFill>
                  <a:srgbClr val="FF0000"/>
                </a:solidFill>
              </a:rPr>
              <a:t> </a:t>
            </a:r>
            <a:r>
              <a:rPr lang="en-IN" sz="2400" dirty="0" smtClean="0"/>
              <a:t>and result is in block F9 </a:t>
            </a:r>
          </a:p>
          <a:p>
            <a:pPr marL="688975" lvl="1" indent="-219075">
              <a:lnSpc>
                <a:spcPct val="150000"/>
              </a:lnSpc>
              <a:buClr>
                <a:srgbClr val="0000FF"/>
              </a:buClr>
              <a:buFontTx/>
              <a:buChar char="•"/>
              <a:tabLst>
                <a:tab pos="231775" algn="l"/>
              </a:tabLst>
            </a:pPr>
            <a:endParaRPr lang="en-US" sz="24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80032" y="3202450"/>
            <a:ext cx="2590800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19127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 lIns="91440" tIns="45720" rIns="91440" bIns="45720" anchor="ctr"/>
          <a:lstStyle/>
          <a:p>
            <a:pPr algn="ctr"/>
            <a:r>
              <a:rPr lang="en-GB" sz="2800" b="1" dirty="0" smtClean="0">
                <a:solidFill>
                  <a:schemeClr val="bg1"/>
                </a:solidFill>
                <a:ea typeface="+mn-lt"/>
                <a:cs typeface="+mn-lt"/>
              </a:rPr>
              <a:t>Max: MS Excel</a:t>
            </a:r>
          </a:p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7257380E-C034-4252-ABFD-B18AF5461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7" y="1360991"/>
            <a:ext cx="8253713" cy="4897677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231775" indent="-219075">
              <a:lnSpc>
                <a:spcPct val="150000"/>
              </a:lnSpc>
              <a:buClr>
                <a:srgbClr val="0000FF"/>
              </a:buClr>
              <a:buFontTx/>
              <a:buChar char="•"/>
              <a:tabLst>
                <a:tab pos="231775" algn="l"/>
              </a:tabLst>
            </a:pPr>
            <a:r>
              <a:rPr lang="en-IN" sz="3200" dirty="0" smtClean="0"/>
              <a:t>MAX()</a:t>
            </a:r>
          </a:p>
          <a:p>
            <a:pPr marL="231775" indent="-219075">
              <a:lnSpc>
                <a:spcPct val="150000"/>
              </a:lnSpc>
              <a:buClr>
                <a:srgbClr val="0000FF"/>
              </a:buClr>
              <a:buFontTx/>
              <a:buChar char="•"/>
              <a:tabLst>
                <a:tab pos="231775" algn="l"/>
              </a:tabLst>
            </a:pPr>
            <a:r>
              <a:rPr lang="en-IN" dirty="0" smtClean="0"/>
              <a:t>It will return the  maximum value among all the values in any particular row or column</a:t>
            </a:r>
          </a:p>
          <a:p>
            <a:pPr marL="688975" lvl="2" indent="-219075">
              <a:lnSpc>
                <a:spcPct val="150000"/>
              </a:lnSpc>
              <a:buClr>
                <a:srgbClr val="0000FF"/>
              </a:buClr>
              <a:buFontTx/>
              <a:buChar char="•"/>
              <a:tabLst>
                <a:tab pos="231775" algn="l"/>
              </a:tabLst>
            </a:pPr>
            <a:r>
              <a:rPr lang="en-IN" sz="2800" dirty="0" smtClean="0"/>
              <a:t>Select any particular block where the average will be store  </a:t>
            </a:r>
          </a:p>
          <a:p>
            <a:pPr marL="688975" lvl="1" indent="-219075">
              <a:lnSpc>
                <a:spcPct val="150000"/>
              </a:lnSpc>
              <a:buClr>
                <a:srgbClr val="0000FF"/>
              </a:buClr>
              <a:buFontTx/>
              <a:buChar char="•"/>
              <a:tabLst>
                <a:tab pos="231775" algn="l"/>
              </a:tabLst>
            </a:pPr>
            <a:r>
              <a:rPr lang="en-US" dirty="0" smtClean="0"/>
              <a:t>Write the formula for  MAX () in the formula bar </a:t>
            </a:r>
          </a:p>
          <a:p>
            <a:pPr marL="688975" lvl="1" indent="-219075">
              <a:lnSpc>
                <a:spcPct val="150000"/>
              </a:lnSpc>
              <a:buClr>
                <a:srgbClr val="0000FF"/>
              </a:buClr>
              <a:buFontTx/>
              <a:buChar char="•"/>
              <a:tabLst>
                <a:tab pos="231775" algn="l"/>
              </a:tabLst>
            </a:pPr>
            <a:r>
              <a:rPr lang="en-US" dirty="0" smtClean="0"/>
              <a:t> =</a:t>
            </a:r>
            <a:r>
              <a:rPr lang="en-US" b="1" dirty="0" smtClean="0"/>
              <a:t>MAX</a:t>
            </a:r>
            <a:r>
              <a:rPr lang="en-US" dirty="0" smtClean="0"/>
              <a:t>(first block column/row : last block column/row)</a:t>
            </a:r>
          </a:p>
          <a:p>
            <a:pPr marL="1146175" lvl="2" indent="-219075">
              <a:lnSpc>
                <a:spcPct val="150000"/>
              </a:lnSpc>
              <a:buClr>
                <a:srgbClr val="0000FF"/>
              </a:buClr>
              <a:buFontTx/>
              <a:buChar char="•"/>
              <a:tabLst>
                <a:tab pos="231775" algn="l"/>
              </a:tabLst>
            </a:pPr>
            <a:r>
              <a:rPr lang="en-IN" sz="2400" dirty="0" smtClean="0"/>
              <a:t>In this example it is </a:t>
            </a:r>
            <a:r>
              <a:rPr lang="en-US" sz="2400" dirty="0" smtClean="0"/>
              <a:t>–</a:t>
            </a:r>
          </a:p>
          <a:p>
            <a:pPr marL="1146175" lvl="2" indent="-219075">
              <a:lnSpc>
                <a:spcPct val="150000"/>
              </a:lnSpc>
              <a:buClr>
                <a:srgbClr val="0000FF"/>
              </a:buClr>
              <a:buFontTx/>
              <a:buChar char="•"/>
              <a:tabLst>
                <a:tab pos="231775" algn="l"/>
              </a:tabLst>
            </a:pPr>
            <a:r>
              <a:rPr lang="en-IN" sz="2400" smtClean="0">
                <a:solidFill>
                  <a:srgbClr val="00B050"/>
                </a:solidFill>
              </a:rPr>
              <a:t>MAX(E3:E8</a:t>
            </a:r>
            <a:r>
              <a:rPr lang="en-IN" sz="2400" dirty="0" smtClean="0">
                <a:solidFill>
                  <a:srgbClr val="00B050"/>
                </a:solidFill>
              </a:rPr>
              <a:t>)</a:t>
            </a:r>
            <a:r>
              <a:rPr lang="en-IN" sz="2400" dirty="0" smtClean="0">
                <a:solidFill>
                  <a:srgbClr val="FF0000"/>
                </a:solidFill>
              </a:rPr>
              <a:t> </a:t>
            </a:r>
            <a:r>
              <a:rPr lang="en-IN" sz="2400" dirty="0" smtClean="0"/>
              <a:t>and result is in </a:t>
            </a:r>
            <a:r>
              <a:rPr lang="en-IN" sz="2400" smtClean="0"/>
              <a:t>block E9 </a:t>
            </a:r>
            <a:endParaRPr lang="en-IN" sz="2400" dirty="0" smtClean="0"/>
          </a:p>
          <a:p>
            <a:pPr marL="231775" indent="-219075">
              <a:lnSpc>
                <a:spcPct val="150000"/>
              </a:lnSpc>
              <a:buClr>
                <a:srgbClr val="0000FF"/>
              </a:buClr>
              <a:buFontTx/>
              <a:buChar char="•"/>
              <a:tabLst>
                <a:tab pos="231775" algn="l"/>
              </a:tabLst>
            </a:pPr>
            <a:endParaRPr lang="en-IN" sz="32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99641" y="2385603"/>
            <a:ext cx="2134416" cy="3320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719381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 lIns="91440" tIns="45720" rIns="91440" bIns="45720" anchor="ctr"/>
          <a:lstStyle/>
          <a:p>
            <a:pPr algn="ctr"/>
            <a:r>
              <a:rPr lang="en-GB" sz="2800" b="1" dirty="0" smtClean="0">
                <a:solidFill>
                  <a:schemeClr val="bg1"/>
                </a:solidFill>
                <a:ea typeface="+mn-lt"/>
                <a:cs typeface="+mn-lt"/>
              </a:rPr>
              <a:t>Min: MS Excel</a:t>
            </a:r>
          </a:p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7257380E-C034-4252-ABFD-B18AF5461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7" y="1360991"/>
            <a:ext cx="8253713" cy="4897677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231775" indent="-219075">
              <a:lnSpc>
                <a:spcPct val="150000"/>
              </a:lnSpc>
              <a:buClr>
                <a:srgbClr val="0000FF"/>
              </a:buClr>
              <a:buFontTx/>
              <a:buChar char="•"/>
              <a:tabLst>
                <a:tab pos="231775" algn="l"/>
              </a:tabLst>
            </a:pPr>
            <a:r>
              <a:rPr lang="en-IN" sz="3200" dirty="0" smtClean="0"/>
              <a:t>MIN()</a:t>
            </a:r>
          </a:p>
          <a:p>
            <a:pPr marL="231775" indent="-219075">
              <a:lnSpc>
                <a:spcPct val="150000"/>
              </a:lnSpc>
              <a:buClr>
                <a:srgbClr val="0000FF"/>
              </a:buClr>
              <a:buFontTx/>
              <a:buChar char="•"/>
              <a:tabLst>
                <a:tab pos="231775" algn="l"/>
              </a:tabLst>
            </a:pPr>
            <a:r>
              <a:rPr lang="en-IN" dirty="0" smtClean="0"/>
              <a:t>It will return the  minimum value among all the values in any selected particular row or column</a:t>
            </a:r>
          </a:p>
          <a:p>
            <a:pPr marL="688975" lvl="2" indent="-219075">
              <a:lnSpc>
                <a:spcPct val="150000"/>
              </a:lnSpc>
              <a:buClr>
                <a:srgbClr val="0000FF"/>
              </a:buClr>
              <a:buFontTx/>
              <a:buChar char="•"/>
              <a:tabLst>
                <a:tab pos="231775" algn="l"/>
              </a:tabLst>
            </a:pPr>
            <a:r>
              <a:rPr lang="en-IN" sz="2800" dirty="0" smtClean="0"/>
              <a:t>Select any particular block where the average will be store  </a:t>
            </a:r>
          </a:p>
          <a:p>
            <a:pPr marL="688975" lvl="1" indent="-219075">
              <a:lnSpc>
                <a:spcPct val="150000"/>
              </a:lnSpc>
              <a:buClr>
                <a:srgbClr val="0000FF"/>
              </a:buClr>
              <a:buFontTx/>
              <a:buChar char="•"/>
              <a:tabLst>
                <a:tab pos="231775" algn="l"/>
              </a:tabLst>
            </a:pPr>
            <a:r>
              <a:rPr lang="en-US" dirty="0" smtClean="0"/>
              <a:t>Write the formula for  MIN () in the formula bar </a:t>
            </a:r>
          </a:p>
          <a:p>
            <a:pPr marL="688975" lvl="1" indent="-219075">
              <a:lnSpc>
                <a:spcPct val="150000"/>
              </a:lnSpc>
              <a:buClr>
                <a:srgbClr val="0000FF"/>
              </a:buClr>
              <a:buFontTx/>
              <a:buChar char="•"/>
              <a:tabLst>
                <a:tab pos="231775" algn="l"/>
              </a:tabLst>
            </a:pPr>
            <a:r>
              <a:rPr lang="en-US" dirty="0" smtClean="0"/>
              <a:t> =</a:t>
            </a:r>
            <a:r>
              <a:rPr lang="en-US" b="1" dirty="0" smtClean="0"/>
              <a:t>MIN</a:t>
            </a:r>
            <a:r>
              <a:rPr lang="en-US" dirty="0" smtClean="0"/>
              <a:t>(first block column/row : last block column/row)</a:t>
            </a:r>
          </a:p>
          <a:p>
            <a:pPr marL="1146175" lvl="2" indent="-219075">
              <a:lnSpc>
                <a:spcPct val="150000"/>
              </a:lnSpc>
              <a:buClr>
                <a:srgbClr val="0000FF"/>
              </a:buClr>
              <a:buFontTx/>
              <a:buChar char="•"/>
              <a:tabLst>
                <a:tab pos="231775" algn="l"/>
              </a:tabLst>
            </a:pPr>
            <a:r>
              <a:rPr lang="en-IN" sz="2400" dirty="0" smtClean="0"/>
              <a:t>In this example it is </a:t>
            </a:r>
            <a:r>
              <a:rPr lang="en-US" sz="2400" dirty="0" smtClean="0"/>
              <a:t>–</a:t>
            </a:r>
          </a:p>
          <a:p>
            <a:pPr marL="1146175" lvl="2" indent="-219075">
              <a:lnSpc>
                <a:spcPct val="150000"/>
              </a:lnSpc>
              <a:buClr>
                <a:srgbClr val="0000FF"/>
              </a:buClr>
              <a:buFontTx/>
              <a:buChar char="•"/>
              <a:tabLst>
                <a:tab pos="231775" algn="l"/>
              </a:tabLst>
            </a:pPr>
            <a:r>
              <a:rPr lang="en-IN" sz="2400" dirty="0" smtClean="0">
                <a:solidFill>
                  <a:srgbClr val="00B050"/>
                </a:solidFill>
              </a:rPr>
              <a:t>MIN(E3:E8)</a:t>
            </a:r>
            <a:r>
              <a:rPr lang="en-IN" sz="2400" dirty="0" smtClean="0">
                <a:solidFill>
                  <a:srgbClr val="FF0000"/>
                </a:solidFill>
              </a:rPr>
              <a:t> </a:t>
            </a:r>
            <a:r>
              <a:rPr lang="en-IN" sz="2400" dirty="0" smtClean="0"/>
              <a:t>and result is in block E9 </a:t>
            </a:r>
          </a:p>
          <a:p>
            <a:pPr marL="231775" indent="-219075">
              <a:lnSpc>
                <a:spcPct val="150000"/>
              </a:lnSpc>
              <a:buClr>
                <a:srgbClr val="0000FF"/>
              </a:buClr>
              <a:buFontTx/>
              <a:buChar char="•"/>
              <a:tabLst>
                <a:tab pos="231775" algn="l"/>
              </a:tabLst>
            </a:pPr>
            <a:endParaRPr lang="en-IN" sz="32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30490" y="1958340"/>
            <a:ext cx="2220821" cy="370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719381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 lIns="91440" tIns="45720" rIns="91440" bIns="45720" anchor="ctr"/>
          <a:lstStyle/>
          <a:p>
            <a:pPr algn="ctr"/>
            <a:r>
              <a:rPr lang="en-GB" sz="2800" b="1" dirty="0" smtClean="0">
                <a:solidFill>
                  <a:schemeClr val="bg1"/>
                </a:solidFill>
                <a:ea typeface="+mn-lt"/>
                <a:cs typeface="+mn-lt"/>
              </a:rPr>
              <a:t>Count: MS Excel</a:t>
            </a:r>
          </a:p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7257380E-C034-4252-ABFD-B18AF5461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7" y="1360991"/>
            <a:ext cx="8253713" cy="4897677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231775" indent="-219075">
              <a:lnSpc>
                <a:spcPct val="150000"/>
              </a:lnSpc>
              <a:buClr>
                <a:srgbClr val="0000FF"/>
              </a:buClr>
              <a:buFontTx/>
              <a:buChar char="•"/>
              <a:tabLst>
                <a:tab pos="231775" algn="l"/>
              </a:tabLst>
            </a:pPr>
            <a:r>
              <a:rPr lang="en-IN" sz="3200" dirty="0" smtClean="0"/>
              <a:t>COUNT()</a:t>
            </a:r>
          </a:p>
          <a:p>
            <a:pPr marL="231775" indent="-219075">
              <a:lnSpc>
                <a:spcPct val="150000"/>
              </a:lnSpc>
              <a:buClr>
                <a:srgbClr val="0000FF"/>
              </a:buClr>
              <a:buFontTx/>
              <a:buChar char="•"/>
              <a:tabLst>
                <a:tab pos="231775" algn="l"/>
              </a:tabLst>
            </a:pPr>
            <a:r>
              <a:rPr lang="en-IN" dirty="0" smtClean="0"/>
              <a:t>It will return the  count the total number of numerical values among all the values selected in any particular row or column</a:t>
            </a:r>
          </a:p>
          <a:p>
            <a:pPr marL="231775" indent="-219075">
              <a:lnSpc>
                <a:spcPct val="150000"/>
              </a:lnSpc>
              <a:buClr>
                <a:srgbClr val="0000FF"/>
              </a:buClr>
              <a:buFontTx/>
              <a:buChar char="•"/>
              <a:tabLst>
                <a:tab pos="231775" algn="l"/>
              </a:tabLst>
            </a:pPr>
            <a:r>
              <a:rPr lang="en-IN" dirty="0" smtClean="0">
                <a:solidFill>
                  <a:srgbClr val="FF0000"/>
                </a:solidFill>
              </a:rPr>
              <a:t>It will exclude the blank cell </a:t>
            </a:r>
          </a:p>
          <a:p>
            <a:pPr marL="688975" lvl="2" indent="-219075">
              <a:lnSpc>
                <a:spcPct val="150000"/>
              </a:lnSpc>
              <a:buClr>
                <a:srgbClr val="0000FF"/>
              </a:buClr>
              <a:buFontTx/>
              <a:buChar char="•"/>
              <a:tabLst>
                <a:tab pos="231775" algn="l"/>
              </a:tabLst>
            </a:pPr>
            <a:r>
              <a:rPr lang="en-IN" sz="2800" dirty="0" smtClean="0"/>
              <a:t>Select any particular cell where the average will be store  </a:t>
            </a:r>
          </a:p>
          <a:p>
            <a:pPr marL="688975" lvl="1" indent="-219075">
              <a:lnSpc>
                <a:spcPct val="150000"/>
              </a:lnSpc>
              <a:buClr>
                <a:srgbClr val="0000FF"/>
              </a:buClr>
              <a:buFontTx/>
              <a:buChar char="•"/>
              <a:tabLst>
                <a:tab pos="231775" algn="l"/>
              </a:tabLst>
            </a:pPr>
            <a:r>
              <a:rPr lang="en-US" dirty="0" smtClean="0"/>
              <a:t>Write the formula for  COUNT () in the formula bar </a:t>
            </a:r>
          </a:p>
          <a:p>
            <a:pPr marL="688975" lvl="1" indent="-219075">
              <a:lnSpc>
                <a:spcPct val="150000"/>
              </a:lnSpc>
              <a:buClr>
                <a:srgbClr val="0000FF"/>
              </a:buClr>
              <a:buFontTx/>
              <a:buChar char="•"/>
              <a:tabLst>
                <a:tab pos="231775" algn="l"/>
              </a:tabLst>
            </a:pPr>
            <a:r>
              <a:rPr lang="en-US" dirty="0" smtClean="0"/>
              <a:t> =</a:t>
            </a:r>
            <a:r>
              <a:rPr lang="en-US" b="1" dirty="0" smtClean="0"/>
              <a:t>COUNT</a:t>
            </a:r>
            <a:r>
              <a:rPr lang="en-US" dirty="0" smtClean="0"/>
              <a:t>(first cell column/row : last cell column/row)</a:t>
            </a:r>
          </a:p>
          <a:p>
            <a:pPr marL="1146175" lvl="2" indent="-219075">
              <a:lnSpc>
                <a:spcPct val="150000"/>
              </a:lnSpc>
              <a:buClr>
                <a:srgbClr val="0000FF"/>
              </a:buClr>
              <a:buFontTx/>
              <a:buChar char="•"/>
              <a:tabLst>
                <a:tab pos="231775" algn="l"/>
              </a:tabLst>
            </a:pPr>
            <a:r>
              <a:rPr lang="en-IN" sz="2400" dirty="0" smtClean="0"/>
              <a:t>In this example it is </a:t>
            </a:r>
            <a:r>
              <a:rPr lang="en-US" sz="2400" dirty="0" smtClean="0"/>
              <a:t>–</a:t>
            </a:r>
          </a:p>
          <a:p>
            <a:pPr marL="1146175" lvl="2" indent="-219075">
              <a:lnSpc>
                <a:spcPct val="150000"/>
              </a:lnSpc>
              <a:buClr>
                <a:srgbClr val="0000FF"/>
              </a:buClr>
              <a:buFontTx/>
              <a:buChar char="•"/>
              <a:tabLst>
                <a:tab pos="231775" algn="l"/>
              </a:tabLst>
            </a:pPr>
            <a:r>
              <a:rPr lang="en-IN" sz="2400" dirty="0" smtClean="0">
                <a:solidFill>
                  <a:srgbClr val="00B050"/>
                </a:solidFill>
              </a:rPr>
              <a:t>COUNT(E3:E8)</a:t>
            </a:r>
            <a:r>
              <a:rPr lang="en-IN" sz="2400" dirty="0" smtClean="0">
                <a:solidFill>
                  <a:srgbClr val="FF0000"/>
                </a:solidFill>
              </a:rPr>
              <a:t> </a:t>
            </a:r>
            <a:r>
              <a:rPr lang="en-IN" sz="2400" dirty="0" smtClean="0"/>
              <a:t>and result is in cell E9 </a:t>
            </a:r>
          </a:p>
          <a:p>
            <a:pPr marL="231775" indent="-219075">
              <a:lnSpc>
                <a:spcPct val="150000"/>
              </a:lnSpc>
              <a:buClr>
                <a:srgbClr val="0000FF"/>
              </a:buClr>
              <a:buFontTx/>
              <a:buChar char="•"/>
              <a:tabLst>
                <a:tab pos="231775" algn="l"/>
              </a:tabLst>
            </a:pPr>
            <a:endParaRPr lang="en-IN" sz="320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8486" y="2021204"/>
            <a:ext cx="2237559" cy="359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719381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 lIns="91440" tIns="45720" rIns="91440" bIns="45720" anchor="ctr"/>
          <a:lstStyle/>
          <a:p>
            <a:pPr algn="ctr"/>
            <a:r>
              <a:rPr lang="en-GB" sz="2800" b="1" dirty="0" smtClean="0">
                <a:solidFill>
                  <a:schemeClr val="bg1"/>
                </a:solidFill>
                <a:ea typeface="+mn-lt"/>
                <a:cs typeface="+mn-lt"/>
              </a:rPr>
              <a:t>Count: MS Excel</a:t>
            </a:r>
          </a:p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7257380E-C034-4252-ABFD-B18AF5461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7" y="1360991"/>
            <a:ext cx="8253713" cy="4897677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231775" indent="-219075">
              <a:lnSpc>
                <a:spcPct val="150000"/>
              </a:lnSpc>
              <a:buClr>
                <a:srgbClr val="0000FF"/>
              </a:buClr>
              <a:buFontTx/>
              <a:buChar char="•"/>
              <a:tabLst>
                <a:tab pos="231775" algn="l"/>
              </a:tabLst>
            </a:pPr>
            <a:r>
              <a:rPr lang="en-IN" sz="3200" dirty="0" smtClean="0"/>
              <a:t>COUNTA()</a:t>
            </a:r>
          </a:p>
          <a:p>
            <a:pPr marL="231775" indent="-219075">
              <a:lnSpc>
                <a:spcPct val="150000"/>
              </a:lnSpc>
              <a:buClr>
                <a:srgbClr val="0000FF"/>
              </a:buClr>
              <a:buFontTx/>
              <a:buChar char="•"/>
              <a:tabLst>
                <a:tab pos="231775" algn="l"/>
              </a:tabLst>
            </a:pPr>
            <a:r>
              <a:rPr lang="en-IN" dirty="0" smtClean="0"/>
              <a:t>It will return the  count the total number of numerical values among all the values selected in any particular row or column</a:t>
            </a:r>
          </a:p>
          <a:p>
            <a:pPr marL="231775" indent="-219075">
              <a:lnSpc>
                <a:spcPct val="150000"/>
              </a:lnSpc>
              <a:buClr>
                <a:srgbClr val="0000FF"/>
              </a:buClr>
              <a:buFontTx/>
              <a:buChar char="•"/>
              <a:tabLst>
                <a:tab pos="231775" algn="l"/>
              </a:tabLst>
            </a:pPr>
            <a:r>
              <a:rPr lang="en-IN" dirty="0" smtClean="0">
                <a:solidFill>
                  <a:srgbClr val="FF0000"/>
                </a:solidFill>
              </a:rPr>
              <a:t>It will include the blank cell </a:t>
            </a:r>
          </a:p>
          <a:p>
            <a:pPr marL="688975" lvl="2" indent="-219075">
              <a:lnSpc>
                <a:spcPct val="150000"/>
              </a:lnSpc>
              <a:buClr>
                <a:srgbClr val="0000FF"/>
              </a:buClr>
              <a:buFontTx/>
              <a:buChar char="•"/>
              <a:tabLst>
                <a:tab pos="231775" algn="l"/>
              </a:tabLst>
            </a:pPr>
            <a:r>
              <a:rPr lang="en-IN" sz="2800" dirty="0" smtClean="0"/>
              <a:t>Select any particular cell where the average will be store  </a:t>
            </a:r>
          </a:p>
          <a:p>
            <a:pPr marL="688975" lvl="1" indent="-219075">
              <a:lnSpc>
                <a:spcPct val="150000"/>
              </a:lnSpc>
              <a:buClr>
                <a:srgbClr val="0000FF"/>
              </a:buClr>
              <a:buFontTx/>
              <a:buChar char="•"/>
              <a:tabLst>
                <a:tab pos="231775" algn="l"/>
              </a:tabLst>
            </a:pPr>
            <a:r>
              <a:rPr lang="en-US" dirty="0" smtClean="0"/>
              <a:t>Write the formula for  COUNTA () in the formula bar </a:t>
            </a:r>
          </a:p>
          <a:p>
            <a:pPr marL="688975" lvl="1" indent="-219075">
              <a:lnSpc>
                <a:spcPct val="150000"/>
              </a:lnSpc>
              <a:buClr>
                <a:srgbClr val="0000FF"/>
              </a:buClr>
              <a:buFontTx/>
              <a:buChar char="•"/>
              <a:tabLst>
                <a:tab pos="231775" algn="l"/>
              </a:tabLst>
            </a:pPr>
            <a:r>
              <a:rPr lang="en-US" dirty="0" smtClean="0"/>
              <a:t> =</a:t>
            </a:r>
            <a:r>
              <a:rPr lang="en-US" b="1" dirty="0" smtClean="0"/>
              <a:t>COUNTA</a:t>
            </a:r>
            <a:r>
              <a:rPr lang="en-US" dirty="0" smtClean="0"/>
              <a:t>(first cell column/row : last cell column/row)</a:t>
            </a:r>
          </a:p>
          <a:p>
            <a:pPr marL="1146175" lvl="2" indent="-219075">
              <a:lnSpc>
                <a:spcPct val="150000"/>
              </a:lnSpc>
              <a:buClr>
                <a:srgbClr val="0000FF"/>
              </a:buClr>
              <a:buFontTx/>
              <a:buChar char="•"/>
              <a:tabLst>
                <a:tab pos="231775" algn="l"/>
              </a:tabLst>
            </a:pPr>
            <a:r>
              <a:rPr lang="en-IN" sz="2400" dirty="0" smtClean="0"/>
              <a:t>In this example it is </a:t>
            </a:r>
            <a:r>
              <a:rPr lang="en-US" sz="2400" dirty="0" smtClean="0"/>
              <a:t>–</a:t>
            </a:r>
          </a:p>
          <a:p>
            <a:pPr marL="1146175" lvl="2" indent="-219075">
              <a:lnSpc>
                <a:spcPct val="150000"/>
              </a:lnSpc>
              <a:buClr>
                <a:srgbClr val="0000FF"/>
              </a:buClr>
              <a:buFontTx/>
              <a:buChar char="•"/>
              <a:tabLst>
                <a:tab pos="231775" algn="l"/>
              </a:tabLst>
            </a:pPr>
            <a:r>
              <a:rPr lang="en-IN" sz="2400" dirty="0" smtClean="0">
                <a:solidFill>
                  <a:srgbClr val="00B050"/>
                </a:solidFill>
              </a:rPr>
              <a:t>COUNTA(E3:E8)</a:t>
            </a:r>
            <a:r>
              <a:rPr lang="en-IN" sz="2400" dirty="0" smtClean="0">
                <a:solidFill>
                  <a:srgbClr val="FF0000"/>
                </a:solidFill>
              </a:rPr>
              <a:t> </a:t>
            </a:r>
            <a:r>
              <a:rPr lang="en-IN" sz="2400" dirty="0" smtClean="0"/>
              <a:t>and result is in cell E9 </a:t>
            </a:r>
          </a:p>
          <a:p>
            <a:pPr marL="231775" indent="-219075">
              <a:lnSpc>
                <a:spcPct val="150000"/>
              </a:lnSpc>
              <a:buClr>
                <a:srgbClr val="0000FF"/>
              </a:buClr>
              <a:buFontTx/>
              <a:buChar char="•"/>
              <a:tabLst>
                <a:tab pos="231775" algn="l"/>
              </a:tabLst>
            </a:pPr>
            <a:endParaRPr lang="en-IN" sz="32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30490" y="2125706"/>
            <a:ext cx="2381250" cy="3829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719381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 lIns="91440" tIns="45720" rIns="91440" bIns="45720" anchor="ctr"/>
          <a:lstStyle/>
          <a:p>
            <a:pPr algn="ctr"/>
            <a:r>
              <a:rPr lang="en-GB" sz="2800" b="1" dirty="0" smtClean="0">
                <a:solidFill>
                  <a:schemeClr val="bg1"/>
                </a:solidFill>
                <a:ea typeface="+mn-lt"/>
                <a:cs typeface="+mn-lt"/>
              </a:rPr>
              <a:t>Count: MS Excel</a:t>
            </a:r>
          </a:p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7257380E-C034-4252-ABFD-B18AF5461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7" y="1360991"/>
            <a:ext cx="8253713" cy="4897677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231775" indent="-219075">
              <a:lnSpc>
                <a:spcPct val="150000"/>
              </a:lnSpc>
              <a:buClr>
                <a:srgbClr val="0000FF"/>
              </a:buClr>
              <a:buFontTx/>
              <a:buChar char="•"/>
              <a:tabLst>
                <a:tab pos="231775" algn="l"/>
              </a:tabLst>
            </a:pPr>
            <a:r>
              <a:rPr lang="en-IN" sz="3200" dirty="0" smtClean="0"/>
              <a:t>COUNTBLANK()</a:t>
            </a:r>
          </a:p>
          <a:p>
            <a:pPr marL="231775" indent="-219075">
              <a:lnSpc>
                <a:spcPct val="150000"/>
              </a:lnSpc>
              <a:buClr>
                <a:srgbClr val="0000FF"/>
              </a:buClr>
              <a:buFontTx/>
              <a:buChar char="•"/>
              <a:tabLst>
                <a:tab pos="231775" algn="l"/>
              </a:tabLst>
            </a:pPr>
            <a:r>
              <a:rPr lang="en-IN" dirty="0" smtClean="0"/>
              <a:t>It will return the  count the total number blank cell among all the values selected in any particular row or column</a:t>
            </a:r>
          </a:p>
          <a:p>
            <a:pPr marL="231775" indent="-219075">
              <a:lnSpc>
                <a:spcPct val="150000"/>
              </a:lnSpc>
              <a:buClr>
                <a:srgbClr val="0000FF"/>
              </a:buClr>
              <a:buFontTx/>
              <a:buChar char="•"/>
              <a:tabLst>
                <a:tab pos="231775" algn="l"/>
              </a:tabLst>
            </a:pPr>
            <a:r>
              <a:rPr lang="en-IN" dirty="0" smtClean="0">
                <a:solidFill>
                  <a:srgbClr val="FF0000"/>
                </a:solidFill>
              </a:rPr>
              <a:t>It will include only the blank cell </a:t>
            </a:r>
          </a:p>
          <a:p>
            <a:pPr marL="688975" lvl="2" indent="-219075">
              <a:lnSpc>
                <a:spcPct val="150000"/>
              </a:lnSpc>
              <a:buClr>
                <a:srgbClr val="0000FF"/>
              </a:buClr>
              <a:buFontTx/>
              <a:buChar char="•"/>
              <a:tabLst>
                <a:tab pos="231775" algn="l"/>
              </a:tabLst>
            </a:pPr>
            <a:r>
              <a:rPr lang="en-IN" sz="2800" dirty="0" smtClean="0"/>
              <a:t>Select any particular cell where the average will be store  </a:t>
            </a:r>
          </a:p>
          <a:p>
            <a:pPr marL="688975" lvl="1" indent="-219075">
              <a:lnSpc>
                <a:spcPct val="150000"/>
              </a:lnSpc>
              <a:buClr>
                <a:srgbClr val="0000FF"/>
              </a:buClr>
              <a:buFontTx/>
              <a:buChar char="•"/>
              <a:tabLst>
                <a:tab pos="231775" algn="l"/>
              </a:tabLst>
            </a:pPr>
            <a:r>
              <a:rPr lang="en-US" dirty="0" smtClean="0"/>
              <a:t>Write the formula for  COUNTBLANK () in the formula bar </a:t>
            </a:r>
          </a:p>
          <a:p>
            <a:pPr marL="688975" lvl="1" indent="-219075">
              <a:lnSpc>
                <a:spcPct val="150000"/>
              </a:lnSpc>
              <a:buClr>
                <a:srgbClr val="0000FF"/>
              </a:buClr>
              <a:buFontTx/>
              <a:buChar char="•"/>
              <a:tabLst>
                <a:tab pos="231775" algn="l"/>
              </a:tabLst>
            </a:pPr>
            <a:r>
              <a:rPr lang="en-US" dirty="0" smtClean="0"/>
              <a:t> =</a:t>
            </a:r>
            <a:r>
              <a:rPr lang="en-US" b="1" dirty="0" smtClean="0"/>
              <a:t>COUNTBLANK</a:t>
            </a:r>
            <a:r>
              <a:rPr lang="en-US" dirty="0" smtClean="0"/>
              <a:t>(first cell column/row : last cell column/row)</a:t>
            </a:r>
          </a:p>
          <a:p>
            <a:pPr marL="1146175" lvl="2" indent="-219075">
              <a:lnSpc>
                <a:spcPct val="150000"/>
              </a:lnSpc>
              <a:buClr>
                <a:srgbClr val="0000FF"/>
              </a:buClr>
              <a:buFontTx/>
              <a:buChar char="•"/>
              <a:tabLst>
                <a:tab pos="231775" algn="l"/>
              </a:tabLst>
            </a:pPr>
            <a:r>
              <a:rPr lang="en-IN" sz="2400" dirty="0" smtClean="0"/>
              <a:t>In this example it is </a:t>
            </a:r>
            <a:r>
              <a:rPr lang="en-US" sz="2400" dirty="0" smtClean="0"/>
              <a:t>–</a:t>
            </a:r>
          </a:p>
          <a:p>
            <a:pPr marL="1146175" lvl="2" indent="-219075">
              <a:lnSpc>
                <a:spcPct val="150000"/>
              </a:lnSpc>
              <a:buClr>
                <a:srgbClr val="0000FF"/>
              </a:buClr>
              <a:buFontTx/>
              <a:buChar char="•"/>
              <a:tabLst>
                <a:tab pos="231775" algn="l"/>
              </a:tabLst>
            </a:pPr>
            <a:r>
              <a:rPr lang="en-IN" sz="2400" dirty="0" smtClean="0">
                <a:solidFill>
                  <a:srgbClr val="00B050"/>
                </a:solidFill>
              </a:rPr>
              <a:t>COUNTBLANK(E3:E8)</a:t>
            </a:r>
            <a:r>
              <a:rPr lang="en-IN" sz="2400" dirty="0" smtClean="0">
                <a:solidFill>
                  <a:srgbClr val="FF0000"/>
                </a:solidFill>
              </a:rPr>
              <a:t> </a:t>
            </a:r>
            <a:r>
              <a:rPr lang="en-IN" sz="2400" dirty="0" smtClean="0"/>
              <a:t>and result is in cell E9 </a:t>
            </a:r>
          </a:p>
          <a:p>
            <a:pPr marL="231775" indent="-219075">
              <a:lnSpc>
                <a:spcPct val="150000"/>
              </a:lnSpc>
              <a:buClr>
                <a:srgbClr val="0000FF"/>
              </a:buClr>
              <a:buFontTx/>
              <a:buChar char="•"/>
              <a:tabLst>
                <a:tab pos="231775" algn="l"/>
              </a:tabLst>
            </a:pPr>
            <a:endParaRPr lang="en-IN" sz="32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51481" y="1883500"/>
            <a:ext cx="3010083" cy="3746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719381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{0AF5710B-C9BE-D049-99F6-EA598E797940}tf10001119</Template>
  <TotalTime>4177</TotalTime>
  <Words>465</Words>
  <Application>Microsoft Office PowerPoint</Application>
  <PresentationFormat>Custom</PresentationFormat>
  <Paragraphs>106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Office Theme</vt:lpstr>
      <vt:lpstr>Slide 1</vt:lpstr>
      <vt:lpstr>Slide 2</vt:lpstr>
      <vt:lpstr>Software process and Process Models</vt:lpstr>
      <vt:lpstr>Software process and Process Models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RAMALINGAM</dc:creator>
  <cp:lastModifiedBy>Soumalya</cp:lastModifiedBy>
  <cp:revision>989</cp:revision>
  <dcterms:created xsi:type="dcterms:W3CDTF">2020-05-05T09:43:45Z</dcterms:created>
  <dcterms:modified xsi:type="dcterms:W3CDTF">2020-11-04T04:48:26Z</dcterms:modified>
</cp:coreProperties>
</file>