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17" r:id="rId3"/>
    <p:sldId id="338" r:id="rId4"/>
    <p:sldId id="340" r:id="rId5"/>
    <p:sldId id="320" r:id="rId6"/>
    <p:sldId id="333" r:id="rId7"/>
    <p:sldId id="334" r:id="rId8"/>
    <p:sldId id="335" r:id="rId9"/>
    <p:sldId id="337" r:id="rId10"/>
    <p:sldId id="33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64" d="100"/>
          <a:sy n="64" d="100"/>
        </p:scale>
        <p:origin x="6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lgotiasFlyer">
            <a:hlinkClick r:id="" action="ppaction://media"/>
            <a:extLst>
              <a:ext uri="{FF2B5EF4-FFF2-40B4-BE49-F238E27FC236}">
                <a16:creationId xmlns:a16="http://schemas.microsoft.com/office/drawing/2014/main" id="{25ABAFD6-EF95-43AA-909E-13EFF80BF5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5495" y="-563218"/>
            <a:ext cx="13199718" cy="7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Queries Contact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4AB4A5-885A-4A18-9EFF-8320919C9E0D}"/>
              </a:ext>
            </a:extLst>
          </p:cNvPr>
          <p:cNvSpPr txBox="1"/>
          <p:nvPr/>
        </p:nvSpPr>
        <p:spPr>
          <a:xfrm>
            <a:off x="1186896" y="1673198"/>
            <a:ext cx="1107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Dr.L.Godlin</a:t>
            </a:r>
            <a:r>
              <a:rPr lang="en-IN" sz="2800" dirty="0"/>
              <a:t> Atlas</a:t>
            </a:r>
          </a:p>
          <a:p>
            <a:r>
              <a:rPr lang="en-IN" sz="2800" dirty="0"/>
              <a:t>Email Id: godlin.atlas@galgotiasuniversity.edu.in</a:t>
            </a:r>
          </a:p>
          <a:p>
            <a:r>
              <a:rPr lang="en-IN" sz="2800" dirty="0" err="1"/>
              <a:t>Whatsapp</a:t>
            </a:r>
            <a:r>
              <a:rPr lang="en-IN" sz="2800" dirty="0"/>
              <a:t>: 9080806220</a:t>
            </a:r>
          </a:p>
        </p:txBody>
      </p:sp>
    </p:spTree>
    <p:extLst>
      <p:ext uri="{BB962C8B-B14F-4D97-AF65-F5344CB8AC3E}">
        <p14:creationId xmlns:p14="http://schemas.microsoft.com/office/powerpoint/2010/main" val="340980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-1133061"/>
            <a:ext cx="12165496" cy="91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Course Code: BCS01T1001                     Course Name: Data Analytics (Excel and Tableau)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Faculty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Dr.L.Godlin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Atlas                                             Program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55755-AF48-49F3-A8B3-2BD80BE9E204}"/>
              </a:ext>
            </a:extLst>
          </p:cNvPr>
          <p:cNvSpPr txBox="1"/>
          <p:nvPr/>
        </p:nvSpPr>
        <p:spPr>
          <a:xfrm>
            <a:off x="0" y="2198605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3 </a:t>
            </a:r>
          </a:p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Analysis Tool pack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2A736-EB4A-484F-A652-7674DB2E9C06}"/>
              </a:ext>
            </a:extLst>
          </p:cNvPr>
          <p:cNvSpPr txBox="1"/>
          <p:nvPr/>
        </p:nvSpPr>
        <p:spPr>
          <a:xfrm>
            <a:off x="1186896" y="874454"/>
            <a:ext cx="106406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7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7E53-FAE5-4AF1-A98F-C4E7B0A4A148}"/>
              </a:ext>
            </a:extLst>
          </p:cNvPr>
          <p:cNvSpPr txBox="1"/>
          <p:nvPr/>
        </p:nvSpPr>
        <p:spPr>
          <a:xfrm>
            <a:off x="1186896" y="682375"/>
            <a:ext cx="1085933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Descriptive Statistics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7CD70-8DB3-49F0-A92F-6B134C23DB40}"/>
              </a:ext>
            </a:extLst>
          </p:cNvPr>
          <p:cNvSpPr txBox="1"/>
          <p:nvPr/>
        </p:nvSpPr>
        <p:spPr>
          <a:xfrm>
            <a:off x="1186895" y="1631819"/>
            <a:ext cx="104816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Descriptive statistics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are used to describe the basic features of the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in a study.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They provide simple summaries about the sample and the measures.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Together with simple graphics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, they form the basis of virtually every quantitative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of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en-IN" dirty="0"/>
          </a:p>
          <a:p>
            <a:pPr algn="just"/>
            <a:endParaRPr lang="en-US" dirty="0">
              <a:solidFill>
                <a:srgbClr val="222222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57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pic>
        <p:nvPicPr>
          <p:cNvPr id="1028" name="Picture 4" descr="Descriptive Statistics Example">
            <a:extLst>
              <a:ext uri="{FF2B5EF4-FFF2-40B4-BE49-F238E27FC236}">
                <a16:creationId xmlns:a16="http://schemas.microsoft.com/office/drawing/2014/main" id="{454840DA-67DD-4DAD-B0C6-77F3D60C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65" y="1278834"/>
            <a:ext cx="2257844" cy="55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EC86B-8E36-443A-A1F0-28F204CCBFF2}"/>
              </a:ext>
            </a:extLst>
          </p:cNvPr>
          <p:cNvSpPr txBox="1"/>
          <p:nvPr/>
        </p:nvSpPr>
        <p:spPr>
          <a:xfrm>
            <a:off x="1186896" y="324734"/>
            <a:ext cx="11005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You can use the Analysis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BlinkMacSystemFont"/>
              </a:rPr>
              <a:t>Toolpak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 add-in to generate descriptive statistics. For example, you may have the scores of 14 participants for a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18BFA-BE60-4055-B25D-1857B80D7FFB}"/>
              </a:ext>
            </a:extLst>
          </p:cNvPr>
          <p:cNvSpPr txBox="1"/>
          <p:nvPr/>
        </p:nvSpPr>
        <p:spPr>
          <a:xfrm>
            <a:off x="1186896" y="777053"/>
            <a:ext cx="10223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To generate descriptive statistics for these scores, execute the following steps.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1. On the Data tab, in the Analysis group, click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Data Analysis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26" name="Picture 2" descr="Click Data Analysis">
            <a:extLst>
              <a:ext uri="{FF2B5EF4-FFF2-40B4-BE49-F238E27FC236}">
                <a16:creationId xmlns:a16="http://schemas.microsoft.com/office/drawing/2014/main" id="{725C04F0-B324-45FC-A73D-5947968B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06" y="1463457"/>
            <a:ext cx="7283086" cy="14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33676-9812-4CA5-BED0-33F283165415}"/>
              </a:ext>
            </a:extLst>
          </p:cNvPr>
          <p:cNvSpPr txBox="1"/>
          <p:nvPr/>
        </p:nvSpPr>
        <p:spPr>
          <a:xfrm>
            <a:off x="1251966" y="3141307"/>
            <a:ext cx="1006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2. Select Descriptive Statistics and click OK.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28" name="Picture 4" descr="Select Descriptive Statistics">
            <a:extLst>
              <a:ext uri="{FF2B5EF4-FFF2-40B4-BE49-F238E27FC236}">
                <a16:creationId xmlns:a16="http://schemas.microsoft.com/office/drawing/2014/main" id="{FD5D6DDE-462C-44BA-A2F8-12BE5DCC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60" y="3910007"/>
            <a:ext cx="5233858" cy="263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8514F-D322-4E62-B428-8892BD5F8A0E}"/>
              </a:ext>
            </a:extLst>
          </p:cNvPr>
          <p:cNvSpPr txBox="1"/>
          <p:nvPr/>
        </p:nvSpPr>
        <p:spPr>
          <a:xfrm>
            <a:off x="1186896" y="855270"/>
            <a:ext cx="892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3. Select the range A2:A15 as the Input Range.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4. Select cell C1 as the Output Range.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5. Make sure Summary statistics is checked.</a:t>
            </a:r>
          </a:p>
        </p:txBody>
      </p:sp>
      <p:pic>
        <p:nvPicPr>
          <p:cNvPr id="2050" name="Picture 2" descr="Options">
            <a:extLst>
              <a:ext uri="{FF2B5EF4-FFF2-40B4-BE49-F238E27FC236}">
                <a16:creationId xmlns:a16="http://schemas.microsoft.com/office/drawing/2014/main" id="{E6360523-7F36-4E29-8DE2-AF915418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94" y="1778600"/>
            <a:ext cx="51746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2E5C7-7E84-47E8-9B1A-6DE7B0A43E93}"/>
              </a:ext>
            </a:extLst>
          </p:cNvPr>
          <p:cNvSpPr txBox="1"/>
          <p:nvPr/>
        </p:nvSpPr>
        <p:spPr>
          <a:xfrm>
            <a:off x="1186896" y="61659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6. Click 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41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C7ECD-7A9B-41C5-A715-92A8D871211B}"/>
              </a:ext>
            </a:extLst>
          </p:cNvPr>
          <p:cNvSpPr txBox="1"/>
          <p:nvPr/>
        </p:nvSpPr>
        <p:spPr>
          <a:xfrm>
            <a:off x="1186896" y="8340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Result:</a:t>
            </a:r>
            <a:endParaRPr lang="en-IN" dirty="0"/>
          </a:p>
        </p:txBody>
      </p:sp>
      <p:pic>
        <p:nvPicPr>
          <p:cNvPr id="3074" name="Picture 2" descr="Descriptive Statistics in Excel">
            <a:extLst>
              <a:ext uri="{FF2B5EF4-FFF2-40B4-BE49-F238E27FC236}">
                <a16:creationId xmlns:a16="http://schemas.microsoft.com/office/drawing/2014/main" id="{86CB3455-5530-4BEC-A9A6-DEF16F32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42" y="1203427"/>
            <a:ext cx="6700266" cy="54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9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E260F-7DBA-4235-B7DF-C22E16D319D7}"/>
              </a:ext>
            </a:extLst>
          </p:cNvPr>
          <p:cNvSpPr txBox="1"/>
          <p:nvPr/>
        </p:nvSpPr>
        <p:spPr>
          <a:xfrm>
            <a:off x="1118982" y="753234"/>
            <a:ext cx="10857670" cy="211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Books:</a:t>
            </a: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Microsoft Excel 2013 Step by Step by Curtis D. Frye; Microsoft Press 2013.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Learning Tableau by Joshua N.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Milligan,ISBN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139781784391164, PACKT Books -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Books: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Excel: Quick Start Guide from Beginner to Expert, by William Fischer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B8D8-A7A5-48F2-B26A-A6BB927B1A8D}"/>
              </a:ext>
            </a:extLst>
          </p:cNvPr>
          <p:cNvSpPr txBox="1"/>
          <p:nvPr/>
        </p:nvSpPr>
        <p:spPr>
          <a:xfrm>
            <a:off x="1186896" y="2658975"/>
            <a:ext cx="6534148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Web:</a:t>
            </a:r>
          </a:p>
          <a:p>
            <a:r>
              <a:rPr lang="en-IN" dirty="0"/>
              <a:t>1. https://www.excel-easy.com/examples/correlation.html</a:t>
            </a:r>
          </a:p>
        </p:txBody>
      </p:sp>
    </p:spTree>
    <p:extLst>
      <p:ext uri="{BB962C8B-B14F-4D97-AF65-F5344CB8AC3E}">
        <p14:creationId xmlns:p14="http://schemas.microsoft.com/office/powerpoint/2010/main" val="4156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3909</TotalTime>
  <Words>323</Words>
  <Application>Microsoft Office PowerPoint</Application>
  <PresentationFormat>Widescreen</PresentationFormat>
  <Paragraphs>53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BlinkMacSystemFont</vt:lpstr>
      <vt:lpstr>Calibri</vt:lpstr>
      <vt:lpstr>Calibri Light</vt:lpstr>
      <vt:lpstr>Cambria</vt:lpstr>
      <vt:lpstr>inherit</vt:lpstr>
      <vt:lpstr>Roboto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L.Godlin Atlas</cp:lastModifiedBy>
  <cp:revision>174</cp:revision>
  <dcterms:created xsi:type="dcterms:W3CDTF">2020-05-05T09:43:45Z</dcterms:created>
  <dcterms:modified xsi:type="dcterms:W3CDTF">2020-11-01T18:43:31Z</dcterms:modified>
</cp:coreProperties>
</file>