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2" r:id="rId2"/>
    <p:sldId id="283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41" r:id="rId16"/>
    <p:sldId id="354" r:id="rId17"/>
    <p:sldId id="338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11"/>
    <p:restoredTop sz="94696"/>
  </p:normalViewPr>
  <p:slideViewPr>
    <p:cSldViewPr snapToGrid="0" snapToObjects="1">
      <p:cViewPr varScale="1">
        <p:scale>
          <a:sx n="62" d="100"/>
          <a:sy n="62" d="100"/>
        </p:scale>
        <p:origin x="66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22-02-2021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22-02-2021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22-02-2021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en-us/s/downloa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download-install-tableau.html" TargetMode="External"/><Relationship Id="rId2" Type="http://schemas.openxmlformats.org/officeDocument/2006/relationships/hyperlink" Target="https://www.slideshare.net/girishsrivastava1/my-tableau/3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BCS01T1001		   		Course Name: Data Analytics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Bibhas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Kumar </a:t>
            </a:r>
            <a:r>
              <a:rPr lang="en-IN" altLang="zh-CN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Rana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1017" y="2462050"/>
            <a:ext cx="1058737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</a:rPr>
              <a:t>UNIT IV 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Introduction about Tableau, Installing Tableau Public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241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4271" y="935225"/>
            <a:ext cx="9949882" cy="5922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/>
            <a:r>
              <a:rPr lang="en-US" sz="3200" b="1" dirty="0"/>
              <a:t>Tableau Public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Free and Open Source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Data Source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Connection: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Connect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to Excel and text files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Publish/Save: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Can be published only in Tableau Public profile.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:Windows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and Mac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Security: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and visualizations are not secured as it is available in public.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Extract: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cannot be obtained from different data sources as it is limited to connect only excel and text files.</a:t>
            </a:r>
          </a:p>
          <a:p>
            <a:pPr>
              <a:buFont typeface="Wingdings" pitchFamily="2" charset="2"/>
              <a:buChar char="Ø"/>
            </a:pPr>
            <a:endParaRPr lang="en-US" sz="3200" b="1" dirty="0"/>
          </a:p>
          <a:p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10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IN" sz="2800" b="1" dirty="0">
                <a:solidFill>
                  <a:schemeClr val="bg1"/>
                </a:solidFill>
              </a:rPr>
              <a:t>Introduction about Tableau, Installing Tableau Public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4271" y="935225"/>
            <a:ext cx="9949882" cy="3953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Download and Install Tableau Public:</a:t>
            </a:r>
          </a:p>
          <a:p>
            <a:pPr algn="just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Step 1)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Go to 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hlinkClick r:id="rId3"/>
              </a:rPr>
              <a:t>https://public.tableau.com/en-us/s/download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on your web browser. Now you need to enter your email id and click on "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DOWNLOAD THE APP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" button.</a:t>
            </a:r>
          </a:p>
          <a:p>
            <a:endParaRPr lang="en-US" sz="3200" b="1" dirty="0"/>
          </a:p>
          <a:p>
            <a:pPr>
              <a:buFont typeface="Wingdings" pitchFamily="2" charset="2"/>
              <a:buChar char="Ø"/>
            </a:pPr>
            <a:endParaRPr lang="en-US" sz="3200" b="1" dirty="0"/>
          </a:p>
          <a:p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11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IN" sz="2800" b="1" dirty="0">
                <a:solidFill>
                  <a:schemeClr val="bg1"/>
                </a:solidFill>
              </a:rPr>
              <a:t>Introduction about Tableau, Installing Tableau Public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9675" y="3345242"/>
            <a:ext cx="9274477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4271" y="935225"/>
            <a:ext cx="9949882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endParaRPr lang="en-US" sz="3200" b="1" dirty="0"/>
          </a:p>
          <a:p>
            <a:r>
              <a:rPr lang="en-US" sz="3200" b="1" dirty="0"/>
              <a:t>Step 2)</a:t>
            </a:r>
            <a:r>
              <a:rPr lang="en-US" sz="3200" dirty="0"/>
              <a:t> 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This will start downloading the .exe file for Windows by default, and you can see the downloading process in the bottom left corner of the website.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b="1" dirty="0"/>
          </a:p>
          <a:p>
            <a:pPr>
              <a:buFont typeface="Wingdings" pitchFamily="2" charset="2"/>
              <a:buChar char="Ø"/>
            </a:pPr>
            <a:endParaRPr lang="en-US" sz="3200" b="1" dirty="0"/>
          </a:p>
          <a:p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12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IN" sz="2800" b="1" dirty="0">
                <a:solidFill>
                  <a:schemeClr val="bg1"/>
                </a:solidFill>
              </a:rPr>
              <a:t>Introduction about Tableau, Installing Tableau Public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4270" y="3237509"/>
            <a:ext cx="9654461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4271" y="935225"/>
            <a:ext cx="9949882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endParaRPr lang="en-US" sz="3200" b="1" dirty="0"/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Step 3)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Open the downloaded file. Accept the terms and conditions and click on "Install" button.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b="1" dirty="0"/>
          </a:p>
          <a:p>
            <a:pPr>
              <a:buFont typeface="Wingdings" pitchFamily="2" charset="2"/>
              <a:buChar char="Ø"/>
            </a:pPr>
            <a:endParaRPr lang="en-US" sz="3200" b="1" dirty="0"/>
          </a:p>
          <a:p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13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IN" sz="2800" b="1" dirty="0">
                <a:solidFill>
                  <a:schemeClr val="bg1"/>
                </a:solidFill>
              </a:rPr>
              <a:t>Introduction about Tableau, Installing Tableau Public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6603" y="2520305"/>
            <a:ext cx="9279978" cy="3552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4271" y="935225"/>
            <a:ext cx="9949882" cy="34605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endParaRPr lang="en-US" sz="3200" b="1" dirty="0"/>
          </a:p>
          <a:p>
            <a:r>
              <a:rPr lang="en-US" sz="3200" b="1" dirty="0"/>
              <a:t>Step 4)</a:t>
            </a:r>
            <a:r>
              <a:rPr lang="en-US" sz="3200" dirty="0"/>
              <a:t> After installation Start Screen of Tableau is shown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b="1" dirty="0"/>
          </a:p>
          <a:p>
            <a:pPr>
              <a:buFont typeface="Wingdings" pitchFamily="2" charset="2"/>
              <a:buChar char="Ø"/>
            </a:pPr>
            <a:endParaRPr lang="en-US" sz="3200" b="1" dirty="0"/>
          </a:p>
          <a:p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14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IN" sz="2800" b="1" dirty="0">
                <a:solidFill>
                  <a:schemeClr val="bg1"/>
                </a:solidFill>
              </a:rPr>
              <a:t>Introduction about Tableau, Installing Tableau Public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5243" y="2019745"/>
            <a:ext cx="9748909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309226" y="6489800"/>
            <a:ext cx="358775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dirty="0"/>
              <a:pPr marL="25400">
                <a:lnSpc>
                  <a:spcPts val="2380"/>
                </a:lnSpc>
              </a:pPr>
              <a:t>15</a:t>
            </a:fld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FD1C65-DF0B-4F20-9C3E-215F5DEF01BF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References</a:t>
            </a:r>
            <a:endParaRPr lang="zh-CN" altLang="en-US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19354CF-FF48-4397-9ECA-890142277BE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4480" y="1755648"/>
            <a:ext cx="977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700784" y="1755648"/>
            <a:ext cx="8608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>
                <a:hlinkClick r:id="rId2"/>
              </a:rPr>
              <a:t>https://www.slideshare.net/girishsrivastava1/my-tableau/32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>
                <a:hlinkClick r:id="rId3"/>
              </a:rPr>
              <a:t>https://www.guru99.com/download-install-tableau.html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Learning Tableau 2019 Tools for Business Intelligence, data prep, and visual analytics by Joshua N. Milligan, 3</a:t>
            </a:r>
            <a:r>
              <a:rPr lang="en-US" baseline="30000" dirty="0"/>
              <a:t>rd</a:t>
            </a:r>
            <a:r>
              <a:rPr lang="en-US" dirty="0"/>
              <a:t> Edition, 2019</a:t>
            </a: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338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4271" y="935225"/>
            <a:ext cx="9949882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b="1" dirty="0"/>
          </a:p>
          <a:p>
            <a:pPr>
              <a:buFont typeface="Wingdings" pitchFamily="2" charset="2"/>
              <a:buChar char="Ø"/>
            </a:pPr>
            <a:endParaRPr lang="en-US" sz="3200" b="1" dirty="0"/>
          </a:p>
          <a:p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16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IN" sz="2800" b="1" dirty="0">
                <a:solidFill>
                  <a:schemeClr val="bg1"/>
                </a:solidFill>
              </a:rPr>
              <a:t>Contact Information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78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99693" y="1589649"/>
            <a:ext cx="9949882" cy="58304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Tableau is an amazing platform for seeing, understanding, and making key decisions based on your data.</a:t>
            </a:r>
          </a:p>
          <a:p>
            <a:pPr algn="just">
              <a:buFont typeface="Wingdings" pitchFamily="2" charset="2"/>
              <a:buChar char="Ø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With it, you will be able to achieve incredible data discovery, data analysis, and data storytelling.</a:t>
            </a:r>
          </a:p>
          <a:p>
            <a:pPr algn="just">
              <a:buFont typeface="Wingdings" pitchFamily="2" charset="2"/>
              <a:buChar char="Ø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you will be interacting with your data in a visual environment where everything that you drag and drop will be translated into the necessary queries for you and then displayed visually.</a:t>
            </a:r>
          </a:p>
          <a:p>
            <a:pPr algn="just">
              <a:buFont typeface="Wingdings" pitchFamily="2" charset="2"/>
              <a:buChar char="Ø"/>
            </a:pPr>
            <a:endParaRPr lang="en-US" sz="3200" dirty="0"/>
          </a:p>
          <a:p>
            <a:pPr algn="just">
              <a:buFont typeface="Wingdings" pitchFamily="2" charset="2"/>
              <a:buChar char="Ø"/>
            </a:pP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2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IN" sz="2800" b="1" dirty="0">
                <a:solidFill>
                  <a:schemeClr val="bg1"/>
                </a:solidFill>
              </a:rPr>
              <a:t>Introduction about Tableau, Installing Tableau Public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99693" y="940259"/>
            <a:ext cx="9949882" cy="28757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/>
            <a:r>
              <a:rPr lang="en-US" sz="3200" b="1" dirty="0"/>
              <a:t>The cycle of Analytics</a:t>
            </a:r>
          </a:p>
          <a:p>
            <a:pPr algn="just">
              <a:buFont typeface="Wingdings" pitchFamily="2" charset="2"/>
              <a:buChar char="Ø"/>
            </a:pPr>
            <a:endParaRPr lang="en-US" sz="3200" dirty="0"/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cycle of analytics is given below:</a:t>
            </a:r>
          </a:p>
          <a:p>
            <a:pPr algn="just"/>
            <a:endParaRPr lang="en-US" sz="3200" dirty="0"/>
          </a:p>
          <a:p>
            <a:pPr algn="just">
              <a:buFont typeface="Wingdings" pitchFamily="2" charset="2"/>
              <a:buChar char="Ø"/>
            </a:pPr>
            <a:endParaRPr lang="en-US" sz="3200" dirty="0"/>
          </a:p>
          <a:p>
            <a:pPr algn="just">
              <a:buFont typeface="Wingdings" pitchFamily="2" charset="2"/>
              <a:buChar char="Ø"/>
            </a:pP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3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IN" sz="2800" b="1" dirty="0">
                <a:solidFill>
                  <a:schemeClr val="bg1"/>
                </a:solidFill>
              </a:rPr>
              <a:t>Introduction about Tableau, Installing Tableau Public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3634" y="2632278"/>
            <a:ext cx="46767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99693" y="1589649"/>
            <a:ext cx="9949882" cy="48455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Tableau allows you to jump to any step of the cycle, move freely between steps, and iterate through the cycle very rapidly.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With Tableau, you have the ability to do the following:</a:t>
            </a: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Data discovery: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You can very easily explore a dataset using Tableau and begin to understand what data you have visually.</a:t>
            </a:r>
          </a:p>
          <a:p>
            <a:pPr algn="just">
              <a:buFont typeface="Wingdings" pitchFamily="2" charset="2"/>
              <a:buChar char="Ø"/>
            </a:pP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4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IN" sz="2800" b="1" dirty="0">
                <a:solidFill>
                  <a:schemeClr val="bg1"/>
                </a:solidFill>
              </a:rPr>
              <a:t>Introduction about Tableau, Installing Tableau Public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99693" y="1589649"/>
            <a:ext cx="9949882" cy="4353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Data preparation: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Tableau allows you to connect to data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many different sources and, if necessary, create a structure that works best for your analysis.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Most of the time, this is as easy as pointing Tableau to a database or opening a file, but Tableau gives you the tools to bring together even complex and messy data from multiple sources.</a:t>
            </a:r>
          </a:p>
          <a:p>
            <a:pPr>
              <a:buFont typeface="Wingdings" pitchFamily="2" charset="2"/>
              <a:buChar char="Ø"/>
            </a:pP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5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IN" sz="2800" b="1" dirty="0">
                <a:solidFill>
                  <a:schemeClr val="bg1"/>
                </a:solidFill>
              </a:rPr>
              <a:t>Introduction about Tableau, Installing Tableau Public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99693" y="1589649"/>
            <a:ext cx="9949882" cy="3953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Data analysis: </a:t>
            </a:r>
          </a:p>
          <a:p>
            <a:pPr algn="just">
              <a:buFont typeface="Wingdings" pitchFamily="2" charset="2"/>
              <a:buChar char="Ø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Tableau makes it easy to visualize the data, so you can see and understand trends, outliers, and relationships. </a:t>
            </a:r>
          </a:p>
          <a:p>
            <a:pPr algn="just">
              <a:buFont typeface="Wingdings" pitchFamily="2" charset="2"/>
              <a:buChar char="Ø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Tableau has an ever-growing set of analytical functions that allow you dive deep into understanding complex relationships, patterns, and correlations in the data.</a:t>
            </a:r>
            <a:endParaRPr sz="2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6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IN" sz="2800" b="1" dirty="0">
                <a:solidFill>
                  <a:schemeClr val="bg1"/>
                </a:solidFill>
              </a:rPr>
              <a:t>Introduction about Tableau, Installing Tableau Public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99693" y="1589649"/>
            <a:ext cx="9949882" cy="38606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Data storytelling: </a:t>
            </a:r>
          </a:p>
          <a:p>
            <a:pPr algn="just">
              <a:buFont typeface="Wingdings" pitchFamily="2" charset="2"/>
              <a:buChar char="Ø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Tableau allows you to build fully interactive dashboards and stories with your visualizations and insights so that you can share the data story with others.</a:t>
            </a:r>
          </a:p>
          <a:p>
            <a:pPr algn="just">
              <a:buFont typeface="Wingdings" pitchFamily="2" charset="2"/>
              <a:buChar char="Ø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Data visualization is the heart of Tableau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7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IN" sz="2800" b="1" dirty="0">
                <a:solidFill>
                  <a:schemeClr val="bg1"/>
                </a:solidFill>
              </a:rPr>
              <a:t>Introduction about Tableau, Installing Tableau Public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4271" y="935225"/>
            <a:ext cx="9949882" cy="54303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3200" b="1" dirty="0"/>
              <a:t>How Does Tableau Work?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While Tableau lets you analyze databases and spreadsheets like never before, you don’t need to know anything about databases to use Tableau.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In fact, Tableau is designed to allow business people with             no technical training to analyze their data efficiently.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Tableau is based on three simple concepts: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Connect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Analyze and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Share</a:t>
            </a:r>
          </a:p>
          <a:p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8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IN" sz="2800" b="1" dirty="0">
                <a:solidFill>
                  <a:schemeClr val="bg1"/>
                </a:solidFill>
              </a:rPr>
              <a:t>Introduction about Tableau, Installing Tableau Public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9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-8877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/>
            <a:r>
              <a:rPr lang="en-IN" sz="2800" b="1" dirty="0">
                <a:solidFill>
                  <a:schemeClr val="bg1"/>
                </a:solidFill>
              </a:rPr>
              <a:t>Introduction about Tableau, Installing Tableau Public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4450" y="1057274"/>
            <a:ext cx="9563100" cy="49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912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1485</TotalTime>
  <Words>1006</Words>
  <Application>Microsoft Office PowerPoint</Application>
  <PresentationFormat>Widescreen</PresentationFormat>
  <Paragraphs>150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Tinos</vt:lpstr>
      <vt:lpstr>Wingdings</vt:lpstr>
      <vt:lpstr>Office Theme</vt:lpstr>
      <vt:lpstr>PowerPoint Presentation</vt:lpstr>
      <vt:lpstr>Software process and Process Models</vt:lpstr>
      <vt:lpstr>Software process and Process Models</vt:lpstr>
      <vt:lpstr>Software process and Process Models</vt:lpstr>
      <vt:lpstr>Software process and Process Models</vt:lpstr>
      <vt:lpstr>Software process and Process Models</vt:lpstr>
      <vt:lpstr>Software process and Process Models</vt:lpstr>
      <vt:lpstr>Software process and Process Models</vt:lpstr>
      <vt:lpstr>Software process and Process Models</vt:lpstr>
      <vt:lpstr>Software process and Process Models</vt:lpstr>
      <vt:lpstr>Software process and Process Models</vt:lpstr>
      <vt:lpstr>Software process and Process Models</vt:lpstr>
      <vt:lpstr>Software process and Process Models</vt:lpstr>
      <vt:lpstr>Software process and Process Models</vt:lpstr>
      <vt:lpstr>PowerPoint Presentation</vt:lpstr>
      <vt:lpstr>Software process and Process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Reliance Digital</cp:lastModifiedBy>
  <cp:revision>118</cp:revision>
  <cp:lastPrinted>2020-10-01T09:19:21Z</cp:lastPrinted>
  <dcterms:created xsi:type="dcterms:W3CDTF">2020-05-05T09:43:45Z</dcterms:created>
  <dcterms:modified xsi:type="dcterms:W3CDTF">2021-02-22T10:52:48Z</dcterms:modified>
</cp:coreProperties>
</file>