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3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41" r:id="rId12"/>
    <p:sldId id="350" r:id="rId13"/>
    <p:sldId id="33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4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HimadriShekhar2/charts-and-graphs-4741734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BCS01T1001		   		Course Name: Data Analytics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Bibhas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Kumar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Rana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1017" y="2462050"/>
            <a:ext cx="105873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UNIT IV 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Advanced Graphing and Charting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10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92" y="1252026"/>
            <a:ext cx="9622302" cy="475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11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9354CF-FF48-4397-9ECA-890142277BE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1755648"/>
            <a:ext cx="9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00784" y="1755648"/>
            <a:ext cx="8608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hlinkClick r:id="rId2"/>
              </a:rPr>
              <a:t>https://www.slideshare.net/HimadriShekhar2/charts-and-graphs-47417340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Learning Tableau 2019 Tools for Business Intelligence, data prep, and visual analytics by Joshua N. Milligan, 3</a:t>
            </a:r>
            <a:r>
              <a:rPr lang="en-US" baseline="30000" dirty="0"/>
              <a:t>rd</a:t>
            </a:r>
            <a:r>
              <a:rPr lang="en-US" dirty="0"/>
              <a:t> Edition, 2019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3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endParaRPr lang="en-US" sz="3200" dirty="0"/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12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Contact Information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r>
              <a:rPr lang="en-US" sz="3200" b="1" dirty="0"/>
              <a:t>Advanced visualizations</a:t>
            </a:r>
          </a:p>
          <a:p>
            <a:pPr algn="just">
              <a:buFont typeface="Wingdings" pitchFamily="2" charset="2"/>
              <a:buChar char="Ø"/>
            </a:pPr>
            <a:endParaRPr lang="en-US" sz="3200" i="1" dirty="0"/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Venturing on to Advanced Visualizations, at variations of some fundamental visualizations, such as bar charts, time series, distributions, and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scatterplots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Tableau's amazing flexibility and are meant to inspire you to think through new ways of seeing, understanding, and communicating your data.</a:t>
            </a:r>
            <a:endParaRPr sz="2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2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r>
              <a:rPr lang="en-US" sz="3200" b="1" dirty="0"/>
              <a:t>Slope Charts</a:t>
            </a:r>
            <a:endParaRPr lang="en-US" sz="3200" i="1" dirty="0"/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Slope Chart shows a change of values from one period or status to another.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For example, here is a Slope Chart demonstrating the change in sales rank for each state in the South region from 2016 to 2017:</a:t>
            </a:r>
            <a:endParaRPr sz="2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3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4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0525" y="940258"/>
            <a:ext cx="37909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r>
              <a:rPr lang="en-US" sz="3200" b="1" dirty="0"/>
              <a:t>Lollipop Charts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A Lollipop Chart is very similar to a bar chart, but typically uses thinner lines ending in a circle.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This allows for some stylistic interest as well as a place to show values or other labels.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Here, for example, is a Lollipop Chart for Sales of Categories in the Technology department: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5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6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292" y="1125415"/>
            <a:ext cx="6554490" cy="513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r>
              <a:rPr lang="en-US" sz="3200" b="1" dirty="0"/>
              <a:t>Waterfall Charts</a:t>
            </a: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Waterfall Chart is useful when you want to show how parts successively build up to a whole.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In the following screenshot, for </a:t>
            </a:r>
            <a:r>
              <a:rPr lang="en-US" sz="3200" dirty="0" err="1"/>
              <a:t>example,is</a:t>
            </a:r>
            <a:r>
              <a:rPr lang="en-US" sz="3200" dirty="0"/>
              <a:t> a Waterfall Chart showing how profit builds up to a grand total across Departments and Categories of products.    Sometimes profit is negative, so at that point the Waterfall Chart takes a dip, while positive values build up</a:t>
            </a:r>
          </a:p>
          <a:p>
            <a:r>
              <a:rPr lang="en-US" sz="3200" dirty="0"/>
              <a:t>toward the total: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7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8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311" y="909638"/>
            <a:ext cx="871727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693" y="1514043"/>
            <a:ext cx="9485649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DD8046"/>
              </a:buClr>
              <a:buSzPct val="60344"/>
              <a:tabLst>
                <a:tab pos="332740" algn="l"/>
                <a:tab pos="1879600" algn="l"/>
                <a:tab pos="4216400" algn="l"/>
                <a:tab pos="5236210" algn="l"/>
                <a:tab pos="5918835" algn="l"/>
                <a:tab pos="7040245" algn="l"/>
              </a:tabLst>
            </a:pPr>
            <a:r>
              <a:rPr lang="en-US" sz="3200" b="1" dirty="0"/>
              <a:t>Dumbbell Charts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/>
          </a:p>
          <a:p>
            <a:pPr algn="just">
              <a:buFont typeface="Wingdings" pitchFamily="2" charset="2"/>
              <a:buChar char="Ø"/>
            </a:pPr>
            <a:r>
              <a:rPr lang="en-US" sz="3200" dirty="0"/>
              <a:t>A Dumbbell Chart is a variation of the circle plot that compares two values for each slice of data, emphasizing the distance between the two values.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/>
          </a:p>
          <a:p>
            <a:pPr algn="just">
              <a:buFont typeface="Wingdings" pitchFamily="2" charset="2"/>
              <a:buChar char="Ø"/>
            </a:pPr>
            <a:r>
              <a:rPr lang="en-US" sz="3200" dirty="0"/>
              <a:t>Here for example, is a chart showing the Difference in Profit between East and West regions for each Category of products:</a:t>
            </a:r>
          </a:p>
        </p:txBody>
      </p:sp>
      <p:sp>
        <p:nvSpPr>
          <p:cNvPr id="6" name="object 6"/>
          <p:cNvSpPr/>
          <p:nvPr/>
        </p:nvSpPr>
        <p:spPr>
          <a:xfrm>
            <a:off x="2557018" y="4769230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9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Advanced Graphing and Charting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844</TotalTime>
  <Words>600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Tinos</vt:lpstr>
      <vt:lpstr>Wingdings</vt:lpstr>
      <vt:lpstr>Office Theme</vt:lpstr>
      <vt:lpstr>PowerPoint Presentation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PowerPoint Presentation</vt:lpstr>
      <vt:lpstr>Software process and Process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Reliance Digital</cp:lastModifiedBy>
  <cp:revision>101</cp:revision>
  <cp:lastPrinted>2020-10-01T09:19:21Z</cp:lastPrinted>
  <dcterms:created xsi:type="dcterms:W3CDTF">2020-05-05T09:43:45Z</dcterms:created>
  <dcterms:modified xsi:type="dcterms:W3CDTF">2021-02-22T04:14:43Z</dcterms:modified>
</cp:coreProperties>
</file>