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3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33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04-07-2022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04-07-2022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04-07-2022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04-07-2022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42DF-8AC0-4E5C-88BF-97A3167F0692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67BB-0E80-46C7-A71A-EB4EFB85CC1B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18B6-B69F-4D15-B5A7-546D2BC09FD1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EDA3-2997-45BA-B596-0B6AC9E26563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93AF-A275-4556-BFCC-F221FC27742A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FE34-11C2-43A2-9460-EE698DFE1F57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3192-5723-4BFB-9A82-250257F7D98D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E0B-7957-4A2E-8059-755103B30314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6A7E-5A71-4B4E-934C-612E0224F86D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1159-3BC5-4BBD-A8E5-1EC97462FD12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1199-76C8-4012-8713-00D726644824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modeling" TargetMode="External"/><Relationship Id="rId7" Type="http://schemas.openxmlformats.org/officeDocument/2006/relationships/hyperlink" Target="https://en.wikipedia.org/wiki/Parasol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ssault_Syst%C3%A8mes" TargetMode="External"/><Relationship Id="rId5" Type="http://schemas.openxmlformats.org/officeDocument/2006/relationships/hyperlink" Target="https://en.wikipedia.org/wiki/Computer-aided_engineering" TargetMode="External"/><Relationship Id="rId4" Type="http://schemas.openxmlformats.org/officeDocument/2006/relationships/hyperlink" Target="https://en.wikipedia.org/wiki/Computer-aided_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D3B79-52EA-1340-8842-8040855CD7E4}"/>
              </a:ext>
            </a:extLst>
          </p:cNvPr>
          <p:cNvSpPr txBox="1"/>
          <p:nvPr/>
        </p:nvSpPr>
        <p:spPr>
          <a:xfrm>
            <a:off x="0" y="1273018"/>
            <a:ext cx="11953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Engineering Graphics and Introduction to Digital Fabrication (BME01T1004</a:t>
            </a: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)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SOLIDWORKS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3273515" y="5026074"/>
            <a:ext cx="53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Session 2021-2022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CAT-III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3295749" y="4056577"/>
            <a:ext cx="53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Semester: II Section:24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2585890" y="2989102"/>
            <a:ext cx="7020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Prepared by:</a:t>
            </a:r>
          </a:p>
          <a:p>
            <a:pPr algn="ctr"/>
            <a:r>
              <a:rPr lang="en-IN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  <a:sym typeface="Wingdings" pitchFamily="2" charset="2"/>
              </a:rPr>
              <a:t>ABHINAV KUMAR CHOUDHARY (21SCSE1011615)</a:t>
            </a:r>
            <a:endParaRPr lang="en-US" sz="2400" b="1" i="1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 descr="C:\Users\Sofia\Downloads\LOGO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786" y="5756796"/>
            <a:ext cx="4660427" cy="1333509"/>
          </a:xfrm>
          <a:prstGeom prst="rect">
            <a:avLst/>
          </a:prstGeom>
          <a:noFill/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2FD6A-68DF-6B3F-FBFF-91C541A6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F96A9-BC9F-96BB-A8D6-DB824B75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D86846-E290-5CFE-9AB0-1935DAA2C57F}"/>
              </a:ext>
            </a:extLst>
          </p:cNvPr>
          <p:cNvSpPr txBox="1">
            <a:spLocks noChangeArrowheads="1"/>
          </p:cNvSpPr>
          <p:nvPr/>
        </p:nvSpPr>
        <p:spPr>
          <a:xfrm>
            <a:off x="94267" y="43021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156A8-2A0E-35BA-9AD4-3CABA57A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636"/>
            <a:ext cx="12192000" cy="55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6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4D3C2-FBCC-C8BE-6C3D-AB7B5FF7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2B88B-F21D-F779-B55A-156130CF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2FF6B6-4DE6-F999-D772-1C4D0521997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0773A-4090-458B-B6BE-DCC2D6F9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60424"/>
            <a:ext cx="12172950" cy="59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5A56B-2707-C097-83C3-A437A74E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7E5F3-8613-12CD-8EC1-3A4FDE90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AF62CB-E29F-1502-AC2B-12DD638B1323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9426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BCS01T1004	   Course Name: Engineering Graphics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FF433-1A6D-8F76-A40B-EDDE755A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869849"/>
            <a:ext cx="12098935" cy="60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Group No: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Engineering Graphics			Sem: II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2632" y="6484302"/>
            <a:ext cx="371168" cy="305435"/>
          </a:xfrm>
        </p:spPr>
        <p:txBody>
          <a:bodyPr/>
          <a:lstStyle/>
          <a:p>
            <a:fld id="{0DB3F5DA-0F3F-FF46-BDE9-7495294E9A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/>
          <p:cNvSpPr txBox="1">
            <a:spLocks noChangeArrowheads="1"/>
          </p:cNvSpPr>
          <p:nvPr/>
        </p:nvSpPr>
        <p:spPr>
          <a:xfrm>
            <a:off x="1" y="885340"/>
            <a:ext cx="12191999" cy="4543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SOLIDWORKS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XXXXXX		   Course Name: Data structures using C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DE6AF-8628-5B46-51DF-E0CC2F273C50}"/>
              </a:ext>
            </a:extLst>
          </p:cNvPr>
          <p:cNvSpPr txBox="1"/>
          <p:nvPr/>
        </p:nvSpPr>
        <p:spPr>
          <a:xfrm>
            <a:off x="895546" y="1772239"/>
            <a:ext cx="10614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lang="en-US" sz="3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solidworks</a:t>
            </a:r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?</a:t>
            </a:r>
          </a:p>
          <a:p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SolidWorks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3" tooltip="Solid mod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solid modeling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4" tooltip="Computer-aided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computer-aided  design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(CAD) and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5" tooltip="Computer-aided engine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computer-aided engineering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(CAE) application published by </a:t>
            </a:r>
            <a:r>
              <a:rPr lang="en-US" b="0" i="0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6" tooltip="Dassault Systèm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Dassault </a:t>
            </a:r>
            <a:r>
              <a:rPr lang="en-US" b="0" i="0" strike="noStrike" dirty="0" err="1">
                <a:effectLst/>
                <a:latin typeface="Arial" panose="020B0604020202020204" pitchFamily="34" charset="0"/>
                <a:hlinkClick r:id="rId6" tooltip="Dassault Systèm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Systèmes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SolidWorks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olid modeling"/>
              </a:rPr>
              <a:t>solid modeler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utilizes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olid modeling"/>
              </a:rPr>
              <a:t>parametric feature-based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approach which was initially developed by PTC (Creo/Pro-Engineer) to create models and assemblies. The software is written on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Parasolid"/>
              </a:rPr>
              <a:t>Parasolid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-kernel.</a:t>
            </a: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refer to constraints whose values determine the shape or geometry of the model or assembly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intent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how the creator of the part wants it to respond to changes and updates.</a:t>
            </a: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refer to the building blocks of the part. They are the shapes and operations that construct the par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t.</a:t>
            </a:r>
            <a:endParaRPr lang="en-IN" dirty="0"/>
          </a:p>
        </p:txBody>
      </p:sp>
    </p:spTree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017EA-790B-F08B-8372-E2C08297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9B750-63AA-610D-912E-CBA405C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0E3F06-5017-5879-366E-BCE9685EC99A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98A00-3F4C-6B3B-25AE-8E589B6A68AE}"/>
              </a:ext>
            </a:extLst>
          </p:cNvPr>
          <p:cNvSpPr txBox="1"/>
          <p:nvPr/>
        </p:nvSpPr>
        <p:spPr>
          <a:xfrm>
            <a:off x="1423446" y="1536569"/>
            <a:ext cx="9671901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  WHAT CAN SOLID WORKK DO?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Create fast and accurate designs, including 3D models and 2D drawings of complex parts and assemblies.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Design for cost and manufacturing with cost estimation tools and manufacturability checks.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Interact with team members and control revisions with standardized data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44607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5AC3C-BE63-5B70-F40A-830C34D0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2A383-2A90-A39D-F0DD-E1264731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4FD7A5-5994-8083-CD21-02EECD922421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9426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6EE34-4947-ECA8-2EC4-C5F84E71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869851"/>
            <a:ext cx="12192000" cy="59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1A3FF-28CC-32A6-0950-1A4A7FC0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B9C6E-BC27-61E6-CEC8-73C50130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0485FB-3CAF-A36D-56F1-F4A2F3EAEFBD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69FC3-C096-19AF-DF38-99EF23BA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424"/>
            <a:ext cx="12192000" cy="57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4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261B2-2FFE-F6E0-73EB-293B040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9CB74-1CF5-951A-939A-A5C5CA37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97FBF9-E48D-FFCB-2128-D77B59CE02F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CFDEB-BD3C-8F47-F435-A4211D60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4" y="860424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1778D-38DE-8578-A9F5-FA65B25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A2F86-3038-F84D-036A-24C21F40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F81161-8CF0-A800-6E9C-E4A72169BCA8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86B04-06F1-8609-E443-327A019A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424"/>
            <a:ext cx="12192000" cy="59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B7D5F-EC2C-2890-E906-0926D978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F2298-74EE-C2D5-0F2C-6C2E0BA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74211-4E2E-4EF6-AE51-1F0E44F4458D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8845E-1188-7A1E-6237-4D326AB0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860424"/>
            <a:ext cx="12125325" cy="59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96EA3-63F2-B553-25D8-C040E4C6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FF5A8-B231-4A6F-F717-BA773DA1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EA0E4D-127F-9777-60CE-4A14696922C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"/>
            <a:ext cx="12191999" cy="8604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BME01T1004	   Course Name: Engineering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B024-0985-B1C6-9BA0-FA2757FF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424"/>
            <a:ext cx="12192000" cy="59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504</TotalTime>
  <Words>454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Apple Chancery</vt:lpstr>
      <vt:lpstr>Arial</vt:lpstr>
      <vt:lpstr>Calibri</vt:lpstr>
      <vt:lpstr>Calibri Light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Abhinav Choudhary</cp:lastModifiedBy>
  <cp:revision>67</cp:revision>
  <dcterms:created xsi:type="dcterms:W3CDTF">2020-05-05T09:43:45Z</dcterms:created>
  <dcterms:modified xsi:type="dcterms:W3CDTF">2022-07-03T18:40:49Z</dcterms:modified>
</cp:coreProperties>
</file>