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Choudhary" initials="AC" lastIdx="1" clrIdx="0">
    <p:extLst>
      <p:ext uri="{19B8F6BF-5375-455C-9EA6-DF929625EA0E}">
        <p15:presenceInfo xmlns:p15="http://schemas.microsoft.com/office/powerpoint/2012/main" userId="286c9e9dabd4f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3679" autoAdjust="0"/>
  </p:normalViewPr>
  <p:slideViewPr>
    <p:cSldViewPr snapToGrid="0" snapToObjects="1">
      <p:cViewPr varScale="1">
        <p:scale>
          <a:sx n="80" d="100"/>
          <a:sy n="80" d="100"/>
        </p:scale>
        <p:origin x="36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01-07-2022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01-07-2022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01-07-2022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01-07-2022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42DF-8AC0-4E5C-88BF-97A3167F0692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67BB-0E80-46C7-A71A-EB4EFB85CC1B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18B6-B69F-4D15-B5A7-546D2BC09FD1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EDA3-2997-45BA-B596-0B6AC9E26563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93AF-A275-4556-BFCC-F221FC27742A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FE34-11C2-43A2-9460-EE698DFE1F57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3192-5723-4BFB-9A82-250257F7D98D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E0B-7957-4A2E-8059-755103B30314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657-2E99-4B65-9A72-112D2E68DE66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6A7E-5A71-4B4E-934C-612E0224F86D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1159-3BC5-4BBD-A8E5-1EC97462FD12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1199-76C8-4012-8713-00D726644824}" type="datetime1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D3B79-52EA-1340-8842-8040855CD7E4}"/>
              </a:ext>
            </a:extLst>
          </p:cNvPr>
          <p:cNvSpPr txBox="1"/>
          <p:nvPr/>
        </p:nvSpPr>
        <p:spPr>
          <a:xfrm>
            <a:off x="-23832" y="884336"/>
            <a:ext cx="1195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Semi-conductor Physics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342474" y="2701274"/>
            <a:ext cx="53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Session 2021-2022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CAT-III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3342474" y="2095189"/>
            <a:ext cx="536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Semester: 2 Section:24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05BE-578A-2844-AF90-BEDCBCD1A75B}"/>
              </a:ext>
            </a:extLst>
          </p:cNvPr>
          <p:cNvSpPr txBox="1"/>
          <p:nvPr/>
        </p:nvSpPr>
        <p:spPr>
          <a:xfrm>
            <a:off x="-23832" y="3459590"/>
            <a:ext cx="1227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Group No. 01                                                                                              To:</a:t>
            </a:r>
          </a:p>
          <a:p>
            <a:r>
              <a:rPr lang="en-US" sz="2400" b="1" i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Prepared by: Abhinav Kumar Choudhary(21SCSE1011615)         Dr. Sanjeev Kumar</a:t>
            </a:r>
            <a:endParaRPr lang="en-IN" sz="2400" b="1" i="1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  <a:p>
            <a:pPr algn="ctr"/>
            <a:endParaRPr lang="en-US" sz="2400" b="1" i="1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  <a:sym typeface="Wingdings" pitchFamily="2" charset="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C:\Users\Sofia\Downloads\LOGO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399" y="4623456"/>
            <a:ext cx="5954487" cy="2971233"/>
          </a:xfrm>
          <a:prstGeom prst="rect">
            <a:avLst/>
          </a:prstGeom>
          <a:noFill/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FF193-DB2A-B631-6DFB-12B665F8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DE79C-4A01-9F8D-810E-05FB563A0F8C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190CE-7A3D-896D-EF4B-C57EB413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2019178"/>
            <a:ext cx="10029825" cy="38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8B8C0-ECBA-3F0A-2FE0-1D7EA0E5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5" descr="THANKU ITDS">
            <a:extLst>
              <a:ext uri="{FF2B5EF4-FFF2-40B4-BE49-F238E27FC236}">
                <a16:creationId xmlns:a16="http://schemas.microsoft.com/office/drawing/2014/main" id="{72ECBD1D-5D1A-EBBB-18AD-63C12AC8660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6016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0" y="-1"/>
            <a:ext cx="12191998" cy="95504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62504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Group No: 01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			Sem: 02 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2632" y="6484302"/>
            <a:ext cx="371168" cy="305435"/>
          </a:xfrm>
        </p:spPr>
        <p:txBody>
          <a:bodyPr/>
          <a:lstStyle/>
          <a:p>
            <a:fld id="{0DB3F5DA-0F3F-FF46-BDE9-7495294E9A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/>
          <p:cNvSpPr txBox="1">
            <a:spLocks noChangeArrowheads="1"/>
          </p:cNvSpPr>
          <p:nvPr/>
        </p:nvSpPr>
        <p:spPr>
          <a:xfrm>
            <a:off x="-3" y="955046"/>
            <a:ext cx="12191999" cy="4543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Fermi Dirac Distribution and Fermi Level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XXXXXX		   Course Name: Data structures using C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65E1F-F1F9-84B5-B449-A41529C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23" y="1775184"/>
            <a:ext cx="10546994" cy="4370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95BC0-DB14-ED2E-772D-6139CE30B619}"/>
              </a:ext>
            </a:extLst>
          </p:cNvPr>
          <p:cNvSpPr txBox="1"/>
          <p:nvPr/>
        </p:nvSpPr>
        <p:spPr>
          <a:xfrm>
            <a:off x="1676400" y="1636768"/>
            <a:ext cx="745453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Some basic concepts: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Fermi level :- This is the term used to describe the top of the collection of electron energy levels at absolute zero temperature.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Fermi energy:-This is the maximum energy that an electron can have in conductor at OK. It is given by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where is the velocity of electron at Fermi level.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8DE4B2-56C1-86D1-F2A7-60E45D74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703" y="3870960"/>
            <a:ext cx="4094480" cy="1249680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ACE127-B0DC-A7E7-CFBF-1F7D97E2C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37" y="1197204"/>
            <a:ext cx="10765409" cy="50527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ECFBE-1608-51FE-F478-EA53EC52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412F17-CCD7-B2A3-7CDC-8FEA778EF40E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"/>
            <a:ext cx="12191999" cy="97096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92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846D1-7126-BD48-264A-E1B0CF44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68625"/>
            <a:ext cx="10058400" cy="51230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A1C1E-30BF-DC96-B15F-8BF76837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1AC25F-7EFD-850A-912B-FB5DF7822FE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38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94944A-B208-2395-7EC9-50F8DF66E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28" y="1109434"/>
            <a:ext cx="9539926" cy="4867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478A-6DF9-E9ED-A948-AAC5B886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C08975-9449-9A32-0F3E-51DD9FD57B49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"/>
            <a:ext cx="12191999" cy="97096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67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C767C-3E57-875A-6613-CE6B1A01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4260DB-B54E-B804-E908-9FBF0751058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885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E100576-09E4-6681-880E-20B53DCC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872" y="1344857"/>
            <a:ext cx="9304256" cy="4669443"/>
          </a:xfrm>
        </p:spPr>
      </p:pic>
    </p:spTree>
    <p:extLst>
      <p:ext uri="{BB962C8B-B14F-4D97-AF65-F5344CB8AC3E}">
        <p14:creationId xmlns:p14="http://schemas.microsoft.com/office/powerpoint/2010/main" val="36522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178D0-6A20-242A-DAB9-EE98F90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CE1117-2A4A-D458-53A7-F44005F69855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885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6634B-4D0D-87C1-0F39-CA1292E3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546"/>
            <a:ext cx="10351416" cy="52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4368D-0074-A8CC-6315-92F201BF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D4341-42C9-94D9-B715-C3CB2A659DA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50A21-0818-D26A-BB38-5BEE8565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493351"/>
            <a:ext cx="8029575" cy="46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693C-1CBF-11CF-DE92-C9E644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C9B75E-4F75-8346-F105-BDF51D2EDDA6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2"/>
            <a:ext cx="12191999" cy="11689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&amp;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sz="1800" b="1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BBS01T1002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AC1ED-7817-BD99-EB51-DEEAF4A0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71600"/>
            <a:ext cx="945829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546</TotalTime>
  <Words>301</Words>
  <Application>Microsoft Office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Apple Chancery</vt:lpstr>
      <vt:lpstr>Arial</vt:lpstr>
      <vt:lpstr>Calibri</vt:lpstr>
      <vt:lpstr>Calibri Light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Abhinav Choudhary</cp:lastModifiedBy>
  <cp:revision>69</cp:revision>
  <dcterms:created xsi:type="dcterms:W3CDTF">2020-05-05T09:43:45Z</dcterms:created>
  <dcterms:modified xsi:type="dcterms:W3CDTF">2022-07-01T06:53:46Z</dcterms:modified>
</cp:coreProperties>
</file>