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443E-0E4F-4421-85EC-321E583D8E5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5C3C-1A81-4A81-BE59-7D1F905C2E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bit" TargetMode="External"/><Relationship Id="rId2" Type="http://schemas.openxmlformats.org/officeDocument/2006/relationships/hyperlink" Target="https://en.wikipedia.org/wiki/Quantum_superpos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ector_space" TargetMode="External"/><Relationship Id="rId5" Type="http://schemas.openxmlformats.org/officeDocument/2006/relationships/hyperlink" Target="https://en.wikipedia.org/wiki/Complex_number" TargetMode="External"/><Relationship Id="rId4" Type="http://schemas.openxmlformats.org/officeDocument/2006/relationships/hyperlink" Target="https://en.wikipedia.org/wiki/Superdense_cod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register" TargetMode="External"/><Relationship Id="rId2" Type="http://schemas.openxmlformats.org/officeDocument/2006/relationships/hyperlink" Target="https://en.wikipedia.org/wiki/Hilbert_sp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IN" dirty="0"/>
              <a:t>Quantum bits :fundamental unit of quantum information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785926"/>
            <a:ext cx="8715436" cy="4786346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Mathematically, a </a:t>
            </a:r>
            <a:r>
              <a:rPr lang="en-US" sz="1800" dirty="0" err="1"/>
              <a:t>qubit</a:t>
            </a:r>
            <a:r>
              <a:rPr lang="en-US" sz="1800" dirty="0"/>
              <a:t> is a vector representing probabilities of 0 and 1 with the help of </a:t>
            </a:r>
          </a:p>
          <a:p>
            <a:pPr algn="just"/>
            <a:r>
              <a:rPr lang="en-US" sz="1800" dirty="0"/>
              <a:t>magnitude coefficient α and β respectively which are restricted to constitute a probability of 1 </a:t>
            </a:r>
          </a:p>
          <a:p>
            <a:pPr algn="just"/>
            <a:r>
              <a:rPr lang="en-US" sz="1800" dirty="0"/>
              <a:t>i.e. α^2+ β^2=1. If α reaches to 1 then β will tend to 0. </a:t>
            </a:r>
          </a:p>
          <a:p>
            <a:pPr algn="just"/>
            <a:r>
              <a:rPr lang="en-US" sz="1800" dirty="0"/>
              <a:t>The following equation gives an idea how a </a:t>
            </a:r>
            <a:r>
              <a:rPr lang="en-US" sz="1800" dirty="0" err="1"/>
              <a:t>qubit</a:t>
            </a:r>
            <a:r>
              <a:rPr lang="en-US" sz="1800" dirty="0"/>
              <a:t> works mathematically: </a:t>
            </a:r>
          </a:p>
          <a:p>
            <a:pPr algn="just"/>
            <a:r>
              <a:rPr lang="en-US" sz="1800" dirty="0" err="1"/>
              <a:t>Qubit</a:t>
            </a:r>
            <a:r>
              <a:rPr lang="en-US" sz="1800" dirty="0"/>
              <a:t>  Q = |α|0 + |β|1 </a:t>
            </a:r>
          </a:p>
          <a:p>
            <a:pPr algn="just"/>
            <a:r>
              <a:rPr lang="en-US" sz="1800" dirty="0"/>
              <a:t>The values of coefficients depend on the complex numbers which are real numbers that makes coefficients real as well. If either α or β reaches to 1, other must be 0 . Let us imagine explain the difference between classical computers (N^2) and Quantum computers (2^n). In a  puzzle, a classical computer will start the solution from start if it hits a dead end or a wall whereas in a Quantum computer, properties of </a:t>
            </a:r>
            <a:r>
              <a:rPr lang="en-US" sz="1800" dirty="0" err="1"/>
              <a:t>qubit</a:t>
            </a:r>
            <a:r>
              <a:rPr lang="en-US" sz="1800" dirty="0"/>
              <a:t> helps in continuing the calculation for the solution. </a:t>
            </a:r>
          </a:p>
          <a:p>
            <a:pPr algn="just"/>
            <a:r>
              <a:rPr lang="en-US" sz="1800" dirty="0"/>
              <a:t>The Literature review on Quantum Leap explains the idea of quantum computing and what </a:t>
            </a:r>
          </a:p>
          <a:p>
            <a:pPr algn="just"/>
            <a:r>
              <a:rPr lang="en-US" sz="1800" dirty="0"/>
              <a:t>difficulties it takes to achieve. Later the literature discusses the research in progress behind </a:t>
            </a:r>
          </a:p>
          <a:p>
            <a:pPr algn="just"/>
            <a:r>
              <a:rPr lang="en-US" sz="1800" dirty="0"/>
              <a:t>quantum computing and its prowess.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/>
              <a:t>Classic bits </a:t>
            </a:r>
            <a:r>
              <a:rPr lang="en-IN" dirty="0" err="1"/>
              <a:t>vs</a:t>
            </a:r>
            <a:r>
              <a:rPr lang="en-IN" dirty="0"/>
              <a:t> quantum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5007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There are two possible outcomes for the measurement of a </a:t>
            </a:r>
            <a:r>
              <a:rPr lang="en-US" dirty="0" err="1"/>
              <a:t>qubit</a:t>
            </a:r>
            <a:r>
              <a:rPr lang="en-US" dirty="0"/>
              <a:t>—usually taken to have the value "0" and "1", like a bit or binary digit. However, whereas the state of a bit can only be either 0 or 1, the general state of a </a:t>
            </a:r>
            <a:r>
              <a:rPr lang="en-US" dirty="0" err="1"/>
              <a:t>qubit</a:t>
            </a:r>
            <a:r>
              <a:rPr lang="en-US" dirty="0"/>
              <a:t> according to quantum mechanics can be a </a:t>
            </a:r>
            <a:r>
              <a:rPr lang="en-US" dirty="0">
                <a:hlinkClick r:id="rId2" tooltip="Quantum superposition"/>
              </a:rPr>
              <a:t>coherent superposition</a:t>
            </a:r>
            <a:r>
              <a:rPr lang="en-US" dirty="0"/>
              <a:t> of both.</a:t>
            </a:r>
            <a:r>
              <a:rPr lang="en-US" baseline="30000" dirty="0">
                <a:hlinkClick r:id="rId3"/>
              </a:rPr>
              <a:t>[2]</a:t>
            </a:r>
            <a:r>
              <a:rPr lang="en-US" dirty="0"/>
              <a:t> Moreover, whereas a measurement of a classical bit would not disturb its state, a measurement of a </a:t>
            </a:r>
            <a:r>
              <a:rPr lang="en-US" dirty="0" err="1"/>
              <a:t>qubit</a:t>
            </a:r>
            <a:r>
              <a:rPr lang="en-US" dirty="0"/>
              <a:t> would destroy its coherence and irrevocably disturb the superposition state. It is possible to fully encode one bit in one </a:t>
            </a:r>
            <a:r>
              <a:rPr lang="en-US" dirty="0" err="1"/>
              <a:t>qubit</a:t>
            </a:r>
            <a:r>
              <a:rPr lang="en-US" dirty="0"/>
              <a:t>. However, a </a:t>
            </a:r>
            <a:r>
              <a:rPr lang="en-US" dirty="0" err="1"/>
              <a:t>qubit</a:t>
            </a:r>
            <a:r>
              <a:rPr lang="en-US" dirty="0"/>
              <a:t> can hold more information, e.g., up to two bits using </a:t>
            </a:r>
            <a:r>
              <a:rPr lang="en-US" dirty="0" err="1">
                <a:hlinkClick r:id="rId4" tooltip="Superdense coding"/>
              </a:rPr>
              <a:t>superdense</a:t>
            </a:r>
            <a:r>
              <a:rPr lang="en-US" dirty="0">
                <a:hlinkClick r:id="rId4" tooltip="Superdense coding"/>
              </a:rPr>
              <a:t> coding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a system of </a:t>
            </a:r>
            <a:r>
              <a:rPr lang="en-US" i="1" dirty="0"/>
              <a:t>n</a:t>
            </a:r>
            <a:r>
              <a:rPr lang="en-US" dirty="0"/>
              <a:t> components, a complete description of its state in classical physics requires only </a:t>
            </a:r>
            <a:r>
              <a:rPr lang="en-US" i="1" dirty="0"/>
              <a:t>n</a:t>
            </a:r>
            <a:r>
              <a:rPr lang="en-US" dirty="0"/>
              <a:t> bits, whereas in quantum physics it requires 2</a:t>
            </a:r>
            <a:r>
              <a:rPr lang="en-US" i="1" baseline="30000" dirty="0"/>
              <a:t>n</a:t>
            </a:r>
            <a:r>
              <a:rPr lang="en-US" dirty="0"/>
              <a:t> </a:t>
            </a:r>
            <a:r>
              <a:rPr lang="en-US" dirty="0">
                <a:hlinkClick r:id="rId5" tooltip="Complex number"/>
              </a:rPr>
              <a:t>complex numbers</a:t>
            </a:r>
            <a:r>
              <a:rPr lang="en-US" dirty="0"/>
              <a:t> (or a single point in a 2</a:t>
            </a:r>
            <a:r>
              <a:rPr lang="en-US" i="1" baseline="30000" dirty="0"/>
              <a:t>n</a:t>
            </a:r>
            <a:r>
              <a:rPr lang="en-US" dirty="0"/>
              <a:t>-dimensional </a:t>
            </a:r>
            <a:r>
              <a:rPr lang="en-US" dirty="0">
                <a:hlinkClick r:id="rId6" tooltip="Vector space"/>
              </a:rPr>
              <a:t>vector space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/>
              <a:t>Representation of two </a:t>
            </a:r>
            <a:r>
              <a:rPr lang="en-IN" dirty="0" err="1"/>
              <a:t>qubits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000108"/>
            <a:ext cx="8229600" cy="5357850"/>
          </a:xfrm>
        </p:spPr>
        <p:txBody>
          <a:bodyPr>
            <a:normAutofit/>
          </a:bodyPr>
          <a:lstStyle/>
          <a:p>
            <a:r>
              <a:rPr lang="en-US" sz="2400" dirty="0"/>
              <a:t>These two </a:t>
            </a:r>
            <a:r>
              <a:rPr lang="en-US" sz="2400" dirty="0" err="1"/>
              <a:t>orthonormal</a:t>
            </a:r>
            <a:r>
              <a:rPr lang="en-US" sz="2400" dirty="0"/>
              <a:t>  basis states, {|0&gt; ,|1&gt;}, together called the computational basis, are said to span the two-dimensional </a:t>
            </a:r>
            <a:r>
              <a:rPr lang="en-US" sz="2400" dirty="0">
                <a:hlinkClick r:id="rId2" tooltip="Hilbert space"/>
              </a:rPr>
              <a:t>linear vector (Hilbert) space</a:t>
            </a:r>
            <a:r>
              <a:rPr lang="en-US" sz="2400" dirty="0"/>
              <a:t> of the </a:t>
            </a:r>
            <a:r>
              <a:rPr lang="en-US" sz="2400" dirty="0" err="1"/>
              <a:t>qubit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Qubit</a:t>
            </a:r>
            <a:r>
              <a:rPr lang="en-US" sz="2400" dirty="0"/>
              <a:t> basis states can also be combined to form product basis states. A set of qubits taken together is called a </a:t>
            </a:r>
            <a:r>
              <a:rPr lang="en-US" sz="2400">
                <a:hlinkClick r:id="rId3" tooltip="Quantum register"/>
              </a:rPr>
              <a:t>quantum register</a:t>
            </a:r>
            <a:r>
              <a:rPr lang="en-US" sz="2400" dirty="0"/>
              <a:t>. For example, two </a:t>
            </a:r>
            <a:r>
              <a:rPr lang="en-US" sz="2400" dirty="0" err="1"/>
              <a:t>qubits</a:t>
            </a:r>
            <a:r>
              <a:rPr lang="en-US" sz="2400" dirty="0"/>
              <a:t> could be represented in a four-dimensional linear vector space spanned by the following product basis states: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4348" y="4429132"/>
            <a:ext cx="6858048" cy="18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71472" y="4286256"/>
            <a:ext cx="700092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hheeeexam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48" y="5929330"/>
            <a:ext cx="207170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483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Quantum bits :fundamental unit of quantum information </vt:lpstr>
      <vt:lpstr>Classic bits vs quantum bits</vt:lpstr>
      <vt:lpstr>Representation of two qubits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bits :fundamental unit of quantum information</dc:title>
  <dc:creator>admin</dc:creator>
  <cp:lastModifiedBy>Abhinav Choudhary</cp:lastModifiedBy>
  <cp:revision>9</cp:revision>
  <dcterms:created xsi:type="dcterms:W3CDTF">2022-10-12T04:19:03Z</dcterms:created>
  <dcterms:modified xsi:type="dcterms:W3CDTF">2022-10-12T09:56:02Z</dcterms:modified>
</cp:coreProperties>
</file>