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58" r:id="rId3"/>
    <p:sldId id="259" r:id="rId4"/>
    <p:sldId id="260" r:id="rId5"/>
    <p:sldId id="262" r:id="rId6"/>
    <p:sldId id="281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8" r:id="rId15"/>
    <p:sldId id="280" r:id="rId1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-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95"/>
              </a:lnSpc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95"/>
              </a:lnSpc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27099" y="2367848"/>
            <a:ext cx="7748270" cy="5311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983033" y="2367751"/>
            <a:ext cx="6996430" cy="5311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95"/>
              </a:lnSpc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95"/>
              </a:lnSpc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95"/>
              </a:lnSpc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"/>
            <a:ext cx="18287999" cy="1028699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74" y="840919"/>
            <a:ext cx="6242684" cy="160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099" y="2426579"/>
            <a:ext cx="16433801" cy="3063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630027" y="9676234"/>
            <a:ext cx="287019" cy="236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95"/>
              </a:lnSpc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is-process-mining.com/de/" TargetMode="Externa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10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4.png"/><Relationship Id="rId7" Type="http://schemas.openxmlformats.org/officeDocument/2006/relationships/image" Target="../media/image22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3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openxmlformats.org/officeDocument/2006/relationships/image" Target="../media/image46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41E3-5265-83BD-9019-8FF87A3C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07482"/>
            <a:ext cx="9067800" cy="10525958"/>
          </a:xfrm>
        </p:spPr>
        <p:txBody>
          <a:bodyPr/>
          <a:lstStyle/>
          <a:p>
            <a:pPr algn="ctr"/>
            <a:r>
              <a:rPr lang="en-US" dirty="0"/>
              <a:t>PROCESS MINING                 </a:t>
            </a:r>
            <a:br>
              <a:rPr lang="en-US" dirty="0"/>
            </a:br>
            <a:r>
              <a:rPr lang="en-US" dirty="0"/>
              <a:t>BY CELONIS ACADEMY</a:t>
            </a:r>
            <a:br>
              <a:rPr lang="en-US" dirty="0"/>
            </a:br>
            <a:r>
              <a:rPr lang="en-US" dirty="0"/>
              <a:t>INDUSTRY INTERNSHIP</a:t>
            </a:r>
            <a:br>
              <a:rPr lang="en-US" dirty="0"/>
            </a:br>
            <a:r>
              <a:rPr lang="en-US" dirty="0"/>
              <a:t>      </a:t>
            </a:r>
            <a:br>
              <a:rPr lang="en-US" dirty="0"/>
            </a:br>
            <a:r>
              <a:rPr lang="en-US" dirty="0"/>
              <a:t>   </a:t>
            </a:r>
            <a:r>
              <a:rPr lang="en-US" sz="4000" b="0" dirty="0"/>
              <a:t>B.TECH (CSE)</a:t>
            </a:r>
            <a:br>
              <a:rPr lang="en-US" sz="4000" b="0" dirty="0"/>
            </a:br>
            <a:r>
              <a:rPr lang="en-US" sz="4800" b="0" dirty="0"/>
              <a:t>  </a:t>
            </a:r>
            <a:r>
              <a:rPr lang="en-US" dirty="0"/>
              <a:t> </a:t>
            </a:r>
            <a:r>
              <a:rPr lang="en-US" sz="3600" b="0" dirty="0"/>
              <a:t>2</a:t>
            </a:r>
            <a:r>
              <a:rPr lang="en-US" sz="3600" b="0" baseline="30000" dirty="0"/>
              <a:t>nd</a:t>
            </a:r>
            <a:r>
              <a:rPr lang="en-US" sz="3600" b="0" dirty="0"/>
              <a:t> Year 3</a:t>
            </a:r>
            <a:r>
              <a:rPr lang="en-US" sz="3600" b="0" baseline="30000" dirty="0"/>
              <a:t>rd</a:t>
            </a:r>
            <a:r>
              <a:rPr lang="en-US" sz="3600" b="0" dirty="0"/>
              <a:t> Semester</a:t>
            </a:r>
            <a:br>
              <a:rPr lang="en-US" sz="3600" b="0" dirty="0"/>
            </a:br>
            <a:br>
              <a:rPr lang="en-US" sz="4000" b="0" dirty="0"/>
            </a:br>
            <a:br>
              <a:rPr lang="en-US" sz="4000" b="0" dirty="0"/>
            </a:br>
            <a:r>
              <a:rPr lang="en-US" sz="2800" b="0" dirty="0"/>
              <a:t>Name : Abhinav Kumar Choudhary</a:t>
            </a:r>
            <a:br>
              <a:rPr lang="en-US" sz="2800" b="0" dirty="0"/>
            </a:br>
            <a:r>
              <a:rPr lang="en-US" sz="2800" b="0" dirty="0"/>
              <a:t>Admission No. : 21SCSE1011615</a:t>
            </a:r>
            <a:br>
              <a:rPr lang="en-US" sz="2800" b="0" dirty="0"/>
            </a:br>
            <a:r>
              <a:rPr lang="en-US" sz="2800" b="0" dirty="0"/>
              <a:t>Section : 21</a:t>
            </a:r>
            <a:br>
              <a:rPr lang="en-US" sz="4000" b="0" dirty="0"/>
            </a:br>
            <a:br>
              <a:rPr lang="en-US" sz="4000" b="0" dirty="0"/>
            </a:br>
            <a:r>
              <a:rPr lang="en-US" sz="2400" dirty="0"/>
              <a:t>To :</a:t>
            </a:r>
            <a:r>
              <a:rPr lang="en-US" sz="2400" b="0" dirty="0"/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ARVIND KUMAR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000" b="0" dirty="0"/>
            </a:br>
            <a:br>
              <a:rPr lang="en-US" sz="4000" b="0" dirty="0"/>
            </a:br>
            <a:br>
              <a:rPr lang="en-US" sz="4000" b="0" dirty="0"/>
            </a:br>
            <a:endParaRPr lang="en-US" dirty="0"/>
          </a:p>
        </p:txBody>
      </p:sp>
      <p:pic>
        <p:nvPicPr>
          <p:cNvPr id="3" name="Picture 2" descr="A person with his hand on his chin in front of a wall with cartoon characters">
            <a:extLst>
              <a:ext uri="{FF2B5EF4-FFF2-40B4-BE49-F238E27FC236}">
                <a16:creationId xmlns:a16="http://schemas.microsoft.com/office/drawing/2014/main" id="{A25F3742-36D3-C65B-9C1D-A8CFE7299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0"/>
            <a:ext cx="88392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1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3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70" y="10286374"/>
                </a:moveTo>
                <a:lnTo>
                  <a:pt x="0" y="10286374"/>
                </a:lnTo>
                <a:lnTo>
                  <a:pt x="0" y="0"/>
                </a:lnTo>
                <a:lnTo>
                  <a:pt x="9143970" y="0"/>
                </a:lnTo>
                <a:lnTo>
                  <a:pt x="9143970" y="102863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574" y="812378"/>
            <a:ext cx="83731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The</a:t>
            </a:r>
            <a:r>
              <a:rPr spc="-90" dirty="0"/>
              <a:t> </a:t>
            </a:r>
            <a:r>
              <a:rPr spc="295" dirty="0"/>
              <a:t>application</a:t>
            </a:r>
            <a:r>
              <a:rPr spc="-85" dirty="0"/>
              <a:t> </a:t>
            </a:r>
            <a:r>
              <a:rPr spc="190" dirty="0"/>
              <a:t>of</a:t>
            </a:r>
            <a:r>
              <a:rPr spc="-90" dirty="0"/>
              <a:t> </a:t>
            </a:r>
            <a:r>
              <a:rPr spc="155" dirty="0"/>
              <a:t>process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574" y="1602953"/>
            <a:ext cx="5882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240" dirty="0">
                <a:latin typeface="Arial"/>
                <a:cs typeface="Arial"/>
              </a:rPr>
              <a:t>mining</a:t>
            </a:r>
            <a:r>
              <a:rPr sz="4800" b="1" spc="-95" dirty="0">
                <a:latin typeface="Arial"/>
                <a:cs typeface="Arial"/>
              </a:rPr>
              <a:t> </a:t>
            </a:r>
            <a:r>
              <a:rPr sz="4800" b="1" spc="70" dirty="0">
                <a:latin typeface="Arial"/>
                <a:cs typeface="Arial"/>
              </a:rPr>
              <a:t>is</a:t>
            </a:r>
            <a:r>
              <a:rPr sz="4800" b="1" spc="-90" dirty="0">
                <a:latin typeface="Arial"/>
                <a:cs typeface="Arial"/>
              </a:rPr>
              <a:t> </a:t>
            </a:r>
            <a:r>
              <a:rPr sz="4800" b="1" spc="275" dirty="0">
                <a:latin typeface="Arial"/>
                <a:cs typeface="Arial"/>
              </a:rPr>
              <a:t>manifold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90280" y="3599240"/>
            <a:ext cx="5008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Arial MT"/>
                <a:cs typeface="Arial MT"/>
              </a:rPr>
              <a:t>Simplify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compliance,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70" dirty="0">
                <a:latin typeface="Arial MT"/>
                <a:cs typeface="Arial MT"/>
              </a:rPr>
              <a:t>with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complete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75" dirty="0">
                <a:latin typeface="Arial MT"/>
                <a:cs typeface="Arial MT"/>
              </a:rPr>
              <a:t>audit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trails.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0280" y="4945953"/>
            <a:ext cx="575500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100"/>
              </a:spcBef>
            </a:pPr>
            <a:r>
              <a:rPr sz="1800" spc="25" dirty="0">
                <a:latin typeface="Arial MT"/>
                <a:cs typeface="Arial MT"/>
              </a:rPr>
              <a:t>Delivering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the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70" dirty="0">
                <a:latin typeface="Arial MT"/>
                <a:cs typeface="Arial MT"/>
              </a:rPr>
              <a:t>full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55" dirty="0">
                <a:latin typeface="Arial MT"/>
                <a:cs typeface="Arial MT"/>
              </a:rPr>
              <a:t>context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65" dirty="0">
                <a:latin typeface="Arial MT"/>
                <a:cs typeface="Arial MT"/>
              </a:rPr>
              <a:t>and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70" dirty="0">
                <a:latin typeface="Arial MT"/>
                <a:cs typeface="Arial MT"/>
              </a:rPr>
              <a:t>end-to-end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perspective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40" dirty="0">
                <a:latin typeface="Arial MT"/>
                <a:cs typeface="Arial MT"/>
              </a:rPr>
              <a:t>required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80" dirty="0">
                <a:latin typeface="Arial MT"/>
                <a:cs typeface="Arial MT"/>
              </a:rPr>
              <a:t>for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process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improvements.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90280" y="6606595"/>
            <a:ext cx="564769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100"/>
              </a:spcBef>
            </a:pPr>
            <a:r>
              <a:rPr sz="1800" spc="65" dirty="0">
                <a:latin typeface="Arial MT"/>
                <a:cs typeface="Arial MT"/>
              </a:rPr>
              <a:t>Identify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most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valuable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60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effective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processes </a:t>
            </a:r>
            <a:r>
              <a:rPr sz="1800" spc="70" dirty="0">
                <a:latin typeface="Arial MT"/>
                <a:cs typeface="Arial MT"/>
              </a:rPr>
              <a:t>for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using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60" dirty="0">
                <a:latin typeface="Arial MT"/>
                <a:cs typeface="Arial MT"/>
              </a:rPr>
              <a:t>automation.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389851" y="0"/>
            <a:ext cx="8898255" cy="9131935"/>
            <a:chOff x="9389851" y="0"/>
            <a:chExt cx="8898255" cy="913193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3737" y="0"/>
              <a:ext cx="6094262" cy="23050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071658" y="6644730"/>
              <a:ext cx="714375" cy="770890"/>
            </a:xfrm>
            <a:custGeom>
              <a:avLst/>
              <a:gdLst/>
              <a:ahLst/>
              <a:cxnLst/>
              <a:rect l="l" t="t" r="r" b="b"/>
              <a:pathLst>
                <a:path w="714375" h="770890">
                  <a:moveTo>
                    <a:pt x="229907" y="770823"/>
                  </a:moveTo>
                  <a:lnTo>
                    <a:pt x="225602" y="765209"/>
                  </a:lnTo>
                  <a:lnTo>
                    <a:pt x="219957" y="760926"/>
                  </a:lnTo>
                  <a:lnTo>
                    <a:pt x="214312" y="755312"/>
                  </a:lnTo>
                  <a:lnTo>
                    <a:pt x="199387" y="742750"/>
                  </a:lnTo>
                  <a:lnTo>
                    <a:pt x="191924" y="736850"/>
                  </a:lnTo>
                  <a:lnTo>
                    <a:pt x="184461" y="731331"/>
                  </a:lnTo>
                  <a:lnTo>
                    <a:pt x="168484" y="720292"/>
                  </a:lnTo>
                  <a:lnTo>
                    <a:pt x="152506" y="708396"/>
                  </a:lnTo>
                  <a:lnTo>
                    <a:pt x="120550" y="683368"/>
                  </a:lnTo>
                  <a:lnTo>
                    <a:pt x="0" y="585921"/>
                  </a:lnTo>
                  <a:lnTo>
                    <a:pt x="5644" y="580306"/>
                  </a:lnTo>
                  <a:lnTo>
                    <a:pt x="7079" y="576024"/>
                  </a:lnTo>
                  <a:lnTo>
                    <a:pt x="12724" y="564699"/>
                  </a:lnTo>
                  <a:lnTo>
                    <a:pt x="15595" y="557657"/>
                  </a:lnTo>
                  <a:lnTo>
                    <a:pt x="32625" y="519592"/>
                  </a:lnTo>
                  <a:lnTo>
                    <a:pt x="38174" y="506650"/>
                  </a:lnTo>
                  <a:lnTo>
                    <a:pt x="44106" y="493422"/>
                  </a:lnTo>
                  <a:lnTo>
                    <a:pt x="50325" y="480194"/>
                  </a:lnTo>
                  <a:lnTo>
                    <a:pt x="56735" y="467252"/>
                  </a:lnTo>
                  <a:lnTo>
                    <a:pt x="76731" y="490757"/>
                  </a:lnTo>
                  <a:lnTo>
                    <a:pt x="136241" y="563272"/>
                  </a:lnTo>
                  <a:lnTo>
                    <a:pt x="159012" y="590013"/>
                  </a:lnTo>
                  <a:lnTo>
                    <a:pt x="170206" y="602860"/>
                  </a:lnTo>
                  <a:lnTo>
                    <a:pt x="181687" y="615612"/>
                  </a:lnTo>
                  <a:lnTo>
                    <a:pt x="205127" y="642448"/>
                  </a:lnTo>
                  <a:lnTo>
                    <a:pt x="218043" y="654914"/>
                  </a:lnTo>
                  <a:lnTo>
                    <a:pt x="232777" y="665002"/>
                  </a:lnTo>
                  <a:lnTo>
                    <a:pt x="240910" y="666810"/>
                  </a:lnTo>
                  <a:lnTo>
                    <a:pt x="249042" y="664335"/>
                  </a:lnTo>
                  <a:lnTo>
                    <a:pt x="255070" y="658721"/>
                  </a:lnTo>
                  <a:lnTo>
                    <a:pt x="256887" y="650917"/>
                  </a:lnTo>
                  <a:lnTo>
                    <a:pt x="278319" y="607618"/>
                  </a:lnTo>
                  <a:lnTo>
                    <a:pt x="300037" y="564414"/>
                  </a:lnTo>
                  <a:lnTo>
                    <a:pt x="322138" y="521400"/>
                  </a:lnTo>
                  <a:lnTo>
                    <a:pt x="344526" y="478576"/>
                  </a:lnTo>
                  <a:lnTo>
                    <a:pt x="367392" y="435943"/>
                  </a:lnTo>
                  <a:lnTo>
                    <a:pt x="390641" y="393500"/>
                  </a:lnTo>
                  <a:lnTo>
                    <a:pt x="414369" y="351343"/>
                  </a:lnTo>
                  <a:lnTo>
                    <a:pt x="438575" y="309376"/>
                  </a:lnTo>
                  <a:lnTo>
                    <a:pt x="463259" y="267218"/>
                  </a:lnTo>
                  <a:lnTo>
                    <a:pt x="488421" y="225537"/>
                  </a:lnTo>
                  <a:lnTo>
                    <a:pt x="552332" y="121809"/>
                  </a:lnTo>
                  <a:lnTo>
                    <a:pt x="593281" y="59477"/>
                  </a:lnTo>
                  <a:lnTo>
                    <a:pt x="623802" y="15035"/>
                  </a:lnTo>
                  <a:lnTo>
                    <a:pt x="633082" y="0"/>
                  </a:lnTo>
                  <a:lnTo>
                    <a:pt x="678050" y="64615"/>
                  </a:lnTo>
                  <a:lnTo>
                    <a:pt x="691827" y="83648"/>
                  </a:lnTo>
                  <a:lnTo>
                    <a:pt x="698428" y="93165"/>
                  </a:lnTo>
                  <a:lnTo>
                    <a:pt x="702734" y="100207"/>
                  </a:lnTo>
                  <a:lnTo>
                    <a:pt x="712684" y="112863"/>
                  </a:lnTo>
                  <a:lnTo>
                    <a:pt x="714119" y="114291"/>
                  </a:lnTo>
                  <a:lnTo>
                    <a:pt x="697376" y="132752"/>
                  </a:lnTo>
                  <a:lnTo>
                    <a:pt x="584766" y="272452"/>
                  </a:lnTo>
                  <a:lnTo>
                    <a:pt x="552906" y="314039"/>
                  </a:lnTo>
                  <a:lnTo>
                    <a:pt x="521142" y="356006"/>
                  </a:lnTo>
                  <a:lnTo>
                    <a:pt x="489665" y="398163"/>
                  </a:lnTo>
                  <a:lnTo>
                    <a:pt x="458571" y="440511"/>
                  </a:lnTo>
                  <a:lnTo>
                    <a:pt x="428911" y="481336"/>
                  </a:lnTo>
                  <a:lnTo>
                    <a:pt x="399539" y="522256"/>
                  </a:lnTo>
                  <a:lnTo>
                    <a:pt x="370454" y="563367"/>
                  </a:lnTo>
                  <a:lnTo>
                    <a:pt x="341656" y="604573"/>
                  </a:lnTo>
                  <a:lnTo>
                    <a:pt x="313240" y="645969"/>
                  </a:lnTo>
                  <a:lnTo>
                    <a:pt x="285112" y="687460"/>
                  </a:lnTo>
                  <a:lnTo>
                    <a:pt x="257366" y="729047"/>
                  </a:lnTo>
                  <a:lnTo>
                    <a:pt x="229907" y="770823"/>
                  </a:lnTo>
                  <a:close/>
                </a:path>
              </a:pathLst>
            </a:custGeom>
            <a:solidFill>
              <a:srgbClr val="80F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40010" y="6596671"/>
              <a:ext cx="781050" cy="857885"/>
            </a:xfrm>
            <a:custGeom>
              <a:avLst/>
              <a:gdLst/>
              <a:ahLst/>
              <a:cxnLst/>
              <a:rect l="l" t="t" r="r" b="b"/>
              <a:pathLst>
                <a:path w="781050" h="857884">
                  <a:moveTo>
                    <a:pt x="780630" y="154927"/>
                  </a:moveTo>
                  <a:lnTo>
                    <a:pt x="778535" y="148297"/>
                  </a:lnTo>
                  <a:lnTo>
                    <a:pt x="774255" y="141947"/>
                  </a:lnTo>
                  <a:lnTo>
                    <a:pt x="769975" y="136359"/>
                  </a:lnTo>
                  <a:lnTo>
                    <a:pt x="764362" y="129349"/>
                  </a:lnTo>
                  <a:lnTo>
                    <a:pt x="752652" y="113995"/>
                  </a:lnTo>
                  <a:lnTo>
                    <a:pt x="737235" y="93433"/>
                  </a:lnTo>
                  <a:lnTo>
                    <a:pt x="729056" y="82918"/>
                  </a:lnTo>
                  <a:lnTo>
                    <a:pt x="714209" y="63106"/>
                  </a:lnTo>
                  <a:lnTo>
                    <a:pt x="704596" y="50596"/>
                  </a:lnTo>
                  <a:lnTo>
                    <a:pt x="669759" y="5588"/>
                  </a:lnTo>
                  <a:lnTo>
                    <a:pt x="664146" y="0"/>
                  </a:lnTo>
                  <a:lnTo>
                    <a:pt x="657110" y="0"/>
                  </a:lnTo>
                  <a:lnTo>
                    <a:pt x="651497" y="4267"/>
                  </a:lnTo>
                  <a:lnTo>
                    <a:pt x="647204" y="4267"/>
                  </a:lnTo>
                  <a:lnTo>
                    <a:pt x="625513" y="25958"/>
                  </a:lnTo>
                  <a:lnTo>
                    <a:pt x="597814" y="66611"/>
                  </a:lnTo>
                  <a:lnTo>
                    <a:pt x="585063" y="87172"/>
                  </a:lnTo>
                  <a:lnTo>
                    <a:pt x="544334" y="149529"/>
                  </a:lnTo>
                  <a:lnTo>
                    <a:pt x="531393" y="170370"/>
                  </a:lnTo>
                  <a:lnTo>
                    <a:pt x="505421" y="210934"/>
                  </a:lnTo>
                  <a:lnTo>
                    <a:pt x="480390" y="252247"/>
                  </a:lnTo>
                  <a:lnTo>
                    <a:pt x="440423" y="322173"/>
                  </a:lnTo>
                  <a:lnTo>
                    <a:pt x="406920" y="382155"/>
                  </a:lnTo>
                  <a:lnTo>
                    <a:pt x="382181" y="428396"/>
                  </a:lnTo>
                  <a:lnTo>
                    <a:pt x="358203" y="474929"/>
                  </a:lnTo>
                  <a:lnTo>
                    <a:pt x="334886" y="521741"/>
                  </a:lnTo>
                  <a:lnTo>
                    <a:pt x="312229" y="568833"/>
                  </a:lnTo>
                  <a:lnTo>
                    <a:pt x="290258" y="616115"/>
                  </a:lnTo>
                  <a:lnTo>
                    <a:pt x="268846" y="663587"/>
                  </a:lnTo>
                  <a:lnTo>
                    <a:pt x="304520" y="663587"/>
                  </a:lnTo>
                  <a:lnTo>
                    <a:pt x="304711" y="663498"/>
                  </a:lnTo>
                  <a:lnTo>
                    <a:pt x="330225" y="612521"/>
                  </a:lnTo>
                  <a:lnTo>
                    <a:pt x="352018" y="569874"/>
                  </a:lnTo>
                  <a:lnTo>
                    <a:pt x="374472" y="527050"/>
                  </a:lnTo>
                  <a:lnTo>
                    <a:pt x="397217" y="484593"/>
                  </a:lnTo>
                  <a:lnTo>
                    <a:pt x="420344" y="442328"/>
                  </a:lnTo>
                  <a:lnTo>
                    <a:pt x="443941" y="400354"/>
                  </a:lnTo>
                  <a:lnTo>
                    <a:pt x="468020" y="358571"/>
                  </a:lnTo>
                  <a:lnTo>
                    <a:pt x="492569" y="316585"/>
                  </a:lnTo>
                  <a:lnTo>
                    <a:pt x="517601" y="275082"/>
                  </a:lnTo>
                  <a:lnTo>
                    <a:pt x="542810" y="233768"/>
                  </a:lnTo>
                  <a:lnTo>
                    <a:pt x="594487" y="151142"/>
                  </a:lnTo>
                  <a:lnTo>
                    <a:pt x="621804" y="109639"/>
                  </a:lnTo>
                  <a:lnTo>
                    <a:pt x="642162" y="80632"/>
                  </a:lnTo>
                  <a:lnTo>
                    <a:pt x="652259" y="65951"/>
                  </a:lnTo>
                  <a:lnTo>
                    <a:pt x="661301" y="50749"/>
                  </a:lnTo>
                  <a:lnTo>
                    <a:pt x="705929" y="114935"/>
                  </a:lnTo>
                  <a:lnTo>
                    <a:pt x="719632" y="133896"/>
                  </a:lnTo>
                  <a:lnTo>
                    <a:pt x="726198" y="143370"/>
                  </a:lnTo>
                  <a:lnTo>
                    <a:pt x="730478" y="148958"/>
                  </a:lnTo>
                  <a:lnTo>
                    <a:pt x="736092" y="155968"/>
                  </a:lnTo>
                  <a:lnTo>
                    <a:pt x="740371" y="162979"/>
                  </a:lnTo>
                  <a:lnTo>
                    <a:pt x="741807" y="164401"/>
                  </a:lnTo>
                  <a:lnTo>
                    <a:pt x="725335" y="182219"/>
                  </a:lnTo>
                  <a:lnTo>
                    <a:pt x="709536" y="201358"/>
                  </a:lnTo>
                  <a:lnTo>
                    <a:pt x="694029" y="220980"/>
                  </a:lnTo>
                  <a:lnTo>
                    <a:pt x="678421" y="240207"/>
                  </a:lnTo>
                  <a:lnTo>
                    <a:pt x="661581" y="260400"/>
                  </a:lnTo>
                  <a:lnTo>
                    <a:pt x="645312" y="280581"/>
                  </a:lnTo>
                  <a:lnTo>
                    <a:pt x="629323" y="300951"/>
                  </a:lnTo>
                  <a:lnTo>
                    <a:pt x="613333" y="321894"/>
                  </a:lnTo>
                  <a:lnTo>
                    <a:pt x="581545" y="363308"/>
                  </a:lnTo>
                  <a:lnTo>
                    <a:pt x="549948" y="405091"/>
                  </a:lnTo>
                  <a:lnTo>
                    <a:pt x="518642" y="447065"/>
                  </a:lnTo>
                  <a:lnTo>
                    <a:pt x="458216" y="529412"/>
                  </a:lnTo>
                  <a:lnTo>
                    <a:pt x="429094" y="569874"/>
                  </a:lnTo>
                  <a:lnTo>
                    <a:pt x="400354" y="610628"/>
                  </a:lnTo>
                  <a:lnTo>
                    <a:pt x="371906" y="651649"/>
                  </a:lnTo>
                  <a:lnTo>
                    <a:pt x="343738" y="692873"/>
                  </a:lnTo>
                  <a:lnTo>
                    <a:pt x="315760" y="734377"/>
                  </a:lnTo>
                  <a:lnTo>
                    <a:pt x="287972" y="776173"/>
                  </a:lnTo>
                  <a:lnTo>
                    <a:pt x="260426" y="818159"/>
                  </a:lnTo>
                  <a:lnTo>
                    <a:pt x="256273" y="812749"/>
                  </a:lnTo>
                  <a:lnTo>
                    <a:pt x="250659" y="807148"/>
                  </a:lnTo>
                  <a:lnTo>
                    <a:pt x="237629" y="797394"/>
                  </a:lnTo>
                  <a:lnTo>
                    <a:pt x="230200" y="791514"/>
                  </a:lnTo>
                  <a:lnTo>
                    <a:pt x="215353" y="779005"/>
                  </a:lnTo>
                  <a:lnTo>
                    <a:pt x="121335" y="704151"/>
                  </a:lnTo>
                  <a:lnTo>
                    <a:pt x="61569" y="655726"/>
                  </a:lnTo>
                  <a:lnTo>
                    <a:pt x="31788" y="631380"/>
                  </a:lnTo>
                  <a:lnTo>
                    <a:pt x="37401" y="625779"/>
                  </a:lnTo>
                  <a:lnTo>
                    <a:pt x="38836" y="621525"/>
                  </a:lnTo>
                  <a:lnTo>
                    <a:pt x="41681" y="614514"/>
                  </a:lnTo>
                  <a:lnTo>
                    <a:pt x="47294" y="603237"/>
                  </a:lnTo>
                  <a:lnTo>
                    <a:pt x="64236" y="565238"/>
                  </a:lnTo>
                  <a:lnTo>
                    <a:pt x="70332" y="552348"/>
                  </a:lnTo>
                  <a:lnTo>
                    <a:pt x="82029" y="526097"/>
                  </a:lnTo>
                  <a:lnTo>
                    <a:pt x="88125" y="513207"/>
                  </a:lnTo>
                  <a:lnTo>
                    <a:pt x="138658" y="513207"/>
                  </a:lnTo>
                  <a:lnTo>
                    <a:pt x="103543" y="473887"/>
                  </a:lnTo>
                  <a:lnTo>
                    <a:pt x="97929" y="471043"/>
                  </a:lnTo>
                  <a:lnTo>
                    <a:pt x="95072" y="471043"/>
                  </a:lnTo>
                  <a:lnTo>
                    <a:pt x="93649" y="469620"/>
                  </a:lnTo>
                  <a:lnTo>
                    <a:pt x="93649" y="468198"/>
                  </a:lnTo>
                  <a:lnTo>
                    <a:pt x="92214" y="468198"/>
                  </a:lnTo>
                  <a:lnTo>
                    <a:pt x="86321" y="466115"/>
                  </a:lnTo>
                  <a:lnTo>
                    <a:pt x="50634" y="509803"/>
                  </a:lnTo>
                  <a:lnTo>
                    <a:pt x="17703" y="573951"/>
                  </a:lnTo>
                  <a:lnTo>
                    <a:pt x="2857" y="617829"/>
                  </a:lnTo>
                  <a:lnTo>
                    <a:pt x="0" y="636778"/>
                  </a:lnTo>
                  <a:lnTo>
                    <a:pt x="2006" y="648055"/>
                  </a:lnTo>
                  <a:lnTo>
                    <a:pt x="31699" y="676198"/>
                  </a:lnTo>
                  <a:lnTo>
                    <a:pt x="61671" y="703872"/>
                  </a:lnTo>
                  <a:lnTo>
                    <a:pt x="92125" y="731062"/>
                  </a:lnTo>
                  <a:lnTo>
                    <a:pt x="123431" y="757694"/>
                  </a:lnTo>
                  <a:lnTo>
                    <a:pt x="153974" y="782993"/>
                  </a:lnTo>
                  <a:lnTo>
                    <a:pt x="185572" y="808291"/>
                  </a:lnTo>
                  <a:lnTo>
                    <a:pt x="230301" y="841641"/>
                  </a:lnTo>
                  <a:lnTo>
                    <a:pt x="266458" y="857186"/>
                  </a:lnTo>
                  <a:lnTo>
                    <a:pt x="266560" y="857377"/>
                  </a:lnTo>
                  <a:lnTo>
                    <a:pt x="278828" y="853490"/>
                  </a:lnTo>
                  <a:lnTo>
                    <a:pt x="304152" y="818337"/>
                  </a:lnTo>
                  <a:lnTo>
                    <a:pt x="260565" y="818337"/>
                  </a:lnTo>
                  <a:lnTo>
                    <a:pt x="304050" y="818235"/>
                  </a:lnTo>
                  <a:lnTo>
                    <a:pt x="309283" y="811034"/>
                  </a:lnTo>
                  <a:lnTo>
                    <a:pt x="339356" y="768400"/>
                  </a:lnTo>
                  <a:lnTo>
                    <a:pt x="458216" y="596214"/>
                  </a:lnTo>
                  <a:lnTo>
                    <a:pt x="488289" y="553199"/>
                  </a:lnTo>
                  <a:lnTo>
                    <a:pt x="518744" y="510374"/>
                  </a:lnTo>
                  <a:lnTo>
                    <a:pt x="549478" y="467626"/>
                  </a:lnTo>
                  <a:lnTo>
                    <a:pt x="580313" y="425653"/>
                  </a:lnTo>
                  <a:lnTo>
                    <a:pt x="611428" y="384251"/>
                  </a:lnTo>
                  <a:lnTo>
                    <a:pt x="659104" y="321983"/>
                  </a:lnTo>
                  <a:lnTo>
                    <a:pt x="692416" y="280390"/>
                  </a:lnTo>
                  <a:lnTo>
                    <a:pt x="759980" y="200596"/>
                  </a:lnTo>
                  <a:lnTo>
                    <a:pt x="775677" y="179946"/>
                  </a:lnTo>
                  <a:lnTo>
                    <a:pt x="778535" y="177101"/>
                  </a:lnTo>
                  <a:lnTo>
                    <a:pt x="778535" y="170091"/>
                  </a:lnTo>
                  <a:lnTo>
                    <a:pt x="780630" y="162128"/>
                  </a:lnTo>
                  <a:lnTo>
                    <a:pt x="780630" y="154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28141" y="7109782"/>
              <a:ext cx="216401" cy="20136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081168" y="4987381"/>
              <a:ext cx="714375" cy="770890"/>
            </a:xfrm>
            <a:custGeom>
              <a:avLst/>
              <a:gdLst/>
              <a:ahLst/>
              <a:cxnLst/>
              <a:rect l="l" t="t" r="r" b="b"/>
              <a:pathLst>
                <a:path w="714375" h="770889">
                  <a:moveTo>
                    <a:pt x="229907" y="770823"/>
                  </a:moveTo>
                  <a:lnTo>
                    <a:pt x="225602" y="765209"/>
                  </a:lnTo>
                  <a:lnTo>
                    <a:pt x="219957" y="760926"/>
                  </a:lnTo>
                  <a:lnTo>
                    <a:pt x="214312" y="755312"/>
                  </a:lnTo>
                  <a:lnTo>
                    <a:pt x="199387" y="742750"/>
                  </a:lnTo>
                  <a:lnTo>
                    <a:pt x="191924" y="736850"/>
                  </a:lnTo>
                  <a:lnTo>
                    <a:pt x="184461" y="731331"/>
                  </a:lnTo>
                  <a:lnTo>
                    <a:pt x="168484" y="720292"/>
                  </a:lnTo>
                  <a:lnTo>
                    <a:pt x="152506" y="708396"/>
                  </a:lnTo>
                  <a:lnTo>
                    <a:pt x="120550" y="683368"/>
                  </a:lnTo>
                  <a:lnTo>
                    <a:pt x="0" y="585921"/>
                  </a:lnTo>
                  <a:lnTo>
                    <a:pt x="5644" y="580306"/>
                  </a:lnTo>
                  <a:lnTo>
                    <a:pt x="7079" y="576024"/>
                  </a:lnTo>
                  <a:lnTo>
                    <a:pt x="12724" y="564699"/>
                  </a:lnTo>
                  <a:lnTo>
                    <a:pt x="15595" y="557657"/>
                  </a:lnTo>
                  <a:lnTo>
                    <a:pt x="32625" y="519592"/>
                  </a:lnTo>
                  <a:lnTo>
                    <a:pt x="38174" y="506650"/>
                  </a:lnTo>
                  <a:lnTo>
                    <a:pt x="44106" y="493422"/>
                  </a:lnTo>
                  <a:lnTo>
                    <a:pt x="50325" y="480194"/>
                  </a:lnTo>
                  <a:lnTo>
                    <a:pt x="56735" y="467252"/>
                  </a:lnTo>
                  <a:lnTo>
                    <a:pt x="76731" y="490757"/>
                  </a:lnTo>
                  <a:lnTo>
                    <a:pt x="136241" y="563272"/>
                  </a:lnTo>
                  <a:lnTo>
                    <a:pt x="159012" y="590013"/>
                  </a:lnTo>
                  <a:lnTo>
                    <a:pt x="170206" y="602860"/>
                  </a:lnTo>
                  <a:lnTo>
                    <a:pt x="181687" y="615612"/>
                  </a:lnTo>
                  <a:lnTo>
                    <a:pt x="205127" y="642448"/>
                  </a:lnTo>
                  <a:lnTo>
                    <a:pt x="218043" y="654914"/>
                  </a:lnTo>
                  <a:lnTo>
                    <a:pt x="232777" y="665002"/>
                  </a:lnTo>
                  <a:lnTo>
                    <a:pt x="240910" y="666810"/>
                  </a:lnTo>
                  <a:lnTo>
                    <a:pt x="249042" y="664335"/>
                  </a:lnTo>
                  <a:lnTo>
                    <a:pt x="255070" y="658721"/>
                  </a:lnTo>
                  <a:lnTo>
                    <a:pt x="256887" y="650917"/>
                  </a:lnTo>
                  <a:lnTo>
                    <a:pt x="278319" y="607618"/>
                  </a:lnTo>
                  <a:lnTo>
                    <a:pt x="300037" y="564414"/>
                  </a:lnTo>
                  <a:lnTo>
                    <a:pt x="322138" y="521400"/>
                  </a:lnTo>
                  <a:lnTo>
                    <a:pt x="344526" y="478576"/>
                  </a:lnTo>
                  <a:lnTo>
                    <a:pt x="367392" y="435943"/>
                  </a:lnTo>
                  <a:lnTo>
                    <a:pt x="390641" y="393500"/>
                  </a:lnTo>
                  <a:lnTo>
                    <a:pt x="414369" y="351343"/>
                  </a:lnTo>
                  <a:lnTo>
                    <a:pt x="438575" y="309376"/>
                  </a:lnTo>
                  <a:lnTo>
                    <a:pt x="463259" y="267218"/>
                  </a:lnTo>
                  <a:lnTo>
                    <a:pt x="488421" y="225537"/>
                  </a:lnTo>
                  <a:lnTo>
                    <a:pt x="552332" y="121809"/>
                  </a:lnTo>
                  <a:lnTo>
                    <a:pt x="593281" y="59477"/>
                  </a:lnTo>
                  <a:lnTo>
                    <a:pt x="623802" y="15035"/>
                  </a:lnTo>
                  <a:lnTo>
                    <a:pt x="633082" y="0"/>
                  </a:lnTo>
                  <a:lnTo>
                    <a:pt x="678050" y="64615"/>
                  </a:lnTo>
                  <a:lnTo>
                    <a:pt x="691827" y="83648"/>
                  </a:lnTo>
                  <a:lnTo>
                    <a:pt x="698428" y="93165"/>
                  </a:lnTo>
                  <a:lnTo>
                    <a:pt x="702734" y="100207"/>
                  </a:lnTo>
                  <a:lnTo>
                    <a:pt x="712684" y="112863"/>
                  </a:lnTo>
                  <a:lnTo>
                    <a:pt x="714119" y="114291"/>
                  </a:lnTo>
                  <a:lnTo>
                    <a:pt x="697376" y="132752"/>
                  </a:lnTo>
                  <a:lnTo>
                    <a:pt x="584766" y="272452"/>
                  </a:lnTo>
                  <a:lnTo>
                    <a:pt x="552906" y="314039"/>
                  </a:lnTo>
                  <a:lnTo>
                    <a:pt x="521142" y="356006"/>
                  </a:lnTo>
                  <a:lnTo>
                    <a:pt x="489665" y="398163"/>
                  </a:lnTo>
                  <a:lnTo>
                    <a:pt x="458571" y="440511"/>
                  </a:lnTo>
                  <a:lnTo>
                    <a:pt x="428911" y="481336"/>
                  </a:lnTo>
                  <a:lnTo>
                    <a:pt x="399539" y="522256"/>
                  </a:lnTo>
                  <a:lnTo>
                    <a:pt x="370454" y="563367"/>
                  </a:lnTo>
                  <a:lnTo>
                    <a:pt x="341656" y="604573"/>
                  </a:lnTo>
                  <a:lnTo>
                    <a:pt x="313240" y="645969"/>
                  </a:lnTo>
                  <a:lnTo>
                    <a:pt x="285112" y="687460"/>
                  </a:lnTo>
                  <a:lnTo>
                    <a:pt x="257366" y="729047"/>
                  </a:lnTo>
                  <a:lnTo>
                    <a:pt x="229907" y="770823"/>
                  </a:lnTo>
                  <a:close/>
                </a:path>
              </a:pathLst>
            </a:custGeom>
            <a:solidFill>
              <a:srgbClr val="80F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49523" y="4939321"/>
              <a:ext cx="781050" cy="857885"/>
            </a:xfrm>
            <a:custGeom>
              <a:avLst/>
              <a:gdLst/>
              <a:ahLst/>
              <a:cxnLst/>
              <a:rect l="l" t="t" r="r" b="b"/>
              <a:pathLst>
                <a:path w="781050" h="857885">
                  <a:moveTo>
                    <a:pt x="780630" y="154927"/>
                  </a:moveTo>
                  <a:lnTo>
                    <a:pt x="778535" y="148297"/>
                  </a:lnTo>
                  <a:lnTo>
                    <a:pt x="774255" y="141947"/>
                  </a:lnTo>
                  <a:lnTo>
                    <a:pt x="769962" y="136359"/>
                  </a:lnTo>
                  <a:lnTo>
                    <a:pt x="764349" y="129349"/>
                  </a:lnTo>
                  <a:lnTo>
                    <a:pt x="752652" y="113995"/>
                  </a:lnTo>
                  <a:lnTo>
                    <a:pt x="737235" y="93433"/>
                  </a:lnTo>
                  <a:lnTo>
                    <a:pt x="729043" y="82918"/>
                  </a:lnTo>
                  <a:lnTo>
                    <a:pt x="714197" y="63106"/>
                  </a:lnTo>
                  <a:lnTo>
                    <a:pt x="704596" y="50596"/>
                  </a:lnTo>
                  <a:lnTo>
                    <a:pt x="669759" y="5588"/>
                  </a:lnTo>
                  <a:lnTo>
                    <a:pt x="664146" y="0"/>
                  </a:lnTo>
                  <a:lnTo>
                    <a:pt x="657110" y="0"/>
                  </a:lnTo>
                  <a:lnTo>
                    <a:pt x="651484" y="4267"/>
                  </a:lnTo>
                  <a:lnTo>
                    <a:pt x="647204" y="4267"/>
                  </a:lnTo>
                  <a:lnTo>
                    <a:pt x="625513" y="25958"/>
                  </a:lnTo>
                  <a:lnTo>
                    <a:pt x="597814" y="66611"/>
                  </a:lnTo>
                  <a:lnTo>
                    <a:pt x="585063" y="87172"/>
                  </a:lnTo>
                  <a:lnTo>
                    <a:pt x="544334" y="149529"/>
                  </a:lnTo>
                  <a:lnTo>
                    <a:pt x="531393" y="170370"/>
                  </a:lnTo>
                  <a:lnTo>
                    <a:pt x="505409" y="210934"/>
                  </a:lnTo>
                  <a:lnTo>
                    <a:pt x="480390" y="252247"/>
                  </a:lnTo>
                  <a:lnTo>
                    <a:pt x="440423" y="322173"/>
                  </a:lnTo>
                  <a:lnTo>
                    <a:pt x="406920" y="382155"/>
                  </a:lnTo>
                  <a:lnTo>
                    <a:pt x="382181" y="428396"/>
                  </a:lnTo>
                  <a:lnTo>
                    <a:pt x="358190" y="474929"/>
                  </a:lnTo>
                  <a:lnTo>
                    <a:pt x="334886" y="521741"/>
                  </a:lnTo>
                  <a:lnTo>
                    <a:pt x="312229" y="568833"/>
                  </a:lnTo>
                  <a:lnTo>
                    <a:pt x="290245" y="616115"/>
                  </a:lnTo>
                  <a:lnTo>
                    <a:pt x="268833" y="663587"/>
                  </a:lnTo>
                  <a:lnTo>
                    <a:pt x="304520" y="663587"/>
                  </a:lnTo>
                  <a:lnTo>
                    <a:pt x="304711" y="663498"/>
                  </a:lnTo>
                  <a:lnTo>
                    <a:pt x="330212" y="612521"/>
                  </a:lnTo>
                  <a:lnTo>
                    <a:pt x="352005" y="569874"/>
                  </a:lnTo>
                  <a:lnTo>
                    <a:pt x="374472" y="527050"/>
                  </a:lnTo>
                  <a:lnTo>
                    <a:pt x="397217" y="484593"/>
                  </a:lnTo>
                  <a:lnTo>
                    <a:pt x="420331" y="442328"/>
                  </a:lnTo>
                  <a:lnTo>
                    <a:pt x="443941" y="400354"/>
                  </a:lnTo>
                  <a:lnTo>
                    <a:pt x="468020" y="358571"/>
                  </a:lnTo>
                  <a:lnTo>
                    <a:pt x="492569" y="316585"/>
                  </a:lnTo>
                  <a:lnTo>
                    <a:pt x="517601" y="275082"/>
                  </a:lnTo>
                  <a:lnTo>
                    <a:pt x="542810" y="233768"/>
                  </a:lnTo>
                  <a:lnTo>
                    <a:pt x="594487" y="151142"/>
                  </a:lnTo>
                  <a:lnTo>
                    <a:pt x="621804" y="109639"/>
                  </a:lnTo>
                  <a:lnTo>
                    <a:pt x="642162" y="80632"/>
                  </a:lnTo>
                  <a:lnTo>
                    <a:pt x="652246" y="65951"/>
                  </a:lnTo>
                  <a:lnTo>
                    <a:pt x="661301" y="50749"/>
                  </a:lnTo>
                  <a:lnTo>
                    <a:pt x="705929" y="114935"/>
                  </a:lnTo>
                  <a:lnTo>
                    <a:pt x="719632" y="133896"/>
                  </a:lnTo>
                  <a:lnTo>
                    <a:pt x="726198" y="143370"/>
                  </a:lnTo>
                  <a:lnTo>
                    <a:pt x="730478" y="148958"/>
                  </a:lnTo>
                  <a:lnTo>
                    <a:pt x="736092" y="155968"/>
                  </a:lnTo>
                  <a:lnTo>
                    <a:pt x="740371" y="162979"/>
                  </a:lnTo>
                  <a:lnTo>
                    <a:pt x="741794" y="164401"/>
                  </a:lnTo>
                  <a:lnTo>
                    <a:pt x="725335" y="182219"/>
                  </a:lnTo>
                  <a:lnTo>
                    <a:pt x="709536" y="201358"/>
                  </a:lnTo>
                  <a:lnTo>
                    <a:pt x="694029" y="220980"/>
                  </a:lnTo>
                  <a:lnTo>
                    <a:pt x="678421" y="240207"/>
                  </a:lnTo>
                  <a:lnTo>
                    <a:pt x="661581" y="260400"/>
                  </a:lnTo>
                  <a:lnTo>
                    <a:pt x="645299" y="280581"/>
                  </a:lnTo>
                  <a:lnTo>
                    <a:pt x="629323" y="300951"/>
                  </a:lnTo>
                  <a:lnTo>
                    <a:pt x="613333" y="321894"/>
                  </a:lnTo>
                  <a:lnTo>
                    <a:pt x="581545" y="363308"/>
                  </a:lnTo>
                  <a:lnTo>
                    <a:pt x="549948" y="405091"/>
                  </a:lnTo>
                  <a:lnTo>
                    <a:pt x="518642" y="447065"/>
                  </a:lnTo>
                  <a:lnTo>
                    <a:pt x="458216" y="529412"/>
                  </a:lnTo>
                  <a:lnTo>
                    <a:pt x="429094" y="569874"/>
                  </a:lnTo>
                  <a:lnTo>
                    <a:pt x="400354" y="610628"/>
                  </a:lnTo>
                  <a:lnTo>
                    <a:pt x="371894" y="651649"/>
                  </a:lnTo>
                  <a:lnTo>
                    <a:pt x="343725" y="692873"/>
                  </a:lnTo>
                  <a:lnTo>
                    <a:pt x="315747" y="734377"/>
                  </a:lnTo>
                  <a:lnTo>
                    <a:pt x="287959" y="776173"/>
                  </a:lnTo>
                  <a:lnTo>
                    <a:pt x="260413" y="818159"/>
                  </a:lnTo>
                  <a:lnTo>
                    <a:pt x="256273" y="812749"/>
                  </a:lnTo>
                  <a:lnTo>
                    <a:pt x="250659" y="807148"/>
                  </a:lnTo>
                  <a:lnTo>
                    <a:pt x="237629" y="797394"/>
                  </a:lnTo>
                  <a:lnTo>
                    <a:pt x="230200" y="791514"/>
                  </a:lnTo>
                  <a:lnTo>
                    <a:pt x="215353" y="779005"/>
                  </a:lnTo>
                  <a:lnTo>
                    <a:pt x="121335" y="704151"/>
                  </a:lnTo>
                  <a:lnTo>
                    <a:pt x="61569" y="655726"/>
                  </a:lnTo>
                  <a:lnTo>
                    <a:pt x="31788" y="631380"/>
                  </a:lnTo>
                  <a:lnTo>
                    <a:pt x="37401" y="625779"/>
                  </a:lnTo>
                  <a:lnTo>
                    <a:pt x="38823" y="621525"/>
                  </a:lnTo>
                  <a:lnTo>
                    <a:pt x="41681" y="614514"/>
                  </a:lnTo>
                  <a:lnTo>
                    <a:pt x="47294" y="603237"/>
                  </a:lnTo>
                  <a:lnTo>
                    <a:pt x="64236" y="565238"/>
                  </a:lnTo>
                  <a:lnTo>
                    <a:pt x="70332" y="552348"/>
                  </a:lnTo>
                  <a:lnTo>
                    <a:pt x="82029" y="526097"/>
                  </a:lnTo>
                  <a:lnTo>
                    <a:pt x="88125" y="513207"/>
                  </a:lnTo>
                  <a:lnTo>
                    <a:pt x="138658" y="513207"/>
                  </a:lnTo>
                  <a:lnTo>
                    <a:pt x="103543" y="473887"/>
                  </a:lnTo>
                  <a:lnTo>
                    <a:pt x="97929" y="471043"/>
                  </a:lnTo>
                  <a:lnTo>
                    <a:pt x="95072" y="471043"/>
                  </a:lnTo>
                  <a:lnTo>
                    <a:pt x="93637" y="469620"/>
                  </a:lnTo>
                  <a:lnTo>
                    <a:pt x="93637" y="468198"/>
                  </a:lnTo>
                  <a:lnTo>
                    <a:pt x="92214" y="468198"/>
                  </a:lnTo>
                  <a:lnTo>
                    <a:pt x="86309" y="466115"/>
                  </a:lnTo>
                  <a:lnTo>
                    <a:pt x="50622" y="509803"/>
                  </a:lnTo>
                  <a:lnTo>
                    <a:pt x="17703" y="573951"/>
                  </a:lnTo>
                  <a:lnTo>
                    <a:pt x="2857" y="617829"/>
                  </a:lnTo>
                  <a:lnTo>
                    <a:pt x="0" y="636778"/>
                  </a:lnTo>
                  <a:lnTo>
                    <a:pt x="1993" y="648055"/>
                  </a:lnTo>
                  <a:lnTo>
                    <a:pt x="31686" y="676198"/>
                  </a:lnTo>
                  <a:lnTo>
                    <a:pt x="61671" y="703872"/>
                  </a:lnTo>
                  <a:lnTo>
                    <a:pt x="92125" y="731062"/>
                  </a:lnTo>
                  <a:lnTo>
                    <a:pt x="123431" y="757694"/>
                  </a:lnTo>
                  <a:lnTo>
                    <a:pt x="153974" y="782993"/>
                  </a:lnTo>
                  <a:lnTo>
                    <a:pt x="185572" y="808291"/>
                  </a:lnTo>
                  <a:lnTo>
                    <a:pt x="230301" y="841641"/>
                  </a:lnTo>
                  <a:lnTo>
                    <a:pt x="266458" y="857186"/>
                  </a:lnTo>
                  <a:lnTo>
                    <a:pt x="266560" y="857377"/>
                  </a:lnTo>
                  <a:lnTo>
                    <a:pt x="278828" y="853490"/>
                  </a:lnTo>
                  <a:lnTo>
                    <a:pt x="304139" y="818337"/>
                  </a:lnTo>
                  <a:lnTo>
                    <a:pt x="260553" y="818337"/>
                  </a:lnTo>
                  <a:lnTo>
                    <a:pt x="304050" y="818235"/>
                  </a:lnTo>
                  <a:lnTo>
                    <a:pt x="309283" y="811034"/>
                  </a:lnTo>
                  <a:lnTo>
                    <a:pt x="339356" y="768400"/>
                  </a:lnTo>
                  <a:lnTo>
                    <a:pt x="458216" y="596214"/>
                  </a:lnTo>
                  <a:lnTo>
                    <a:pt x="488289" y="553199"/>
                  </a:lnTo>
                  <a:lnTo>
                    <a:pt x="518731" y="510374"/>
                  </a:lnTo>
                  <a:lnTo>
                    <a:pt x="549478" y="467626"/>
                  </a:lnTo>
                  <a:lnTo>
                    <a:pt x="580313" y="425653"/>
                  </a:lnTo>
                  <a:lnTo>
                    <a:pt x="611428" y="384251"/>
                  </a:lnTo>
                  <a:lnTo>
                    <a:pt x="659104" y="321983"/>
                  </a:lnTo>
                  <a:lnTo>
                    <a:pt x="692416" y="280390"/>
                  </a:lnTo>
                  <a:lnTo>
                    <a:pt x="759980" y="200596"/>
                  </a:lnTo>
                  <a:lnTo>
                    <a:pt x="775677" y="179946"/>
                  </a:lnTo>
                  <a:lnTo>
                    <a:pt x="778535" y="177101"/>
                  </a:lnTo>
                  <a:lnTo>
                    <a:pt x="778535" y="170091"/>
                  </a:lnTo>
                  <a:lnTo>
                    <a:pt x="780630" y="162128"/>
                  </a:lnTo>
                  <a:lnTo>
                    <a:pt x="780630" y="154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37651" y="5452432"/>
              <a:ext cx="216401" cy="2013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081168" y="3444331"/>
              <a:ext cx="714375" cy="770890"/>
            </a:xfrm>
            <a:custGeom>
              <a:avLst/>
              <a:gdLst/>
              <a:ahLst/>
              <a:cxnLst/>
              <a:rect l="l" t="t" r="r" b="b"/>
              <a:pathLst>
                <a:path w="714375" h="770889">
                  <a:moveTo>
                    <a:pt x="229907" y="770823"/>
                  </a:moveTo>
                  <a:lnTo>
                    <a:pt x="225602" y="765209"/>
                  </a:lnTo>
                  <a:lnTo>
                    <a:pt x="219957" y="760926"/>
                  </a:lnTo>
                  <a:lnTo>
                    <a:pt x="214312" y="755312"/>
                  </a:lnTo>
                  <a:lnTo>
                    <a:pt x="199387" y="742750"/>
                  </a:lnTo>
                  <a:lnTo>
                    <a:pt x="191924" y="736850"/>
                  </a:lnTo>
                  <a:lnTo>
                    <a:pt x="184461" y="731331"/>
                  </a:lnTo>
                  <a:lnTo>
                    <a:pt x="168484" y="720292"/>
                  </a:lnTo>
                  <a:lnTo>
                    <a:pt x="152506" y="708396"/>
                  </a:lnTo>
                  <a:lnTo>
                    <a:pt x="120550" y="683368"/>
                  </a:lnTo>
                  <a:lnTo>
                    <a:pt x="0" y="585921"/>
                  </a:lnTo>
                  <a:lnTo>
                    <a:pt x="5644" y="580306"/>
                  </a:lnTo>
                  <a:lnTo>
                    <a:pt x="7079" y="576024"/>
                  </a:lnTo>
                  <a:lnTo>
                    <a:pt x="12724" y="564699"/>
                  </a:lnTo>
                  <a:lnTo>
                    <a:pt x="15595" y="557657"/>
                  </a:lnTo>
                  <a:lnTo>
                    <a:pt x="32625" y="519592"/>
                  </a:lnTo>
                  <a:lnTo>
                    <a:pt x="38174" y="506650"/>
                  </a:lnTo>
                  <a:lnTo>
                    <a:pt x="44106" y="493422"/>
                  </a:lnTo>
                  <a:lnTo>
                    <a:pt x="50325" y="480194"/>
                  </a:lnTo>
                  <a:lnTo>
                    <a:pt x="56735" y="467252"/>
                  </a:lnTo>
                  <a:lnTo>
                    <a:pt x="76731" y="490757"/>
                  </a:lnTo>
                  <a:lnTo>
                    <a:pt x="136241" y="563272"/>
                  </a:lnTo>
                  <a:lnTo>
                    <a:pt x="159012" y="590013"/>
                  </a:lnTo>
                  <a:lnTo>
                    <a:pt x="170206" y="602860"/>
                  </a:lnTo>
                  <a:lnTo>
                    <a:pt x="181687" y="615612"/>
                  </a:lnTo>
                  <a:lnTo>
                    <a:pt x="205127" y="642448"/>
                  </a:lnTo>
                  <a:lnTo>
                    <a:pt x="218043" y="654914"/>
                  </a:lnTo>
                  <a:lnTo>
                    <a:pt x="232777" y="665002"/>
                  </a:lnTo>
                  <a:lnTo>
                    <a:pt x="240910" y="666810"/>
                  </a:lnTo>
                  <a:lnTo>
                    <a:pt x="249042" y="664335"/>
                  </a:lnTo>
                  <a:lnTo>
                    <a:pt x="255070" y="658721"/>
                  </a:lnTo>
                  <a:lnTo>
                    <a:pt x="256887" y="650917"/>
                  </a:lnTo>
                  <a:lnTo>
                    <a:pt x="278319" y="607618"/>
                  </a:lnTo>
                  <a:lnTo>
                    <a:pt x="300037" y="564414"/>
                  </a:lnTo>
                  <a:lnTo>
                    <a:pt x="322138" y="521400"/>
                  </a:lnTo>
                  <a:lnTo>
                    <a:pt x="344526" y="478576"/>
                  </a:lnTo>
                  <a:lnTo>
                    <a:pt x="367392" y="435943"/>
                  </a:lnTo>
                  <a:lnTo>
                    <a:pt x="390641" y="393500"/>
                  </a:lnTo>
                  <a:lnTo>
                    <a:pt x="414369" y="351343"/>
                  </a:lnTo>
                  <a:lnTo>
                    <a:pt x="438575" y="309376"/>
                  </a:lnTo>
                  <a:lnTo>
                    <a:pt x="463259" y="267218"/>
                  </a:lnTo>
                  <a:lnTo>
                    <a:pt x="488421" y="225537"/>
                  </a:lnTo>
                  <a:lnTo>
                    <a:pt x="552332" y="121809"/>
                  </a:lnTo>
                  <a:lnTo>
                    <a:pt x="593281" y="59477"/>
                  </a:lnTo>
                  <a:lnTo>
                    <a:pt x="623802" y="15035"/>
                  </a:lnTo>
                  <a:lnTo>
                    <a:pt x="633082" y="0"/>
                  </a:lnTo>
                  <a:lnTo>
                    <a:pt x="678050" y="64615"/>
                  </a:lnTo>
                  <a:lnTo>
                    <a:pt x="691827" y="83648"/>
                  </a:lnTo>
                  <a:lnTo>
                    <a:pt x="698428" y="93165"/>
                  </a:lnTo>
                  <a:lnTo>
                    <a:pt x="702734" y="100207"/>
                  </a:lnTo>
                  <a:lnTo>
                    <a:pt x="712684" y="112863"/>
                  </a:lnTo>
                  <a:lnTo>
                    <a:pt x="714119" y="114291"/>
                  </a:lnTo>
                  <a:lnTo>
                    <a:pt x="697376" y="132752"/>
                  </a:lnTo>
                  <a:lnTo>
                    <a:pt x="584766" y="272452"/>
                  </a:lnTo>
                  <a:lnTo>
                    <a:pt x="552906" y="314039"/>
                  </a:lnTo>
                  <a:lnTo>
                    <a:pt x="521142" y="356006"/>
                  </a:lnTo>
                  <a:lnTo>
                    <a:pt x="489665" y="398163"/>
                  </a:lnTo>
                  <a:lnTo>
                    <a:pt x="458571" y="440511"/>
                  </a:lnTo>
                  <a:lnTo>
                    <a:pt x="428911" y="481336"/>
                  </a:lnTo>
                  <a:lnTo>
                    <a:pt x="399539" y="522256"/>
                  </a:lnTo>
                  <a:lnTo>
                    <a:pt x="370454" y="563367"/>
                  </a:lnTo>
                  <a:lnTo>
                    <a:pt x="341656" y="604573"/>
                  </a:lnTo>
                  <a:lnTo>
                    <a:pt x="313240" y="645969"/>
                  </a:lnTo>
                  <a:lnTo>
                    <a:pt x="285112" y="687460"/>
                  </a:lnTo>
                  <a:lnTo>
                    <a:pt x="257366" y="729047"/>
                  </a:lnTo>
                  <a:lnTo>
                    <a:pt x="229907" y="770823"/>
                  </a:lnTo>
                  <a:close/>
                </a:path>
              </a:pathLst>
            </a:custGeom>
            <a:solidFill>
              <a:srgbClr val="80F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89847" y="634173"/>
              <a:ext cx="1438275" cy="3620135"/>
            </a:xfrm>
            <a:custGeom>
              <a:avLst/>
              <a:gdLst/>
              <a:ahLst/>
              <a:cxnLst/>
              <a:rect l="l" t="t" r="r" b="b"/>
              <a:pathLst>
                <a:path w="1438275" h="3620135">
                  <a:moveTo>
                    <a:pt x="291960" y="303479"/>
                  </a:moveTo>
                  <a:lnTo>
                    <a:pt x="278930" y="268376"/>
                  </a:lnTo>
                  <a:lnTo>
                    <a:pt x="273812" y="254584"/>
                  </a:lnTo>
                  <a:lnTo>
                    <a:pt x="271284" y="249732"/>
                  </a:lnTo>
                  <a:lnTo>
                    <a:pt x="245681" y="200634"/>
                  </a:lnTo>
                  <a:lnTo>
                    <a:pt x="239496" y="189128"/>
                  </a:lnTo>
                  <a:lnTo>
                    <a:pt x="221056" y="156972"/>
                  </a:lnTo>
                  <a:lnTo>
                    <a:pt x="231711" y="141655"/>
                  </a:lnTo>
                  <a:lnTo>
                    <a:pt x="233159" y="139661"/>
                  </a:lnTo>
                  <a:lnTo>
                    <a:pt x="242443" y="126631"/>
                  </a:lnTo>
                  <a:lnTo>
                    <a:pt x="253847" y="111213"/>
                  </a:lnTo>
                  <a:lnTo>
                    <a:pt x="264680" y="97040"/>
                  </a:lnTo>
                  <a:lnTo>
                    <a:pt x="268770" y="90957"/>
                  </a:lnTo>
                  <a:lnTo>
                    <a:pt x="270865" y="84289"/>
                  </a:lnTo>
                  <a:lnTo>
                    <a:pt x="270675" y="77533"/>
                  </a:lnTo>
                  <a:lnTo>
                    <a:pt x="267919" y="70878"/>
                  </a:lnTo>
                  <a:lnTo>
                    <a:pt x="263550" y="65646"/>
                  </a:lnTo>
                  <a:lnTo>
                    <a:pt x="257467" y="61836"/>
                  </a:lnTo>
                  <a:lnTo>
                    <a:pt x="250329" y="60134"/>
                  </a:lnTo>
                  <a:lnTo>
                    <a:pt x="242925" y="61074"/>
                  </a:lnTo>
                  <a:lnTo>
                    <a:pt x="220014" y="69545"/>
                  </a:lnTo>
                  <a:lnTo>
                    <a:pt x="220014" y="249732"/>
                  </a:lnTo>
                  <a:lnTo>
                    <a:pt x="177533" y="226796"/>
                  </a:lnTo>
                  <a:lnTo>
                    <a:pt x="180949" y="220243"/>
                  </a:lnTo>
                  <a:lnTo>
                    <a:pt x="184658" y="213677"/>
                  </a:lnTo>
                  <a:lnTo>
                    <a:pt x="189928" y="205016"/>
                  </a:lnTo>
                  <a:lnTo>
                    <a:pt x="192735" y="200545"/>
                  </a:lnTo>
                  <a:lnTo>
                    <a:pt x="199872" y="212813"/>
                  </a:lnTo>
                  <a:lnTo>
                    <a:pt x="206705" y="225094"/>
                  </a:lnTo>
                  <a:lnTo>
                    <a:pt x="213360" y="237363"/>
                  </a:lnTo>
                  <a:lnTo>
                    <a:pt x="219925" y="249631"/>
                  </a:lnTo>
                  <a:lnTo>
                    <a:pt x="219925" y="200545"/>
                  </a:lnTo>
                  <a:lnTo>
                    <a:pt x="219925" y="157073"/>
                  </a:lnTo>
                  <a:lnTo>
                    <a:pt x="219925" y="86106"/>
                  </a:lnTo>
                  <a:lnTo>
                    <a:pt x="219925" y="69545"/>
                  </a:lnTo>
                  <a:lnTo>
                    <a:pt x="175247" y="86106"/>
                  </a:lnTo>
                  <a:lnTo>
                    <a:pt x="168795" y="77101"/>
                  </a:lnTo>
                  <a:lnTo>
                    <a:pt x="168795" y="157073"/>
                  </a:lnTo>
                  <a:lnTo>
                    <a:pt x="161378" y="168579"/>
                  </a:lnTo>
                  <a:lnTo>
                    <a:pt x="154063" y="180568"/>
                  </a:lnTo>
                  <a:lnTo>
                    <a:pt x="146735" y="192747"/>
                  </a:lnTo>
                  <a:lnTo>
                    <a:pt x="139420" y="205016"/>
                  </a:lnTo>
                  <a:lnTo>
                    <a:pt x="131064" y="200075"/>
                  </a:lnTo>
                  <a:lnTo>
                    <a:pt x="115379" y="191122"/>
                  </a:lnTo>
                  <a:lnTo>
                    <a:pt x="115379" y="246494"/>
                  </a:lnTo>
                  <a:lnTo>
                    <a:pt x="112141" y="254101"/>
                  </a:lnTo>
                  <a:lnTo>
                    <a:pt x="107772" y="261721"/>
                  </a:lnTo>
                  <a:lnTo>
                    <a:pt x="104546" y="268274"/>
                  </a:lnTo>
                  <a:lnTo>
                    <a:pt x="104546" y="239928"/>
                  </a:lnTo>
                  <a:lnTo>
                    <a:pt x="107772" y="242112"/>
                  </a:lnTo>
                  <a:lnTo>
                    <a:pt x="112141" y="244309"/>
                  </a:lnTo>
                  <a:lnTo>
                    <a:pt x="115379" y="246494"/>
                  </a:lnTo>
                  <a:lnTo>
                    <a:pt x="115379" y="191122"/>
                  </a:lnTo>
                  <a:lnTo>
                    <a:pt x="105587" y="185318"/>
                  </a:lnTo>
                  <a:lnTo>
                    <a:pt x="105130" y="180568"/>
                  </a:lnTo>
                  <a:lnTo>
                    <a:pt x="105016" y="168681"/>
                  </a:lnTo>
                  <a:lnTo>
                    <a:pt x="105117" y="166395"/>
                  </a:lnTo>
                  <a:lnTo>
                    <a:pt x="105689" y="159258"/>
                  </a:lnTo>
                  <a:lnTo>
                    <a:pt x="131724" y="149453"/>
                  </a:lnTo>
                  <a:lnTo>
                    <a:pt x="156908" y="139661"/>
                  </a:lnTo>
                  <a:lnTo>
                    <a:pt x="159092" y="144030"/>
                  </a:lnTo>
                  <a:lnTo>
                    <a:pt x="162331" y="148412"/>
                  </a:lnTo>
                  <a:lnTo>
                    <a:pt x="165557" y="151650"/>
                  </a:lnTo>
                  <a:lnTo>
                    <a:pt x="167741" y="156019"/>
                  </a:lnTo>
                  <a:lnTo>
                    <a:pt x="168694" y="156972"/>
                  </a:lnTo>
                  <a:lnTo>
                    <a:pt x="168694" y="139661"/>
                  </a:lnTo>
                  <a:lnTo>
                    <a:pt x="168694" y="111213"/>
                  </a:lnTo>
                  <a:lnTo>
                    <a:pt x="168694" y="102552"/>
                  </a:lnTo>
                  <a:lnTo>
                    <a:pt x="168694" y="76962"/>
                  </a:lnTo>
                  <a:lnTo>
                    <a:pt x="168795" y="77101"/>
                  </a:lnTo>
                  <a:lnTo>
                    <a:pt x="168795" y="76962"/>
                  </a:lnTo>
                  <a:lnTo>
                    <a:pt x="161277" y="66497"/>
                  </a:lnTo>
                  <a:lnTo>
                    <a:pt x="155295" y="58318"/>
                  </a:lnTo>
                  <a:lnTo>
                    <a:pt x="151307" y="53276"/>
                  </a:lnTo>
                  <a:lnTo>
                    <a:pt x="147307" y="48044"/>
                  </a:lnTo>
                  <a:lnTo>
                    <a:pt x="143789" y="42621"/>
                  </a:lnTo>
                  <a:lnTo>
                    <a:pt x="132867" y="26644"/>
                  </a:lnTo>
                  <a:lnTo>
                    <a:pt x="130771" y="24180"/>
                  </a:lnTo>
                  <a:lnTo>
                    <a:pt x="130771" y="102552"/>
                  </a:lnTo>
                  <a:lnTo>
                    <a:pt x="130683" y="102425"/>
                  </a:lnTo>
                  <a:lnTo>
                    <a:pt x="130683" y="102552"/>
                  </a:lnTo>
                  <a:lnTo>
                    <a:pt x="117754" y="107315"/>
                  </a:lnTo>
                  <a:lnTo>
                    <a:pt x="111569" y="109410"/>
                  </a:lnTo>
                  <a:lnTo>
                    <a:pt x="105689" y="111213"/>
                  </a:lnTo>
                  <a:lnTo>
                    <a:pt x="105689" y="66497"/>
                  </a:lnTo>
                  <a:lnTo>
                    <a:pt x="112052" y="75539"/>
                  </a:lnTo>
                  <a:lnTo>
                    <a:pt x="124409" y="93522"/>
                  </a:lnTo>
                  <a:lnTo>
                    <a:pt x="130683" y="102425"/>
                  </a:lnTo>
                  <a:lnTo>
                    <a:pt x="130683" y="66497"/>
                  </a:lnTo>
                  <a:lnTo>
                    <a:pt x="130683" y="24079"/>
                  </a:lnTo>
                  <a:lnTo>
                    <a:pt x="118516" y="9893"/>
                  </a:lnTo>
                  <a:lnTo>
                    <a:pt x="101600" y="0"/>
                  </a:lnTo>
                  <a:lnTo>
                    <a:pt x="82689" y="4279"/>
                  </a:lnTo>
                  <a:lnTo>
                    <a:pt x="68707" y="42532"/>
                  </a:lnTo>
                  <a:lnTo>
                    <a:pt x="68427" y="53276"/>
                  </a:lnTo>
                  <a:lnTo>
                    <a:pt x="68427" y="101422"/>
                  </a:lnTo>
                  <a:lnTo>
                    <a:pt x="67475" y="107315"/>
                  </a:lnTo>
                  <a:lnTo>
                    <a:pt x="67386" y="125488"/>
                  </a:lnTo>
                  <a:lnTo>
                    <a:pt x="66332" y="125488"/>
                  </a:lnTo>
                  <a:lnTo>
                    <a:pt x="29083" y="138709"/>
                  </a:lnTo>
                  <a:lnTo>
                    <a:pt x="16154" y="142989"/>
                  </a:lnTo>
                  <a:lnTo>
                    <a:pt x="5041" y="150888"/>
                  </a:lnTo>
                  <a:lnTo>
                    <a:pt x="0" y="162496"/>
                  </a:lnTo>
                  <a:lnTo>
                    <a:pt x="1612" y="175044"/>
                  </a:lnTo>
                  <a:lnTo>
                    <a:pt x="10744" y="185420"/>
                  </a:lnTo>
                  <a:lnTo>
                    <a:pt x="63004" y="218147"/>
                  </a:lnTo>
                  <a:lnTo>
                    <a:pt x="62064" y="254101"/>
                  </a:lnTo>
                  <a:lnTo>
                    <a:pt x="59588" y="330111"/>
                  </a:lnTo>
                  <a:lnTo>
                    <a:pt x="58635" y="367601"/>
                  </a:lnTo>
                  <a:lnTo>
                    <a:pt x="63677" y="380352"/>
                  </a:lnTo>
                  <a:lnTo>
                    <a:pt x="75463" y="387769"/>
                  </a:lnTo>
                  <a:lnTo>
                    <a:pt x="88950" y="387858"/>
                  </a:lnTo>
                  <a:lnTo>
                    <a:pt x="98933" y="378536"/>
                  </a:lnTo>
                  <a:lnTo>
                    <a:pt x="111391" y="350761"/>
                  </a:lnTo>
                  <a:lnTo>
                    <a:pt x="124409" y="323075"/>
                  </a:lnTo>
                  <a:lnTo>
                    <a:pt x="137998" y="295579"/>
                  </a:lnTo>
                  <a:lnTo>
                    <a:pt x="152349" y="268376"/>
                  </a:lnTo>
                  <a:lnTo>
                    <a:pt x="178485" y="282079"/>
                  </a:lnTo>
                  <a:lnTo>
                    <a:pt x="204622" y="295389"/>
                  </a:lnTo>
                  <a:lnTo>
                    <a:pt x="230759" y="308241"/>
                  </a:lnTo>
                  <a:lnTo>
                    <a:pt x="256895" y="320700"/>
                  </a:lnTo>
                  <a:lnTo>
                    <a:pt x="273050" y="322313"/>
                  </a:lnTo>
                  <a:lnTo>
                    <a:pt x="285496" y="315747"/>
                  </a:lnTo>
                  <a:lnTo>
                    <a:pt x="291871" y="303479"/>
                  </a:lnTo>
                  <a:close/>
                </a:path>
                <a:path w="1438275" h="3620135">
                  <a:moveTo>
                    <a:pt x="1438236" y="2914408"/>
                  </a:moveTo>
                  <a:lnTo>
                    <a:pt x="1437767" y="2914319"/>
                  </a:lnTo>
                  <a:lnTo>
                    <a:pt x="1435671" y="2907652"/>
                  </a:lnTo>
                  <a:lnTo>
                    <a:pt x="1431391" y="2901289"/>
                  </a:lnTo>
                  <a:lnTo>
                    <a:pt x="1409827" y="2873222"/>
                  </a:lnTo>
                  <a:lnTo>
                    <a:pt x="1398981" y="2858566"/>
                  </a:lnTo>
                  <a:lnTo>
                    <a:pt x="1398981" y="2923921"/>
                  </a:lnTo>
                  <a:lnTo>
                    <a:pt x="1398892" y="2858668"/>
                  </a:lnTo>
                  <a:lnTo>
                    <a:pt x="1398879" y="2924022"/>
                  </a:lnTo>
                  <a:lnTo>
                    <a:pt x="1382547" y="2941815"/>
                  </a:lnTo>
                  <a:lnTo>
                    <a:pt x="1366774" y="2961030"/>
                  </a:lnTo>
                  <a:lnTo>
                    <a:pt x="1351280" y="2980715"/>
                  </a:lnTo>
                  <a:lnTo>
                    <a:pt x="1335684" y="3000032"/>
                  </a:lnTo>
                  <a:lnTo>
                    <a:pt x="1318869" y="3020301"/>
                  </a:lnTo>
                  <a:lnTo>
                    <a:pt x="1302613" y="3040557"/>
                  </a:lnTo>
                  <a:lnTo>
                    <a:pt x="1238935" y="3123615"/>
                  </a:lnTo>
                  <a:lnTo>
                    <a:pt x="1207389" y="3165564"/>
                  </a:lnTo>
                  <a:lnTo>
                    <a:pt x="1176121" y="3207702"/>
                  </a:lnTo>
                  <a:lnTo>
                    <a:pt x="1115771" y="3290379"/>
                  </a:lnTo>
                  <a:lnTo>
                    <a:pt x="1086688" y="3331006"/>
                  </a:lnTo>
                  <a:lnTo>
                    <a:pt x="1057986" y="3371913"/>
                  </a:lnTo>
                  <a:lnTo>
                    <a:pt x="1029563" y="3413099"/>
                  </a:lnTo>
                  <a:lnTo>
                    <a:pt x="1001433" y="3454489"/>
                  </a:lnTo>
                  <a:lnTo>
                    <a:pt x="973493" y="3496157"/>
                  </a:lnTo>
                  <a:lnTo>
                    <a:pt x="945743" y="3538105"/>
                  </a:lnTo>
                  <a:lnTo>
                    <a:pt x="918184" y="3580346"/>
                  </a:lnTo>
                  <a:lnTo>
                    <a:pt x="913904" y="3574732"/>
                  </a:lnTo>
                  <a:lnTo>
                    <a:pt x="908291" y="3569119"/>
                  </a:lnTo>
                  <a:lnTo>
                    <a:pt x="895273" y="3559314"/>
                  </a:lnTo>
                  <a:lnTo>
                    <a:pt x="887857" y="3553422"/>
                  </a:lnTo>
                  <a:lnTo>
                    <a:pt x="873036" y="3540861"/>
                  </a:lnTo>
                  <a:lnTo>
                    <a:pt x="779132" y="3465715"/>
                  </a:lnTo>
                  <a:lnTo>
                    <a:pt x="719455" y="3417100"/>
                  </a:lnTo>
                  <a:lnTo>
                    <a:pt x="689698" y="3392652"/>
                  </a:lnTo>
                  <a:lnTo>
                    <a:pt x="695312" y="3387039"/>
                  </a:lnTo>
                  <a:lnTo>
                    <a:pt x="696734" y="3382848"/>
                  </a:lnTo>
                  <a:lnTo>
                    <a:pt x="699592" y="3375812"/>
                  </a:lnTo>
                  <a:lnTo>
                    <a:pt x="705192" y="3364484"/>
                  </a:lnTo>
                  <a:lnTo>
                    <a:pt x="722109" y="3326333"/>
                  </a:lnTo>
                  <a:lnTo>
                    <a:pt x="728192" y="3313404"/>
                  </a:lnTo>
                  <a:lnTo>
                    <a:pt x="739889" y="3287052"/>
                  </a:lnTo>
                  <a:lnTo>
                    <a:pt x="746061" y="3274110"/>
                  </a:lnTo>
                  <a:lnTo>
                    <a:pt x="805180" y="3346513"/>
                  </a:lnTo>
                  <a:lnTo>
                    <a:pt x="825042" y="3370008"/>
                  </a:lnTo>
                  <a:lnTo>
                    <a:pt x="836447" y="3382949"/>
                  </a:lnTo>
                  <a:lnTo>
                    <a:pt x="847559" y="3396450"/>
                  </a:lnTo>
                  <a:lnTo>
                    <a:pt x="893368" y="3451822"/>
                  </a:lnTo>
                  <a:lnTo>
                    <a:pt x="928725" y="3476180"/>
                  </a:lnTo>
                  <a:lnTo>
                    <a:pt x="936523" y="3473704"/>
                  </a:lnTo>
                  <a:lnTo>
                    <a:pt x="942416" y="3468090"/>
                  </a:lnTo>
                  <a:lnTo>
                    <a:pt x="944791" y="3460292"/>
                  </a:lnTo>
                  <a:lnTo>
                    <a:pt x="962088" y="3424986"/>
                  </a:lnTo>
                  <a:lnTo>
                    <a:pt x="987653" y="3373717"/>
                  </a:lnTo>
                  <a:lnTo>
                    <a:pt x="1009421" y="3330905"/>
                  </a:lnTo>
                  <a:lnTo>
                    <a:pt x="1031849" y="3287903"/>
                  </a:lnTo>
                  <a:lnTo>
                    <a:pt x="1054557" y="3245281"/>
                  </a:lnTo>
                  <a:lnTo>
                    <a:pt x="1077658" y="3202851"/>
                  </a:lnTo>
                  <a:lnTo>
                    <a:pt x="1101229" y="3160712"/>
                  </a:lnTo>
                  <a:lnTo>
                    <a:pt x="1125270" y="3118764"/>
                  </a:lnTo>
                  <a:lnTo>
                    <a:pt x="1149883" y="3076613"/>
                  </a:lnTo>
                  <a:lnTo>
                    <a:pt x="1174877" y="3034944"/>
                  </a:lnTo>
                  <a:lnTo>
                    <a:pt x="1200073" y="2993567"/>
                  </a:lnTo>
                  <a:lnTo>
                    <a:pt x="1238364" y="2931350"/>
                  </a:lnTo>
                  <a:lnTo>
                    <a:pt x="1279042" y="2869031"/>
                  </a:lnTo>
                  <a:lnTo>
                    <a:pt x="1299286" y="2839923"/>
                  </a:lnTo>
                  <a:lnTo>
                    <a:pt x="1309370" y="2825178"/>
                  </a:lnTo>
                  <a:lnTo>
                    <a:pt x="1318488" y="2809760"/>
                  </a:lnTo>
                  <a:lnTo>
                    <a:pt x="1363154" y="2874365"/>
                  </a:lnTo>
                  <a:lnTo>
                    <a:pt x="1376845" y="2893390"/>
                  </a:lnTo>
                  <a:lnTo>
                    <a:pt x="1383398" y="2902902"/>
                  </a:lnTo>
                  <a:lnTo>
                    <a:pt x="1393278" y="2915551"/>
                  </a:lnTo>
                  <a:lnTo>
                    <a:pt x="1397469" y="2922587"/>
                  </a:lnTo>
                  <a:lnTo>
                    <a:pt x="1398879" y="2924022"/>
                  </a:lnTo>
                  <a:lnTo>
                    <a:pt x="1398879" y="2858655"/>
                  </a:lnTo>
                  <a:lnTo>
                    <a:pt x="1394421" y="2852674"/>
                  </a:lnTo>
                  <a:lnTo>
                    <a:pt x="1386154" y="2842107"/>
                  </a:lnTo>
                  <a:lnTo>
                    <a:pt x="1371333" y="2822232"/>
                  </a:lnTo>
                  <a:lnTo>
                    <a:pt x="1356499" y="2802826"/>
                  </a:lnTo>
                  <a:lnTo>
                    <a:pt x="1326857" y="2764574"/>
                  </a:lnTo>
                  <a:lnTo>
                    <a:pt x="1321244" y="2758960"/>
                  </a:lnTo>
                  <a:lnTo>
                    <a:pt x="1314208" y="2758960"/>
                  </a:lnTo>
                  <a:lnTo>
                    <a:pt x="1308608" y="2763240"/>
                  </a:lnTo>
                  <a:lnTo>
                    <a:pt x="1304417" y="2763240"/>
                  </a:lnTo>
                  <a:lnTo>
                    <a:pt x="1268501" y="2804909"/>
                  </a:lnTo>
                  <a:lnTo>
                    <a:pt x="1242453" y="2846578"/>
                  </a:lnTo>
                  <a:lnTo>
                    <a:pt x="1215174" y="2888246"/>
                  </a:lnTo>
                  <a:lnTo>
                    <a:pt x="1201877" y="2908897"/>
                  </a:lnTo>
                  <a:lnTo>
                    <a:pt x="1188948" y="2929826"/>
                  </a:lnTo>
                  <a:lnTo>
                    <a:pt x="1163002" y="2970542"/>
                  </a:lnTo>
                  <a:lnTo>
                    <a:pt x="1138008" y="3012021"/>
                  </a:lnTo>
                  <a:lnTo>
                    <a:pt x="1113777" y="3054070"/>
                  </a:lnTo>
                  <a:lnTo>
                    <a:pt x="1064641" y="3142538"/>
                  </a:lnTo>
                  <a:lnTo>
                    <a:pt x="1039926" y="3188970"/>
                  </a:lnTo>
                  <a:lnTo>
                    <a:pt x="1015974" y="3235680"/>
                  </a:lnTo>
                  <a:lnTo>
                    <a:pt x="992695" y="3282670"/>
                  </a:lnTo>
                  <a:lnTo>
                    <a:pt x="970076" y="3329952"/>
                  </a:lnTo>
                  <a:lnTo>
                    <a:pt x="948118" y="3377234"/>
                  </a:lnTo>
                  <a:lnTo>
                    <a:pt x="926731" y="3424898"/>
                  </a:lnTo>
                  <a:lnTo>
                    <a:pt x="921219" y="3416909"/>
                  </a:lnTo>
                  <a:lnTo>
                    <a:pt x="915327" y="3409581"/>
                  </a:lnTo>
                  <a:lnTo>
                    <a:pt x="891184" y="3382378"/>
                  </a:lnTo>
                  <a:lnTo>
                    <a:pt x="867994" y="3355454"/>
                  </a:lnTo>
                  <a:lnTo>
                    <a:pt x="832929" y="3314446"/>
                  </a:lnTo>
                  <a:lnTo>
                    <a:pt x="762025" y="3234436"/>
                  </a:lnTo>
                  <a:lnTo>
                    <a:pt x="756424" y="3231591"/>
                  </a:lnTo>
                  <a:lnTo>
                    <a:pt x="753567" y="3231591"/>
                  </a:lnTo>
                  <a:lnTo>
                    <a:pt x="752144" y="3230156"/>
                  </a:lnTo>
                  <a:lnTo>
                    <a:pt x="752144" y="3228733"/>
                  </a:lnTo>
                  <a:lnTo>
                    <a:pt x="750722" y="3228733"/>
                  </a:lnTo>
                  <a:lnTo>
                    <a:pt x="744829" y="3226638"/>
                  </a:lnTo>
                  <a:lnTo>
                    <a:pt x="709193" y="3270593"/>
                  </a:lnTo>
                  <a:lnTo>
                    <a:pt x="685711" y="3316541"/>
                  </a:lnTo>
                  <a:lnTo>
                    <a:pt x="666699" y="3359061"/>
                  </a:lnTo>
                  <a:lnTo>
                    <a:pt x="658533" y="3398164"/>
                  </a:lnTo>
                  <a:lnTo>
                    <a:pt x="660527" y="3409480"/>
                  </a:lnTo>
                  <a:lnTo>
                    <a:pt x="690181" y="3437839"/>
                  </a:lnTo>
                  <a:lnTo>
                    <a:pt x="720115" y="3465614"/>
                  </a:lnTo>
                  <a:lnTo>
                    <a:pt x="750531" y="3492919"/>
                  </a:lnTo>
                  <a:lnTo>
                    <a:pt x="781799" y="3519652"/>
                  </a:lnTo>
                  <a:lnTo>
                    <a:pt x="812304" y="3545052"/>
                  </a:lnTo>
                  <a:lnTo>
                    <a:pt x="843864" y="3570452"/>
                  </a:lnTo>
                  <a:lnTo>
                    <a:pt x="852131" y="3576828"/>
                  </a:lnTo>
                  <a:lnTo>
                    <a:pt x="868095" y="3589578"/>
                  </a:lnTo>
                  <a:lnTo>
                    <a:pt x="876363" y="3595941"/>
                  </a:lnTo>
                  <a:lnTo>
                    <a:pt x="888619" y="3604031"/>
                  </a:lnTo>
                  <a:lnTo>
                    <a:pt x="906678" y="3613835"/>
                  </a:lnTo>
                  <a:lnTo>
                    <a:pt x="924737" y="3619639"/>
                  </a:lnTo>
                  <a:lnTo>
                    <a:pt x="936993" y="3615740"/>
                  </a:lnTo>
                  <a:lnTo>
                    <a:pt x="962279" y="3580434"/>
                  </a:lnTo>
                  <a:lnTo>
                    <a:pt x="997534" y="3530308"/>
                  </a:lnTo>
                  <a:lnTo>
                    <a:pt x="1027290" y="3487204"/>
                  </a:lnTo>
                  <a:lnTo>
                    <a:pt x="1116241" y="3357448"/>
                  </a:lnTo>
                  <a:lnTo>
                    <a:pt x="1146276" y="3314255"/>
                  </a:lnTo>
                  <a:lnTo>
                    <a:pt x="1176693" y="3271253"/>
                  </a:lnTo>
                  <a:lnTo>
                    <a:pt x="1207389" y="3228352"/>
                  </a:lnTo>
                  <a:lnTo>
                    <a:pt x="1238173" y="3186214"/>
                  </a:lnTo>
                  <a:lnTo>
                    <a:pt x="1269263" y="3144634"/>
                  </a:lnTo>
                  <a:lnTo>
                    <a:pt x="1316875" y="3082137"/>
                  </a:lnTo>
                  <a:lnTo>
                    <a:pt x="1350137" y="3040367"/>
                  </a:lnTo>
                  <a:lnTo>
                    <a:pt x="1383499" y="3000133"/>
                  </a:lnTo>
                  <a:lnTo>
                    <a:pt x="1400695" y="2980334"/>
                  </a:lnTo>
                  <a:lnTo>
                    <a:pt x="1417612" y="2960268"/>
                  </a:lnTo>
                  <a:lnTo>
                    <a:pt x="1433296" y="2939529"/>
                  </a:lnTo>
                  <a:lnTo>
                    <a:pt x="1436154" y="2936671"/>
                  </a:lnTo>
                  <a:lnTo>
                    <a:pt x="1436154" y="2929636"/>
                  </a:lnTo>
                  <a:lnTo>
                    <a:pt x="1438236" y="2921647"/>
                  </a:lnTo>
                  <a:lnTo>
                    <a:pt x="1438236" y="2914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7127" y="788538"/>
              <a:ext cx="180974" cy="24764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529166" y="983220"/>
              <a:ext cx="7172325" cy="7705725"/>
            </a:xfrm>
            <a:custGeom>
              <a:avLst/>
              <a:gdLst/>
              <a:ahLst/>
              <a:cxnLst/>
              <a:rect l="l" t="t" r="r" b="b"/>
              <a:pathLst>
                <a:path w="7172325" h="7705725">
                  <a:moveTo>
                    <a:pt x="228587" y="114731"/>
                  </a:moveTo>
                  <a:lnTo>
                    <a:pt x="228206" y="115112"/>
                  </a:lnTo>
                  <a:lnTo>
                    <a:pt x="226199" y="104063"/>
                  </a:lnTo>
                  <a:lnTo>
                    <a:pt x="218681" y="95008"/>
                  </a:lnTo>
                  <a:lnTo>
                    <a:pt x="211251" y="92811"/>
                  </a:lnTo>
                  <a:lnTo>
                    <a:pt x="207530" y="91770"/>
                  </a:lnTo>
                  <a:lnTo>
                    <a:pt x="193624" y="92430"/>
                  </a:lnTo>
                  <a:lnTo>
                    <a:pt x="179628" y="92722"/>
                  </a:lnTo>
                  <a:lnTo>
                    <a:pt x="159537" y="92811"/>
                  </a:lnTo>
                  <a:lnTo>
                    <a:pt x="159537" y="205447"/>
                  </a:lnTo>
                  <a:lnTo>
                    <a:pt x="152958" y="201066"/>
                  </a:lnTo>
                  <a:lnTo>
                    <a:pt x="150774" y="198869"/>
                  </a:lnTo>
                  <a:lnTo>
                    <a:pt x="147535" y="195630"/>
                  </a:lnTo>
                  <a:lnTo>
                    <a:pt x="142671" y="192392"/>
                  </a:lnTo>
                  <a:lnTo>
                    <a:pt x="140957" y="191249"/>
                  </a:lnTo>
                  <a:lnTo>
                    <a:pt x="144195" y="189052"/>
                  </a:lnTo>
                  <a:lnTo>
                    <a:pt x="146392" y="186867"/>
                  </a:lnTo>
                  <a:lnTo>
                    <a:pt x="149631" y="184670"/>
                  </a:lnTo>
                  <a:lnTo>
                    <a:pt x="150672" y="187909"/>
                  </a:lnTo>
                  <a:lnTo>
                    <a:pt x="159435" y="205346"/>
                  </a:lnTo>
                  <a:lnTo>
                    <a:pt x="159435" y="184670"/>
                  </a:lnTo>
                  <a:lnTo>
                    <a:pt x="159435" y="164947"/>
                  </a:lnTo>
                  <a:lnTo>
                    <a:pt x="159435" y="147421"/>
                  </a:lnTo>
                  <a:lnTo>
                    <a:pt x="159435" y="92811"/>
                  </a:lnTo>
                  <a:lnTo>
                    <a:pt x="150672" y="92811"/>
                  </a:lnTo>
                  <a:lnTo>
                    <a:pt x="141439" y="72999"/>
                  </a:lnTo>
                  <a:lnTo>
                    <a:pt x="133337" y="56705"/>
                  </a:lnTo>
                  <a:lnTo>
                    <a:pt x="133337" y="147421"/>
                  </a:lnTo>
                  <a:lnTo>
                    <a:pt x="133248" y="147269"/>
                  </a:lnTo>
                  <a:lnTo>
                    <a:pt x="133248" y="147421"/>
                  </a:lnTo>
                  <a:lnTo>
                    <a:pt x="127533" y="151701"/>
                  </a:lnTo>
                  <a:lnTo>
                    <a:pt x="121907" y="156184"/>
                  </a:lnTo>
                  <a:lnTo>
                    <a:pt x="111429" y="164947"/>
                  </a:lnTo>
                  <a:lnTo>
                    <a:pt x="105727" y="159423"/>
                  </a:lnTo>
                  <a:lnTo>
                    <a:pt x="94297" y="148755"/>
                  </a:lnTo>
                  <a:lnTo>
                    <a:pt x="88582" y="143129"/>
                  </a:lnTo>
                  <a:lnTo>
                    <a:pt x="83146" y="137693"/>
                  </a:lnTo>
                  <a:lnTo>
                    <a:pt x="129057" y="137693"/>
                  </a:lnTo>
                  <a:lnTo>
                    <a:pt x="129057" y="138747"/>
                  </a:lnTo>
                  <a:lnTo>
                    <a:pt x="130098" y="141986"/>
                  </a:lnTo>
                  <a:lnTo>
                    <a:pt x="131152" y="144170"/>
                  </a:lnTo>
                  <a:lnTo>
                    <a:pt x="133248" y="147269"/>
                  </a:lnTo>
                  <a:lnTo>
                    <a:pt x="133248" y="137693"/>
                  </a:lnTo>
                  <a:lnTo>
                    <a:pt x="133248" y="93954"/>
                  </a:lnTo>
                  <a:lnTo>
                    <a:pt x="133248" y="56515"/>
                  </a:lnTo>
                  <a:lnTo>
                    <a:pt x="133337" y="56705"/>
                  </a:lnTo>
                  <a:lnTo>
                    <a:pt x="133299" y="56515"/>
                  </a:lnTo>
                  <a:lnTo>
                    <a:pt x="131724" y="53263"/>
                  </a:lnTo>
                  <a:lnTo>
                    <a:pt x="121056" y="33832"/>
                  </a:lnTo>
                  <a:lnTo>
                    <a:pt x="109334" y="15252"/>
                  </a:lnTo>
                  <a:lnTo>
                    <a:pt x="108292" y="13817"/>
                  </a:lnTo>
                  <a:lnTo>
                    <a:pt x="108292" y="93954"/>
                  </a:lnTo>
                  <a:lnTo>
                    <a:pt x="86296" y="93954"/>
                  </a:lnTo>
                  <a:lnTo>
                    <a:pt x="87337" y="84899"/>
                  </a:lnTo>
                  <a:lnTo>
                    <a:pt x="88671" y="75857"/>
                  </a:lnTo>
                  <a:lnTo>
                    <a:pt x="90195" y="66802"/>
                  </a:lnTo>
                  <a:lnTo>
                    <a:pt x="91821" y="57746"/>
                  </a:lnTo>
                  <a:lnTo>
                    <a:pt x="108191" y="93764"/>
                  </a:lnTo>
                  <a:lnTo>
                    <a:pt x="108191" y="57746"/>
                  </a:lnTo>
                  <a:lnTo>
                    <a:pt x="108191" y="13817"/>
                  </a:lnTo>
                  <a:lnTo>
                    <a:pt x="106006" y="10871"/>
                  </a:lnTo>
                  <a:lnTo>
                    <a:pt x="101625" y="9817"/>
                  </a:lnTo>
                  <a:lnTo>
                    <a:pt x="97155" y="5435"/>
                  </a:lnTo>
                  <a:lnTo>
                    <a:pt x="93916" y="1054"/>
                  </a:lnTo>
                  <a:lnTo>
                    <a:pt x="88480" y="0"/>
                  </a:lnTo>
                  <a:lnTo>
                    <a:pt x="82956" y="1054"/>
                  </a:lnTo>
                  <a:lnTo>
                    <a:pt x="78574" y="3238"/>
                  </a:lnTo>
                  <a:lnTo>
                    <a:pt x="77533" y="4762"/>
                  </a:lnTo>
                  <a:lnTo>
                    <a:pt x="77533" y="186956"/>
                  </a:lnTo>
                  <a:lnTo>
                    <a:pt x="77533" y="192392"/>
                  </a:lnTo>
                  <a:lnTo>
                    <a:pt x="74295" y="194487"/>
                  </a:lnTo>
                  <a:lnTo>
                    <a:pt x="72097" y="196684"/>
                  </a:lnTo>
                  <a:lnTo>
                    <a:pt x="68859" y="198869"/>
                  </a:lnTo>
                  <a:lnTo>
                    <a:pt x="68859" y="195630"/>
                  </a:lnTo>
                  <a:lnTo>
                    <a:pt x="69913" y="192392"/>
                  </a:lnTo>
                  <a:lnTo>
                    <a:pt x="69913" y="188010"/>
                  </a:lnTo>
                  <a:lnTo>
                    <a:pt x="70954" y="189052"/>
                  </a:lnTo>
                  <a:lnTo>
                    <a:pt x="70954" y="188010"/>
                  </a:lnTo>
                  <a:lnTo>
                    <a:pt x="70954" y="186956"/>
                  </a:lnTo>
                  <a:lnTo>
                    <a:pt x="75336" y="191338"/>
                  </a:lnTo>
                  <a:lnTo>
                    <a:pt x="77444" y="192354"/>
                  </a:lnTo>
                  <a:lnTo>
                    <a:pt x="77533" y="186956"/>
                  </a:lnTo>
                  <a:lnTo>
                    <a:pt x="77533" y="4762"/>
                  </a:lnTo>
                  <a:lnTo>
                    <a:pt x="61150" y="38214"/>
                  </a:lnTo>
                  <a:lnTo>
                    <a:pt x="62191" y="43649"/>
                  </a:lnTo>
                  <a:lnTo>
                    <a:pt x="62191" y="48031"/>
                  </a:lnTo>
                  <a:lnTo>
                    <a:pt x="61150" y="52412"/>
                  </a:lnTo>
                  <a:lnTo>
                    <a:pt x="59524" y="60413"/>
                  </a:lnTo>
                  <a:lnTo>
                    <a:pt x="56959" y="73761"/>
                  </a:lnTo>
                  <a:lnTo>
                    <a:pt x="53530" y="91770"/>
                  </a:lnTo>
                  <a:lnTo>
                    <a:pt x="48006" y="91770"/>
                  </a:lnTo>
                  <a:lnTo>
                    <a:pt x="44767" y="92811"/>
                  </a:lnTo>
                  <a:lnTo>
                    <a:pt x="42570" y="93954"/>
                  </a:lnTo>
                  <a:lnTo>
                    <a:pt x="39344" y="93954"/>
                  </a:lnTo>
                  <a:lnTo>
                    <a:pt x="37147" y="95008"/>
                  </a:lnTo>
                  <a:lnTo>
                    <a:pt x="31724" y="96050"/>
                  </a:lnTo>
                  <a:lnTo>
                    <a:pt x="26200" y="96050"/>
                  </a:lnTo>
                  <a:lnTo>
                    <a:pt x="20764" y="97104"/>
                  </a:lnTo>
                  <a:lnTo>
                    <a:pt x="12001" y="98145"/>
                  </a:lnTo>
                  <a:lnTo>
                    <a:pt x="3238" y="103581"/>
                  </a:lnTo>
                  <a:lnTo>
                    <a:pt x="0" y="111201"/>
                  </a:lnTo>
                  <a:lnTo>
                    <a:pt x="101" y="123215"/>
                  </a:lnTo>
                  <a:lnTo>
                    <a:pt x="6388" y="133413"/>
                  </a:lnTo>
                  <a:lnTo>
                    <a:pt x="15811" y="141986"/>
                  </a:lnTo>
                  <a:lnTo>
                    <a:pt x="25146" y="149606"/>
                  </a:lnTo>
                  <a:lnTo>
                    <a:pt x="30861" y="154940"/>
                  </a:lnTo>
                  <a:lnTo>
                    <a:pt x="34861" y="161036"/>
                  </a:lnTo>
                  <a:lnTo>
                    <a:pt x="36957" y="167995"/>
                  </a:lnTo>
                  <a:lnTo>
                    <a:pt x="37147" y="175806"/>
                  </a:lnTo>
                  <a:lnTo>
                    <a:pt x="34099" y="194970"/>
                  </a:lnTo>
                  <a:lnTo>
                    <a:pt x="30200" y="215163"/>
                  </a:lnTo>
                  <a:lnTo>
                    <a:pt x="30581" y="234505"/>
                  </a:lnTo>
                  <a:lnTo>
                    <a:pt x="40474" y="251180"/>
                  </a:lnTo>
                  <a:lnTo>
                    <a:pt x="47244" y="255282"/>
                  </a:lnTo>
                  <a:lnTo>
                    <a:pt x="54190" y="256425"/>
                  </a:lnTo>
                  <a:lnTo>
                    <a:pt x="61150" y="254901"/>
                  </a:lnTo>
                  <a:lnTo>
                    <a:pt x="67906" y="251091"/>
                  </a:lnTo>
                  <a:lnTo>
                    <a:pt x="78384" y="242900"/>
                  </a:lnTo>
                  <a:lnTo>
                    <a:pt x="98958" y="226504"/>
                  </a:lnTo>
                  <a:lnTo>
                    <a:pt x="109435" y="218313"/>
                  </a:lnTo>
                  <a:lnTo>
                    <a:pt x="144005" y="243560"/>
                  </a:lnTo>
                  <a:lnTo>
                    <a:pt x="179336" y="266331"/>
                  </a:lnTo>
                  <a:lnTo>
                    <a:pt x="188099" y="268909"/>
                  </a:lnTo>
                  <a:lnTo>
                    <a:pt x="196862" y="267284"/>
                  </a:lnTo>
                  <a:lnTo>
                    <a:pt x="204012" y="262140"/>
                  </a:lnTo>
                  <a:lnTo>
                    <a:pt x="207822" y="254228"/>
                  </a:lnTo>
                  <a:lnTo>
                    <a:pt x="209626" y="238226"/>
                  </a:lnTo>
                  <a:lnTo>
                    <a:pt x="207632" y="222694"/>
                  </a:lnTo>
                  <a:lnTo>
                    <a:pt x="206044" y="218313"/>
                  </a:lnTo>
                  <a:lnTo>
                    <a:pt x="201383" y="205447"/>
                  </a:lnTo>
                  <a:lnTo>
                    <a:pt x="193725" y="184289"/>
                  </a:lnTo>
                  <a:lnTo>
                    <a:pt x="181622" y="158089"/>
                  </a:lnTo>
                  <a:lnTo>
                    <a:pt x="192100" y="149898"/>
                  </a:lnTo>
                  <a:lnTo>
                    <a:pt x="202196" y="141693"/>
                  </a:lnTo>
                  <a:lnTo>
                    <a:pt x="223151" y="124167"/>
                  </a:lnTo>
                  <a:lnTo>
                    <a:pt x="228358" y="115112"/>
                  </a:lnTo>
                  <a:lnTo>
                    <a:pt x="228587" y="114731"/>
                  </a:lnTo>
                  <a:close/>
                </a:path>
                <a:path w="7172325" h="7705725">
                  <a:moveTo>
                    <a:pt x="7172211" y="7620952"/>
                  </a:moveTo>
                  <a:lnTo>
                    <a:pt x="7171931" y="7620762"/>
                  </a:lnTo>
                  <a:lnTo>
                    <a:pt x="7169645" y="7605230"/>
                  </a:lnTo>
                  <a:lnTo>
                    <a:pt x="7160336" y="7585799"/>
                  </a:lnTo>
                  <a:lnTo>
                    <a:pt x="7160209" y="7585507"/>
                  </a:lnTo>
                  <a:lnTo>
                    <a:pt x="7153643" y="7571791"/>
                  </a:lnTo>
                  <a:lnTo>
                    <a:pt x="7151167" y="7566927"/>
                  </a:lnTo>
                  <a:lnTo>
                    <a:pt x="7136879" y="7538821"/>
                  </a:lnTo>
                  <a:lnTo>
                    <a:pt x="7119353" y="7506233"/>
                  </a:lnTo>
                  <a:lnTo>
                    <a:pt x="7100976" y="7474026"/>
                  </a:lnTo>
                  <a:lnTo>
                    <a:pt x="7111644" y="7458684"/>
                  </a:lnTo>
                  <a:lnTo>
                    <a:pt x="7113092" y="7456678"/>
                  </a:lnTo>
                  <a:lnTo>
                    <a:pt x="7122401" y="7443622"/>
                  </a:lnTo>
                  <a:lnTo>
                    <a:pt x="7133755" y="7428281"/>
                  </a:lnTo>
                  <a:lnTo>
                    <a:pt x="7144690" y="7413993"/>
                  </a:lnTo>
                  <a:lnTo>
                    <a:pt x="7148779" y="7407884"/>
                  </a:lnTo>
                  <a:lnTo>
                    <a:pt x="7150875" y="7401217"/>
                  </a:lnTo>
                  <a:lnTo>
                    <a:pt x="7150684" y="7394448"/>
                  </a:lnTo>
                  <a:lnTo>
                    <a:pt x="7147928" y="7387780"/>
                  </a:lnTo>
                  <a:lnTo>
                    <a:pt x="7143547" y="7382548"/>
                  </a:lnTo>
                  <a:lnTo>
                    <a:pt x="7137451" y="7378725"/>
                  </a:lnTo>
                  <a:lnTo>
                    <a:pt x="7130301" y="7377011"/>
                  </a:lnTo>
                  <a:lnTo>
                    <a:pt x="7122871" y="7377963"/>
                  </a:lnTo>
                  <a:lnTo>
                    <a:pt x="7099922" y="7386447"/>
                  </a:lnTo>
                  <a:lnTo>
                    <a:pt x="7099922" y="7566838"/>
                  </a:lnTo>
                  <a:lnTo>
                    <a:pt x="7057352" y="7543965"/>
                  </a:lnTo>
                  <a:lnTo>
                    <a:pt x="7060781" y="7537386"/>
                  </a:lnTo>
                  <a:lnTo>
                    <a:pt x="7064591" y="7530808"/>
                  </a:lnTo>
                  <a:lnTo>
                    <a:pt x="7069861" y="7522146"/>
                  </a:lnTo>
                  <a:lnTo>
                    <a:pt x="7072681" y="7517663"/>
                  </a:lnTo>
                  <a:lnTo>
                    <a:pt x="7079831" y="7529957"/>
                  </a:lnTo>
                  <a:lnTo>
                    <a:pt x="7086689" y="7542250"/>
                  </a:lnTo>
                  <a:lnTo>
                    <a:pt x="7093356" y="7554544"/>
                  </a:lnTo>
                  <a:lnTo>
                    <a:pt x="7099922" y="7566838"/>
                  </a:lnTo>
                  <a:lnTo>
                    <a:pt x="7099922" y="7386447"/>
                  </a:lnTo>
                  <a:lnTo>
                    <a:pt x="7055155" y="7403033"/>
                  </a:lnTo>
                  <a:lnTo>
                    <a:pt x="7048690" y="7394016"/>
                  </a:lnTo>
                  <a:lnTo>
                    <a:pt x="7048690" y="7474115"/>
                  </a:lnTo>
                  <a:lnTo>
                    <a:pt x="7026592" y="7509853"/>
                  </a:lnTo>
                  <a:lnTo>
                    <a:pt x="7019252" y="7522146"/>
                  </a:lnTo>
                  <a:lnTo>
                    <a:pt x="7010870" y="7517181"/>
                  </a:lnTo>
                  <a:lnTo>
                    <a:pt x="6995160" y="7508227"/>
                  </a:lnTo>
                  <a:lnTo>
                    <a:pt x="6995160" y="7563688"/>
                  </a:lnTo>
                  <a:lnTo>
                    <a:pt x="6991921" y="7571308"/>
                  </a:lnTo>
                  <a:lnTo>
                    <a:pt x="6987540" y="7578928"/>
                  </a:lnTo>
                  <a:lnTo>
                    <a:pt x="6984301" y="7585507"/>
                  </a:lnTo>
                  <a:lnTo>
                    <a:pt x="6984301" y="7557109"/>
                  </a:lnTo>
                  <a:lnTo>
                    <a:pt x="6987540" y="7559307"/>
                  </a:lnTo>
                  <a:lnTo>
                    <a:pt x="6991921" y="7561491"/>
                  </a:lnTo>
                  <a:lnTo>
                    <a:pt x="6995160" y="7563688"/>
                  </a:lnTo>
                  <a:lnTo>
                    <a:pt x="6995160" y="7508227"/>
                  </a:lnTo>
                  <a:lnTo>
                    <a:pt x="6985343" y="7502411"/>
                  </a:lnTo>
                  <a:lnTo>
                    <a:pt x="6984886" y="7497648"/>
                  </a:lnTo>
                  <a:lnTo>
                    <a:pt x="6984784" y="7485735"/>
                  </a:lnTo>
                  <a:lnTo>
                    <a:pt x="6984873" y="7483449"/>
                  </a:lnTo>
                  <a:lnTo>
                    <a:pt x="6985444" y="7476312"/>
                  </a:lnTo>
                  <a:lnTo>
                    <a:pt x="7011543" y="7466495"/>
                  </a:lnTo>
                  <a:lnTo>
                    <a:pt x="7036778" y="7456678"/>
                  </a:lnTo>
                  <a:lnTo>
                    <a:pt x="7038975" y="7461059"/>
                  </a:lnTo>
                  <a:lnTo>
                    <a:pt x="7042213" y="7465441"/>
                  </a:lnTo>
                  <a:lnTo>
                    <a:pt x="7045452" y="7468679"/>
                  </a:lnTo>
                  <a:lnTo>
                    <a:pt x="7047636" y="7473074"/>
                  </a:lnTo>
                  <a:lnTo>
                    <a:pt x="7048589" y="7474026"/>
                  </a:lnTo>
                  <a:lnTo>
                    <a:pt x="7048589" y="7456678"/>
                  </a:lnTo>
                  <a:lnTo>
                    <a:pt x="7048589" y="7428281"/>
                  </a:lnTo>
                  <a:lnTo>
                    <a:pt x="7048589" y="7419607"/>
                  </a:lnTo>
                  <a:lnTo>
                    <a:pt x="7048589" y="7393876"/>
                  </a:lnTo>
                  <a:lnTo>
                    <a:pt x="7048690" y="7394016"/>
                  </a:lnTo>
                  <a:lnTo>
                    <a:pt x="7048614" y="7393876"/>
                  </a:lnTo>
                  <a:lnTo>
                    <a:pt x="7041159" y="7383500"/>
                  </a:lnTo>
                  <a:lnTo>
                    <a:pt x="7035165" y="7375296"/>
                  </a:lnTo>
                  <a:lnTo>
                    <a:pt x="7031164" y="7370254"/>
                  </a:lnTo>
                  <a:lnTo>
                    <a:pt x="7027164" y="7365009"/>
                  </a:lnTo>
                  <a:lnTo>
                    <a:pt x="7023633" y="7359574"/>
                  </a:lnTo>
                  <a:lnTo>
                    <a:pt x="7012686" y="7343572"/>
                  </a:lnTo>
                  <a:lnTo>
                    <a:pt x="7010590" y="7341108"/>
                  </a:lnTo>
                  <a:lnTo>
                    <a:pt x="7010590" y="7419607"/>
                  </a:lnTo>
                  <a:lnTo>
                    <a:pt x="7010489" y="7419480"/>
                  </a:lnTo>
                  <a:lnTo>
                    <a:pt x="7010489" y="7419607"/>
                  </a:lnTo>
                  <a:lnTo>
                    <a:pt x="6997535" y="7424369"/>
                  </a:lnTo>
                  <a:lnTo>
                    <a:pt x="6991350" y="7426477"/>
                  </a:lnTo>
                  <a:lnTo>
                    <a:pt x="6985444" y="7428281"/>
                  </a:lnTo>
                  <a:lnTo>
                    <a:pt x="6985444" y="7383500"/>
                  </a:lnTo>
                  <a:lnTo>
                    <a:pt x="6991820" y="7392543"/>
                  </a:lnTo>
                  <a:lnTo>
                    <a:pt x="7004202" y="7410551"/>
                  </a:lnTo>
                  <a:lnTo>
                    <a:pt x="7010489" y="7419480"/>
                  </a:lnTo>
                  <a:lnTo>
                    <a:pt x="7010489" y="7383500"/>
                  </a:lnTo>
                  <a:lnTo>
                    <a:pt x="7010489" y="7340994"/>
                  </a:lnTo>
                  <a:lnTo>
                    <a:pt x="6998487" y="7326795"/>
                  </a:lnTo>
                  <a:lnTo>
                    <a:pt x="6981545" y="7316889"/>
                  </a:lnTo>
                  <a:lnTo>
                    <a:pt x="6962584" y="7321182"/>
                  </a:lnTo>
                  <a:lnTo>
                    <a:pt x="6948589" y="7359383"/>
                  </a:lnTo>
                  <a:lnTo>
                    <a:pt x="6948487" y="7365009"/>
                  </a:lnTo>
                  <a:lnTo>
                    <a:pt x="6948398" y="7418375"/>
                  </a:lnTo>
                  <a:lnTo>
                    <a:pt x="6947446" y="7424280"/>
                  </a:lnTo>
                  <a:lnTo>
                    <a:pt x="6947344" y="7442479"/>
                  </a:lnTo>
                  <a:lnTo>
                    <a:pt x="6946303" y="7442479"/>
                  </a:lnTo>
                  <a:lnTo>
                    <a:pt x="6908965" y="7455725"/>
                  </a:lnTo>
                  <a:lnTo>
                    <a:pt x="6896011" y="7460018"/>
                  </a:lnTo>
                  <a:lnTo>
                    <a:pt x="6884873" y="7467917"/>
                  </a:lnTo>
                  <a:lnTo>
                    <a:pt x="6879730" y="7479741"/>
                  </a:lnTo>
                  <a:lnTo>
                    <a:pt x="6881342" y="7492314"/>
                  </a:lnTo>
                  <a:lnTo>
                    <a:pt x="6890486" y="7502703"/>
                  </a:lnTo>
                  <a:lnTo>
                    <a:pt x="6942874" y="7535481"/>
                  </a:lnTo>
                  <a:lnTo>
                    <a:pt x="6941921" y="7571499"/>
                  </a:lnTo>
                  <a:lnTo>
                    <a:pt x="6939534" y="7647635"/>
                  </a:lnTo>
                  <a:lnTo>
                    <a:pt x="6938581" y="7685176"/>
                  </a:lnTo>
                  <a:lnTo>
                    <a:pt x="6943636" y="7697952"/>
                  </a:lnTo>
                  <a:lnTo>
                    <a:pt x="6955447" y="7705382"/>
                  </a:lnTo>
                  <a:lnTo>
                    <a:pt x="6968871" y="7705484"/>
                  </a:lnTo>
                  <a:lnTo>
                    <a:pt x="6978878" y="7696136"/>
                  </a:lnTo>
                  <a:lnTo>
                    <a:pt x="6991350" y="7668311"/>
                  </a:lnTo>
                  <a:lnTo>
                    <a:pt x="7004393" y="7640587"/>
                  </a:lnTo>
                  <a:lnTo>
                    <a:pt x="7018020" y="7613053"/>
                  </a:lnTo>
                  <a:lnTo>
                    <a:pt x="7032396" y="7585799"/>
                  </a:lnTo>
                  <a:lnTo>
                    <a:pt x="7058584" y="7599515"/>
                  </a:lnTo>
                  <a:lnTo>
                    <a:pt x="7084784" y="7612862"/>
                  </a:lnTo>
                  <a:lnTo>
                    <a:pt x="7110971" y="7625715"/>
                  </a:lnTo>
                  <a:lnTo>
                    <a:pt x="7137159" y="7638199"/>
                  </a:lnTo>
                  <a:lnTo>
                    <a:pt x="7153351" y="7639825"/>
                  </a:lnTo>
                  <a:lnTo>
                    <a:pt x="7165835" y="7633246"/>
                  </a:lnTo>
                  <a:lnTo>
                    <a:pt x="7172211" y="7620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83267" y="8560947"/>
              <a:ext cx="180974" cy="24764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02095" y="8865199"/>
              <a:ext cx="228114" cy="26654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012949" y="3168726"/>
            <a:ext cx="5991860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8499"/>
              </a:lnSpc>
              <a:spcBef>
                <a:spcPts val="100"/>
              </a:spcBef>
            </a:pPr>
            <a:r>
              <a:rPr sz="1800" spc="20" dirty="0">
                <a:latin typeface="Arial MT"/>
                <a:cs typeface="Arial MT"/>
              </a:rPr>
              <a:t>Scaling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optimization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60" dirty="0">
                <a:latin typeface="Arial MT"/>
                <a:cs typeface="Arial MT"/>
              </a:rPr>
              <a:t>efforts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across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multiple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business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operations </a:t>
            </a:r>
            <a:r>
              <a:rPr sz="1800" spc="60" dirty="0">
                <a:latin typeface="Arial MT"/>
                <a:cs typeface="Arial MT"/>
              </a:rPr>
              <a:t>and </a:t>
            </a:r>
            <a:r>
              <a:rPr sz="1800" spc="40" dirty="0">
                <a:latin typeface="Arial MT"/>
                <a:cs typeface="Arial MT"/>
              </a:rPr>
              <a:t>locations </a:t>
            </a:r>
            <a:r>
              <a:rPr sz="1800" spc="60" dirty="0">
                <a:latin typeface="Arial MT"/>
                <a:cs typeface="Arial MT"/>
              </a:rPr>
              <a:t>and </a:t>
            </a:r>
            <a:r>
              <a:rPr sz="1800" spc="50" dirty="0">
                <a:latin typeface="Arial MT"/>
                <a:cs typeface="Arial MT"/>
              </a:rPr>
              <a:t>supporting </a:t>
            </a:r>
            <a:r>
              <a:rPr sz="1800" dirty="0">
                <a:latin typeface="Arial MT"/>
                <a:cs typeface="Arial MT"/>
              </a:rPr>
              <a:t>process </a:t>
            </a:r>
            <a:r>
              <a:rPr sz="1800" spc="55" dirty="0">
                <a:latin typeface="Arial MT"/>
                <a:cs typeface="Arial MT"/>
              </a:rPr>
              <a:t>control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55" dirty="0">
                <a:latin typeface="Arial MT"/>
                <a:cs typeface="Arial MT"/>
              </a:rPr>
              <a:t>through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use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75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60" dirty="0">
                <a:latin typeface="Arial MT"/>
                <a:cs typeface="Arial MT"/>
              </a:rPr>
              <a:t>Data.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12949" y="4978475"/>
            <a:ext cx="600011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100"/>
              </a:spcBef>
            </a:pPr>
            <a:r>
              <a:rPr sz="1800" spc="50" dirty="0">
                <a:latin typeface="Arial MT"/>
                <a:cs typeface="Arial MT"/>
              </a:rPr>
              <a:t>Capture</a:t>
            </a:r>
            <a:r>
              <a:rPr sz="1800" spc="24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processes</a:t>
            </a:r>
            <a:r>
              <a:rPr sz="1800" spc="24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anywhere</a:t>
            </a:r>
            <a:r>
              <a:rPr sz="1800" spc="24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in</a:t>
            </a:r>
            <a:r>
              <a:rPr sz="1800" spc="24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the</a:t>
            </a:r>
            <a:r>
              <a:rPr sz="1800" spc="24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enterprise</a:t>
            </a:r>
            <a:r>
              <a:rPr sz="1800" spc="245" dirty="0">
                <a:latin typeface="Arial MT"/>
                <a:cs typeface="Arial MT"/>
              </a:rPr>
              <a:t> </a:t>
            </a:r>
            <a:r>
              <a:rPr sz="1800" spc="55" dirty="0">
                <a:latin typeface="Arial MT"/>
                <a:cs typeface="Arial MT"/>
              </a:rPr>
              <a:t>with</a:t>
            </a:r>
            <a:r>
              <a:rPr sz="1800" spc="25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little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human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55" dirty="0">
                <a:latin typeface="Arial MT"/>
                <a:cs typeface="Arial MT"/>
              </a:rPr>
              <a:t>effort.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12949" y="6426275"/>
            <a:ext cx="599122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100"/>
              </a:spcBef>
              <a:tabLst>
                <a:tab pos="1138555" algn="l"/>
                <a:tab pos="2740660" algn="l"/>
                <a:tab pos="4204970" algn="l"/>
                <a:tab pos="4930775" algn="l"/>
              </a:tabLst>
            </a:pPr>
            <a:r>
              <a:rPr sz="1800" spc="-30" dirty="0">
                <a:latin typeface="Arial MT"/>
                <a:cs typeface="Arial MT"/>
              </a:rPr>
              <a:t>I</a:t>
            </a:r>
            <a:r>
              <a:rPr sz="1800" spc="80" dirty="0">
                <a:latin typeface="Arial MT"/>
                <a:cs typeface="Arial MT"/>
              </a:rPr>
              <a:t>d</a:t>
            </a:r>
            <a:r>
              <a:rPr sz="1800" spc="-45" dirty="0">
                <a:latin typeface="Arial MT"/>
                <a:cs typeface="Arial MT"/>
              </a:rPr>
              <a:t>e</a:t>
            </a:r>
            <a:r>
              <a:rPr sz="1800" spc="35" dirty="0">
                <a:latin typeface="Arial MT"/>
                <a:cs typeface="Arial MT"/>
              </a:rPr>
              <a:t>n</a:t>
            </a:r>
            <a:r>
              <a:rPr sz="1800" spc="160" dirty="0">
                <a:latin typeface="Arial MT"/>
                <a:cs typeface="Arial MT"/>
              </a:rPr>
              <a:t>t</a:t>
            </a:r>
            <a:r>
              <a:rPr sz="1800" spc="45" dirty="0">
                <a:latin typeface="Arial MT"/>
                <a:cs typeface="Arial MT"/>
              </a:rPr>
              <a:t>i</a:t>
            </a:r>
            <a:r>
              <a:rPr sz="1800" spc="150" dirty="0">
                <a:latin typeface="Arial MT"/>
                <a:cs typeface="Arial MT"/>
              </a:rPr>
              <a:t>f</a:t>
            </a:r>
            <a:r>
              <a:rPr sz="1800" spc="120" dirty="0">
                <a:latin typeface="Arial MT"/>
                <a:cs typeface="Arial MT"/>
              </a:rPr>
              <a:t>y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80" dirty="0">
                <a:latin typeface="Arial MT"/>
                <a:cs typeface="Arial MT"/>
              </a:rPr>
              <a:t>b</a:t>
            </a:r>
            <a:r>
              <a:rPr sz="1800" spc="15" dirty="0">
                <a:latin typeface="Arial MT"/>
                <a:cs typeface="Arial MT"/>
              </a:rPr>
              <a:t>o</a:t>
            </a:r>
            <a:r>
              <a:rPr sz="1800" spc="160" dirty="0">
                <a:latin typeface="Arial MT"/>
                <a:cs typeface="Arial MT"/>
              </a:rPr>
              <a:t>tt</a:t>
            </a:r>
            <a:r>
              <a:rPr sz="1800" spc="45" dirty="0">
                <a:latin typeface="Arial MT"/>
                <a:cs typeface="Arial MT"/>
              </a:rPr>
              <a:t>l</a:t>
            </a:r>
            <a:r>
              <a:rPr sz="1800" spc="-45" dirty="0">
                <a:latin typeface="Arial MT"/>
                <a:cs typeface="Arial MT"/>
              </a:rPr>
              <a:t>e</a:t>
            </a:r>
            <a:r>
              <a:rPr sz="1800" spc="35" dirty="0">
                <a:latin typeface="Arial MT"/>
                <a:cs typeface="Arial MT"/>
              </a:rPr>
              <a:t>n</a:t>
            </a:r>
            <a:r>
              <a:rPr sz="1800" spc="-45" dirty="0">
                <a:latin typeface="Arial MT"/>
                <a:cs typeface="Arial MT"/>
              </a:rPr>
              <a:t>e</a:t>
            </a:r>
            <a:r>
              <a:rPr sz="1800" spc="55" dirty="0">
                <a:latin typeface="Arial MT"/>
                <a:cs typeface="Arial MT"/>
              </a:rPr>
              <a:t>c</a:t>
            </a:r>
            <a:r>
              <a:rPr sz="1800" spc="25" dirty="0">
                <a:latin typeface="Arial MT"/>
                <a:cs typeface="Arial MT"/>
              </a:rPr>
              <a:t>k</a:t>
            </a:r>
            <a:r>
              <a:rPr sz="1800" spc="-70" dirty="0">
                <a:latin typeface="Arial MT"/>
                <a:cs typeface="Arial MT"/>
              </a:rPr>
              <a:t>s</a:t>
            </a:r>
            <a:r>
              <a:rPr sz="1800" spc="30" dirty="0">
                <a:latin typeface="Arial MT"/>
                <a:cs typeface="Arial MT"/>
              </a:rPr>
              <a:t>,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80" dirty="0">
                <a:latin typeface="Arial MT"/>
                <a:cs typeface="Arial MT"/>
              </a:rPr>
              <a:t>d</a:t>
            </a:r>
            <a:r>
              <a:rPr sz="1800" spc="-45" dirty="0">
                <a:latin typeface="Arial MT"/>
                <a:cs typeface="Arial MT"/>
              </a:rPr>
              <a:t>e</a:t>
            </a:r>
            <a:r>
              <a:rPr sz="1800" spc="-15" dirty="0">
                <a:latin typeface="Arial MT"/>
                <a:cs typeface="Arial MT"/>
              </a:rPr>
              <a:t>v</a:t>
            </a:r>
            <a:r>
              <a:rPr sz="1800" spc="45" dirty="0">
                <a:latin typeface="Arial MT"/>
                <a:cs typeface="Arial MT"/>
              </a:rPr>
              <a:t>i</a:t>
            </a:r>
            <a:r>
              <a:rPr sz="1800" spc="80" dirty="0">
                <a:latin typeface="Arial MT"/>
                <a:cs typeface="Arial MT"/>
              </a:rPr>
              <a:t>a</a:t>
            </a:r>
            <a:r>
              <a:rPr sz="1800" spc="160" dirty="0">
                <a:latin typeface="Arial MT"/>
                <a:cs typeface="Arial MT"/>
              </a:rPr>
              <a:t>t</a:t>
            </a:r>
            <a:r>
              <a:rPr sz="1800" spc="45" dirty="0">
                <a:latin typeface="Arial MT"/>
                <a:cs typeface="Arial MT"/>
              </a:rPr>
              <a:t>i</a:t>
            </a:r>
            <a:r>
              <a:rPr sz="1800" spc="15" dirty="0">
                <a:latin typeface="Arial MT"/>
                <a:cs typeface="Arial MT"/>
              </a:rPr>
              <a:t>o</a:t>
            </a:r>
            <a:r>
              <a:rPr sz="1800" spc="35" dirty="0">
                <a:latin typeface="Arial MT"/>
                <a:cs typeface="Arial MT"/>
              </a:rPr>
              <a:t>n</a:t>
            </a:r>
            <a:r>
              <a:rPr sz="1800" spc="-70" dirty="0">
                <a:latin typeface="Arial MT"/>
                <a:cs typeface="Arial MT"/>
              </a:rPr>
              <a:t>s</a:t>
            </a:r>
            <a:r>
              <a:rPr sz="1800" spc="30" dirty="0">
                <a:latin typeface="Arial MT"/>
                <a:cs typeface="Arial MT"/>
              </a:rPr>
              <a:t>,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80" dirty="0">
                <a:latin typeface="Arial MT"/>
                <a:cs typeface="Arial MT"/>
              </a:rPr>
              <a:t>a</a:t>
            </a:r>
            <a:r>
              <a:rPr sz="1800" spc="35" dirty="0">
                <a:latin typeface="Arial MT"/>
                <a:cs typeface="Arial MT"/>
              </a:rPr>
              <a:t>n</a:t>
            </a:r>
            <a:r>
              <a:rPr sz="1800" spc="60" dirty="0">
                <a:latin typeface="Arial MT"/>
                <a:cs typeface="Arial MT"/>
              </a:rPr>
              <a:t>d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45" dirty="0">
                <a:latin typeface="Arial MT"/>
                <a:cs typeface="Arial MT"/>
              </a:rPr>
              <a:t>i</a:t>
            </a:r>
            <a:r>
              <a:rPr sz="1800" spc="35" dirty="0">
                <a:latin typeface="Arial MT"/>
                <a:cs typeface="Arial MT"/>
              </a:rPr>
              <a:t>n</a:t>
            </a:r>
            <a:r>
              <a:rPr sz="1800" spc="-45" dirty="0">
                <a:latin typeface="Arial MT"/>
                <a:cs typeface="Arial MT"/>
              </a:rPr>
              <a:t>e</a:t>
            </a:r>
            <a:r>
              <a:rPr sz="1800" spc="150" dirty="0">
                <a:latin typeface="Arial MT"/>
                <a:cs typeface="Arial MT"/>
              </a:rPr>
              <a:t>ff</a:t>
            </a:r>
            <a:r>
              <a:rPr sz="1800" spc="45" dirty="0">
                <a:latin typeface="Arial MT"/>
                <a:cs typeface="Arial MT"/>
              </a:rPr>
              <a:t>i</a:t>
            </a:r>
            <a:r>
              <a:rPr sz="1800" spc="55" dirty="0">
                <a:latin typeface="Arial MT"/>
                <a:cs typeface="Arial MT"/>
              </a:rPr>
              <a:t>c</a:t>
            </a:r>
            <a:r>
              <a:rPr sz="1800" spc="45" dirty="0">
                <a:latin typeface="Arial MT"/>
                <a:cs typeface="Arial MT"/>
              </a:rPr>
              <a:t>i</a:t>
            </a:r>
            <a:r>
              <a:rPr sz="1800" spc="-45" dirty="0">
                <a:latin typeface="Arial MT"/>
                <a:cs typeface="Arial MT"/>
              </a:rPr>
              <a:t>e</a:t>
            </a:r>
            <a:r>
              <a:rPr sz="1800" spc="35" dirty="0">
                <a:latin typeface="Arial MT"/>
                <a:cs typeface="Arial MT"/>
              </a:rPr>
              <a:t>n</a:t>
            </a:r>
            <a:r>
              <a:rPr sz="1800" spc="140" dirty="0">
                <a:latin typeface="Arial MT"/>
                <a:cs typeface="Arial MT"/>
              </a:rPr>
              <a:t>t  </a:t>
            </a:r>
            <a:r>
              <a:rPr sz="1800" spc="-10" dirty="0">
                <a:latin typeface="Arial MT"/>
                <a:cs typeface="Arial MT"/>
              </a:rPr>
              <a:t>processes </a:t>
            </a:r>
            <a:r>
              <a:rPr sz="1800" spc="8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be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reconsidered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or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60" dirty="0">
                <a:latin typeface="Arial MT"/>
                <a:cs typeface="Arial MT"/>
              </a:rPr>
              <a:t>automated.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16662" y="8045480"/>
            <a:ext cx="439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1780" algn="l"/>
                <a:tab pos="2355215" algn="l"/>
                <a:tab pos="4172585" algn="l"/>
              </a:tabLst>
            </a:pPr>
            <a:r>
              <a:rPr sz="1800" dirty="0">
                <a:latin typeface="Arial MT"/>
                <a:cs typeface="Arial MT"/>
              </a:rPr>
              <a:t>mo</a:t>
            </a:r>
            <a:r>
              <a:rPr sz="1800" spc="20" dirty="0">
                <a:latin typeface="Arial MT"/>
                <a:cs typeface="Arial MT"/>
              </a:rPr>
              <a:t>n</a:t>
            </a:r>
            <a:r>
              <a:rPr sz="1800" spc="30" dirty="0">
                <a:latin typeface="Arial MT"/>
                <a:cs typeface="Arial MT"/>
              </a:rPr>
              <a:t>i</a:t>
            </a:r>
            <a:r>
              <a:rPr sz="1800" spc="14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55" dirty="0">
                <a:latin typeface="Arial MT"/>
                <a:cs typeface="Arial MT"/>
              </a:rPr>
              <a:t>r</a:t>
            </a:r>
            <a:r>
              <a:rPr sz="1800" spc="30" dirty="0">
                <a:latin typeface="Arial MT"/>
                <a:cs typeface="Arial MT"/>
              </a:rPr>
              <a:t>i</a:t>
            </a:r>
            <a:r>
              <a:rPr sz="1800" spc="20" dirty="0">
                <a:latin typeface="Arial MT"/>
                <a:cs typeface="Arial MT"/>
              </a:rPr>
              <a:t>n</a:t>
            </a:r>
            <a:r>
              <a:rPr sz="1800" spc="60" dirty="0">
                <a:latin typeface="Arial MT"/>
                <a:cs typeface="Arial MT"/>
              </a:rPr>
              <a:t>g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65" dirty="0">
                <a:latin typeface="Arial MT"/>
                <a:cs typeface="Arial MT"/>
              </a:rPr>
              <a:t>a</a:t>
            </a:r>
            <a:r>
              <a:rPr sz="1800" spc="20" dirty="0">
                <a:latin typeface="Arial MT"/>
                <a:cs typeface="Arial MT"/>
              </a:rPr>
              <a:t>n</a:t>
            </a:r>
            <a:r>
              <a:rPr sz="1800" spc="60" dirty="0">
                <a:latin typeface="Arial MT"/>
                <a:cs typeface="Arial MT"/>
              </a:rPr>
              <a:t>d</a:t>
            </a:r>
            <a:r>
              <a:rPr sz="1800" dirty="0">
                <a:latin typeface="Arial MT"/>
                <a:cs typeface="Arial MT"/>
              </a:rPr>
              <a:t>	m</a:t>
            </a:r>
            <a:r>
              <a:rPr sz="1800" spc="-60" dirty="0">
                <a:latin typeface="Arial MT"/>
                <a:cs typeface="Arial MT"/>
              </a:rPr>
              <a:t>e</a:t>
            </a:r>
            <a:r>
              <a:rPr sz="1800" spc="65" dirty="0">
                <a:latin typeface="Arial MT"/>
                <a:cs typeface="Arial MT"/>
              </a:rPr>
              <a:t>a</a:t>
            </a:r>
            <a:r>
              <a:rPr sz="1800" spc="-85" dirty="0">
                <a:latin typeface="Arial MT"/>
                <a:cs typeface="Arial MT"/>
              </a:rPr>
              <a:t>s</a:t>
            </a:r>
            <a:r>
              <a:rPr sz="1800" spc="15" dirty="0">
                <a:latin typeface="Arial MT"/>
                <a:cs typeface="Arial MT"/>
              </a:rPr>
              <a:t>u</a:t>
            </a:r>
            <a:r>
              <a:rPr sz="1800" spc="55" dirty="0">
                <a:latin typeface="Arial MT"/>
                <a:cs typeface="Arial MT"/>
              </a:rPr>
              <a:t>r</a:t>
            </a:r>
            <a:r>
              <a:rPr sz="1800" spc="-6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-60" dirty="0">
                <a:latin typeface="Arial MT"/>
                <a:cs typeface="Arial MT"/>
              </a:rPr>
              <a:t>e</a:t>
            </a:r>
            <a:r>
              <a:rPr sz="1800" spc="20" dirty="0">
                <a:latin typeface="Arial MT"/>
                <a:cs typeface="Arial MT"/>
              </a:rPr>
              <a:t>n</a:t>
            </a:r>
            <a:r>
              <a:rPr sz="1800" spc="140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	o</a:t>
            </a:r>
            <a:r>
              <a:rPr sz="1800" spc="130" dirty="0">
                <a:latin typeface="Arial MT"/>
                <a:cs typeface="Arial MT"/>
              </a:rPr>
              <a:t>f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12949" y="8045480"/>
            <a:ext cx="154241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25" dirty="0">
                <a:latin typeface="Arial MT"/>
                <a:cs typeface="Arial MT"/>
              </a:rPr>
              <a:t>Continuous </a:t>
            </a:r>
            <a:r>
              <a:rPr sz="1800" spc="30" dirty="0">
                <a:latin typeface="Arial MT"/>
                <a:cs typeface="Arial MT"/>
              </a:rPr>
              <a:t> i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65" dirty="0">
                <a:latin typeface="Arial MT"/>
                <a:cs typeface="Arial MT"/>
              </a:rPr>
              <a:t>p</a:t>
            </a:r>
            <a:r>
              <a:rPr sz="1800" spc="55" dirty="0">
                <a:latin typeface="Arial MT"/>
                <a:cs typeface="Arial MT"/>
              </a:rPr>
              <a:t>r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30" dirty="0">
                <a:latin typeface="Arial MT"/>
                <a:cs typeface="Arial MT"/>
              </a:rPr>
              <a:t>v</a:t>
            </a:r>
            <a:r>
              <a:rPr sz="1800" spc="-6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-60" dirty="0">
                <a:latin typeface="Arial MT"/>
                <a:cs typeface="Arial MT"/>
              </a:rPr>
              <a:t>e</a:t>
            </a:r>
            <a:r>
              <a:rPr sz="1800" spc="20" dirty="0">
                <a:latin typeface="Arial MT"/>
                <a:cs typeface="Arial MT"/>
              </a:rPr>
              <a:t>n</a:t>
            </a:r>
            <a:r>
              <a:rPr sz="1800" spc="145" dirty="0">
                <a:latin typeface="Arial MT"/>
                <a:cs typeface="Arial MT"/>
              </a:rPr>
              <a:t>t</a:t>
            </a:r>
            <a:r>
              <a:rPr sz="1800" spc="-85" dirty="0">
                <a:latin typeface="Arial MT"/>
                <a:cs typeface="Arial MT"/>
              </a:rPr>
              <a:t>s</a:t>
            </a:r>
            <a:r>
              <a:rPr sz="1800" spc="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81742" y="3405804"/>
            <a:ext cx="781050" cy="857885"/>
            <a:chOff x="981742" y="3405804"/>
            <a:chExt cx="781050" cy="857885"/>
          </a:xfrm>
        </p:grpSpPr>
        <p:sp>
          <p:nvSpPr>
            <p:cNvPr id="28" name="object 28"/>
            <p:cNvSpPr/>
            <p:nvPr/>
          </p:nvSpPr>
          <p:spPr>
            <a:xfrm>
              <a:off x="1013389" y="3453871"/>
              <a:ext cx="714375" cy="770890"/>
            </a:xfrm>
            <a:custGeom>
              <a:avLst/>
              <a:gdLst/>
              <a:ahLst/>
              <a:cxnLst/>
              <a:rect l="l" t="t" r="r" b="b"/>
              <a:pathLst>
                <a:path w="714375" h="770889">
                  <a:moveTo>
                    <a:pt x="229907" y="770823"/>
                  </a:moveTo>
                  <a:lnTo>
                    <a:pt x="225602" y="765209"/>
                  </a:lnTo>
                  <a:lnTo>
                    <a:pt x="219957" y="760926"/>
                  </a:lnTo>
                  <a:lnTo>
                    <a:pt x="214312" y="755312"/>
                  </a:lnTo>
                  <a:lnTo>
                    <a:pt x="199387" y="742750"/>
                  </a:lnTo>
                  <a:lnTo>
                    <a:pt x="191924" y="736850"/>
                  </a:lnTo>
                  <a:lnTo>
                    <a:pt x="184461" y="731331"/>
                  </a:lnTo>
                  <a:lnTo>
                    <a:pt x="168484" y="720292"/>
                  </a:lnTo>
                  <a:lnTo>
                    <a:pt x="152506" y="708396"/>
                  </a:lnTo>
                  <a:lnTo>
                    <a:pt x="120550" y="683368"/>
                  </a:lnTo>
                  <a:lnTo>
                    <a:pt x="0" y="585921"/>
                  </a:lnTo>
                  <a:lnTo>
                    <a:pt x="5644" y="580306"/>
                  </a:lnTo>
                  <a:lnTo>
                    <a:pt x="7079" y="576024"/>
                  </a:lnTo>
                  <a:lnTo>
                    <a:pt x="12724" y="564699"/>
                  </a:lnTo>
                  <a:lnTo>
                    <a:pt x="15595" y="557657"/>
                  </a:lnTo>
                  <a:lnTo>
                    <a:pt x="32625" y="519592"/>
                  </a:lnTo>
                  <a:lnTo>
                    <a:pt x="38174" y="506650"/>
                  </a:lnTo>
                  <a:lnTo>
                    <a:pt x="44106" y="493422"/>
                  </a:lnTo>
                  <a:lnTo>
                    <a:pt x="50325" y="480194"/>
                  </a:lnTo>
                  <a:lnTo>
                    <a:pt x="56735" y="467252"/>
                  </a:lnTo>
                  <a:lnTo>
                    <a:pt x="76731" y="490757"/>
                  </a:lnTo>
                  <a:lnTo>
                    <a:pt x="136241" y="563272"/>
                  </a:lnTo>
                  <a:lnTo>
                    <a:pt x="159012" y="590013"/>
                  </a:lnTo>
                  <a:lnTo>
                    <a:pt x="170206" y="602860"/>
                  </a:lnTo>
                  <a:lnTo>
                    <a:pt x="181687" y="615612"/>
                  </a:lnTo>
                  <a:lnTo>
                    <a:pt x="205127" y="642448"/>
                  </a:lnTo>
                  <a:lnTo>
                    <a:pt x="218043" y="654914"/>
                  </a:lnTo>
                  <a:lnTo>
                    <a:pt x="232777" y="665002"/>
                  </a:lnTo>
                  <a:lnTo>
                    <a:pt x="240910" y="666810"/>
                  </a:lnTo>
                  <a:lnTo>
                    <a:pt x="249042" y="664335"/>
                  </a:lnTo>
                  <a:lnTo>
                    <a:pt x="255070" y="658721"/>
                  </a:lnTo>
                  <a:lnTo>
                    <a:pt x="256887" y="650917"/>
                  </a:lnTo>
                  <a:lnTo>
                    <a:pt x="278319" y="607618"/>
                  </a:lnTo>
                  <a:lnTo>
                    <a:pt x="300037" y="564414"/>
                  </a:lnTo>
                  <a:lnTo>
                    <a:pt x="322138" y="521400"/>
                  </a:lnTo>
                  <a:lnTo>
                    <a:pt x="344526" y="478576"/>
                  </a:lnTo>
                  <a:lnTo>
                    <a:pt x="367392" y="435943"/>
                  </a:lnTo>
                  <a:lnTo>
                    <a:pt x="390641" y="393500"/>
                  </a:lnTo>
                  <a:lnTo>
                    <a:pt x="414369" y="351343"/>
                  </a:lnTo>
                  <a:lnTo>
                    <a:pt x="438575" y="309376"/>
                  </a:lnTo>
                  <a:lnTo>
                    <a:pt x="463259" y="267218"/>
                  </a:lnTo>
                  <a:lnTo>
                    <a:pt x="488421" y="225537"/>
                  </a:lnTo>
                  <a:lnTo>
                    <a:pt x="552332" y="121809"/>
                  </a:lnTo>
                  <a:lnTo>
                    <a:pt x="593281" y="59477"/>
                  </a:lnTo>
                  <a:lnTo>
                    <a:pt x="623802" y="15035"/>
                  </a:lnTo>
                  <a:lnTo>
                    <a:pt x="633082" y="0"/>
                  </a:lnTo>
                  <a:lnTo>
                    <a:pt x="678050" y="64615"/>
                  </a:lnTo>
                  <a:lnTo>
                    <a:pt x="691827" y="83648"/>
                  </a:lnTo>
                  <a:lnTo>
                    <a:pt x="698428" y="93165"/>
                  </a:lnTo>
                  <a:lnTo>
                    <a:pt x="702734" y="100207"/>
                  </a:lnTo>
                  <a:lnTo>
                    <a:pt x="712684" y="112863"/>
                  </a:lnTo>
                  <a:lnTo>
                    <a:pt x="714119" y="114291"/>
                  </a:lnTo>
                  <a:lnTo>
                    <a:pt x="697376" y="132752"/>
                  </a:lnTo>
                  <a:lnTo>
                    <a:pt x="584766" y="272452"/>
                  </a:lnTo>
                  <a:lnTo>
                    <a:pt x="552906" y="314039"/>
                  </a:lnTo>
                  <a:lnTo>
                    <a:pt x="521142" y="356006"/>
                  </a:lnTo>
                  <a:lnTo>
                    <a:pt x="489665" y="398163"/>
                  </a:lnTo>
                  <a:lnTo>
                    <a:pt x="458571" y="440511"/>
                  </a:lnTo>
                  <a:lnTo>
                    <a:pt x="428911" y="481336"/>
                  </a:lnTo>
                  <a:lnTo>
                    <a:pt x="399539" y="522256"/>
                  </a:lnTo>
                  <a:lnTo>
                    <a:pt x="370454" y="563367"/>
                  </a:lnTo>
                  <a:lnTo>
                    <a:pt x="341656" y="604573"/>
                  </a:lnTo>
                  <a:lnTo>
                    <a:pt x="313240" y="645969"/>
                  </a:lnTo>
                  <a:lnTo>
                    <a:pt x="285112" y="687460"/>
                  </a:lnTo>
                  <a:lnTo>
                    <a:pt x="257366" y="729047"/>
                  </a:lnTo>
                  <a:lnTo>
                    <a:pt x="229907" y="770823"/>
                  </a:lnTo>
                  <a:close/>
                </a:path>
              </a:pathLst>
            </a:custGeom>
            <a:solidFill>
              <a:srgbClr val="80F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1735" y="3405809"/>
              <a:ext cx="781050" cy="857885"/>
            </a:xfrm>
            <a:custGeom>
              <a:avLst/>
              <a:gdLst/>
              <a:ahLst/>
              <a:cxnLst/>
              <a:rect l="l" t="t" r="r" b="b"/>
              <a:pathLst>
                <a:path w="781050" h="857885">
                  <a:moveTo>
                    <a:pt x="780630" y="154927"/>
                  </a:moveTo>
                  <a:lnTo>
                    <a:pt x="778535" y="148297"/>
                  </a:lnTo>
                  <a:lnTo>
                    <a:pt x="774255" y="141947"/>
                  </a:lnTo>
                  <a:lnTo>
                    <a:pt x="769962" y="136359"/>
                  </a:lnTo>
                  <a:lnTo>
                    <a:pt x="764349" y="129349"/>
                  </a:lnTo>
                  <a:lnTo>
                    <a:pt x="752652" y="113995"/>
                  </a:lnTo>
                  <a:lnTo>
                    <a:pt x="737235" y="93433"/>
                  </a:lnTo>
                  <a:lnTo>
                    <a:pt x="729043" y="82918"/>
                  </a:lnTo>
                  <a:lnTo>
                    <a:pt x="714197" y="63106"/>
                  </a:lnTo>
                  <a:lnTo>
                    <a:pt x="704596" y="50596"/>
                  </a:lnTo>
                  <a:lnTo>
                    <a:pt x="669759" y="5588"/>
                  </a:lnTo>
                  <a:lnTo>
                    <a:pt x="664146" y="0"/>
                  </a:lnTo>
                  <a:lnTo>
                    <a:pt x="657098" y="0"/>
                  </a:lnTo>
                  <a:lnTo>
                    <a:pt x="651484" y="4267"/>
                  </a:lnTo>
                  <a:lnTo>
                    <a:pt x="647204" y="4267"/>
                  </a:lnTo>
                  <a:lnTo>
                    <a:pt x="625513" y="25958"/>
                  </a:lnTo>
                  <a:lnTo>
                    <a:pt x="597814" y="66611"/>
                  </a:lnTo>
                  <a:lnTo>
                    <a:pt x="585063" y="87185"/>
                  </a:lnTo>
                  <a:lnTo>
                    <a:pt x="544334" y="149529"/>
                  </a:lnTo>
                  <a:lnTo>
                    <a:pt x="531393" y="170383"/>
                  </a:lnTo>
                  <a:lnTo>
                    <a:pt x="505409" y="210934"/>
                  </a:lnTo>
                  <a:lnTo>
                    <a:pt x="480390" y="252247"/>
                  </a:lnTo>
                  <a:lnTo>
                    <a:pt x="440423" y="322186"/>
                  </a:lnTo>
                  <a:lnTo>
                    <a:pt x="406920" y="382168"/>
                  </a:lnTo>
                  <a:lnTo>
                    <a:pt x="382181" y="428409"/>
                  </a:lnTo>
                  <a:lnTo>
                    <a:pt x="358190" y="474929"/>
                  </a:lnTo>
                  <a:lnTo>
                    <a:pt x="334886" y="521741"/>
                  </a:lnTo>
                  <a:lnTo>
                    <a:pt x="312229" y="568833"/>
                  </a:lnTo>
                  <a:lnTo>
                    <a:pt x="290245" y="616127"/>
                  </a:lnTo>
                  <a:lnTo>
                    <a:pt x="268833" y="663600"/>
                  </a:lnTo>
                  <a:lnTo>
                    <a:pt x="304520" y="663600"/>
                  </a:lnTo>
                  <a:lnTo>
                    <a:pt x="304711" y="663498"/>
                  </a:lnTo>
                  <a:lnTo>
                    <a:pt x="330212" y="612521"/>
                  </a:lnTo>
                  <a:lnTo>
                    <a:pt x="352005" y="569874"/>
                  </a:lnTo>
                  <a:lnTo>
                    <a:pt x="374472" y="527050"/>
                  </a:lnTo>
                  <a:lnTo>
                    <a:pt x="397217" y="484593"/>
                  </a:lnTo>
                  <a:lnTo>
                    <a:pt x="420331" y="442341"/>
                  </a:lnTo>
                  <a:lnTo>
                    <a:pt x="443941" y="400354"/>
                  </a:lnTo>
                  <a:lnTo>
                    <a:pt x="468020" y="358571"/>
                  </a:lnTo>
                  <a:lnTo>
                    <a:pt x="492569" y="316585"/>
                  </a:lnTo>
                  <a:lnTo>
                    <a:pt x="517588" y="275082"/>
                  </a:lnTo>
                  <a:lnTo>
                    <a:pt x="542810" y="233768"/>
                  </a:lnTo>
                  <a:lnTo>
                    <a:pt x="594487" y="151142"/>
                  </a:lnTo>
                  <a:lnTo>
                    <a:pt x="621804" y="109639"/>
                  </a:lnTo>
                  <a:lnTo>
                    <a:pt x="642162" y="80645"/>
                  </a:lnTo>
                  <a:lnTo>
                    <a:pt x="652246" y="65951"/>
                  </a:lnTo>
                  <a:lnTo>
                    <a:pt x="661301" y="50749"/>
                  </a:lnTo>
                  <a:lnTo>
                    <a:pt x="705916" y="114947"/>
                  </a:lnTo>
                  <a:lnTo>
                    <a:pt x="719632" y="133896"/>
                  </a:lnTo>
                  <a:lnTo>
                    <a:pt x="726198" y="143370"/>
                  </a:lnTo>
                  <a:lnTo>
                    <a:pt x="730478" y="148958"/>
                  </a:lnTo>
                  <a:lnTo>
                    <a:pt x="736092" y="155968"/>
                  </a:lnTo>
                  <a:lnTo>
                    <a:pt x="740371" y="162991"/>
                  </a:lnTo>
                  <a:lnTo>
                    <a:pt x="741794" y="164401"/>
                  </a:lnTo>
                  <a:lnTo>
                    <a:pt x="725335" y="182219"/>
                  </a:lnTo>
                  <a:lnTo>
                    <a:pt x="709536" y="201358"/>
                  </a:lnTo>
                  <a:lnTo>
                    <a:pt x="694029" y="220980"/>
                  </a:lnTo>
                  <a:lnTo>
                    <a:pt x="678421" y="240220"/>
                  </a:lnTo>
                  <a:lnTo>
                    <a:pt x="661581" y="260400"/>
                  </a:lnTo>
                  <a:lnTo>
                    <a:pt x="645299" y="280581"/>
                  </a:lnTo>
                  <a:lnTo>
                    <a:pt x="629310" y="300951"/>
                  </a:lnTo>
                  <a:lnTo>
                    <a:pt x="613333" y="321894"/>
                  </a:lnTo>
                  <a:lnTo>
                    <a:pt x="581545" y="363308"/>
                  </a:lnTo>
                  <a:lnTo>
                    <a:pt x="549948" y="405091"/>
                  </a:lnTo>
                  <a:lnTo>
                    <a:pt x="518642" y="447078"/>
                  </a:lnTo>
                  <a:lnTo>
                    <a:pt x="458216" y="529412"/>
                  </a:lnTo>
                  <a:lnTo>
                    <a:pt x="429094" y="569874"/>
                  </a:lnTo>
                  <a:lnTo>
                    <a:pt x="400354" y="610628"/>
                  </a:lnTo>
                  <a:lnTo>
                    <a:pt x="371894" y="651662"/>
                  </a:lnTo>
                  <a:lnTo>
                    <a:pt x="343725" y="692873"/>
                  </a:lnTo>
                  <a:lnTo>
                    <a:pt x="315747" y="734377"/>
                  </a:lnTo>
                  <a:lnTo>
                    <a:pt x="287959" y="776173"/>
                  </a:lnTo>
                  <a:lnTo>
                    <a:pt x="260413" y="818172"/>
                  </a:lnTo>
                  <a:lnTo>
                    <a:pt x="256273" y="812749"/>
                  </a:lnTo>
                  <a:lnTo>
                    <a:pt x="250659" y="807161"/>
                  </a:lnTo>
                  <a:lnTo>
                    <a:pt x="237629" y="797394"/>
                  </a:lnTo>
                  <a:lnTo>
                    <a:pt x="230200" y="791514"/>
                  </a:lnTo>
                  <a:lnTo>
                    <a:pt x="215353" y="779018"/>
                  </a:lnTo>
                  <a:lnTo>
                    <a:pt x="121335" y="704151"/>
                  </a:lnTo>
                  <a:lnTo>
                    <a:pt x="61569" y="655726"/>
                  </a:lnTo>
                  <a:lnTo>
                    <a:pt x="31788" y="631380"/>
                  </a:lnTo>
                  <a:lnTo>
                    <a:pt x="37401" y="625792"/>
                  </a:lnTo>
                  <a:lnTo>
                    <a:pt x="38823" y="621525"/>
                  </a:lnTo>
                  <a:lnTo>
                    <a:pt x="41681" y="614514"/>
                  </a:lnTo>
                  <a:lnTo>
                    <a:pt x="47294" y="603237"/>
                  </a:lnTo>
                  <a:lnTo>
                    <a:pt x="64236" y="565238"/>
                  </a:lnTo>
                  <a:lnTo>
                    <a:pt x="70332" y="552348"/>
                  </a:lnTo>
                  <a:lnTo>
                    <a:pt x="82029" y="526097"/>
                  </a:lnTo>
                  <a:lnTo>
                    <a:pt x="88125" y="513219"/>
                  </a:lnTo>
                  <a:lnTo>
                    <a:pt x="138658" y="513219"/>
                  </a:lnTo>
                  <a:lnTo>
                    <a:pt x="103543" y="473887"/>
                  </a:lnTo>
                  <a:lnTo>
                    <a:pt x="97929" y="471043"/>
                  </a:lnTo>
                  <a:lnTo>
                    <a:pt x="95072" y="471043"/>
                  </a:lnTo>
                  <a:lnTo>
                    <a:pt x="93637" y="469620"/>
                  </a:lnTo>
                  <a:lnTo>
                    <a:pt x="93637" y="468198"/>
                  </a:lnTo>
                  <a:lnTo>
                    <a:pt x="92214" y="468198"/>
                  </a:lnTo>
                  <a:lnTo>
                    <a:pt x="86309" y="466115"/>
                  </a:lnTo>
                  <a:lnTo>
                    <a:pt x="50622" y="509803"/>
                  </a:lnTo>
                  <a:lnTo>
                    <a:pt x="17703" y="573951"/>
                  </a:lnTo>
                  <a:lnTo>
                    <a:pt x="2857" y="617829"/>
                  </a:lnTo>
                  <a:lnTo>
                    <a:pt x="0" y="636778"/>
                  </a:lnTo>
                  <a:lnTo>
                    <a:pt x="1993" y="648055"/>
                  </a:lnTo>
                  <a:lnTo>
                    <a:pt x="31686" y="676198"/>
                  </a:lnTo>
                  <a:lnTo>
                    <a:pt x="61671" y="703872"/>
                  </a:lnTo>
                  <a:lnTo>
                    <a:pt x="92113" y="731062"/>
                  </a:lnTo>
                  <a:lnTo>
                    <a:pt x="123431" y="757694"/>
                  </a:lnTo>
                  <a:lnTo>
                    <a:pt x="153974" y="782993"/>
                  </a:lnTo>
                  <a:lnTo>
                    <a:pt x="185572" y="808291"/>
                  </a:lnTo>
                  <a:lnTo>
                    <a:pt x="230301" y="841641"/>
                  </a:lnTo>
                  <a:lnTo>
                    <a:pt x="266458" y="857186"/>
                  </a:lnTo>
                  <a:lnTo>
                    <a:pt x="266547" y="857377"/>
                  </a:lnTo>
                  <a:lnTo>
                    <a:pt x="278828" y="853490"/>
                  </a:lnTo>
                  <a:lnTo>
                    <a:pt x="304139" y="818337"/>
                  </a:lnTo>
                  <a:lnTo>
                    <a:pt x="260553" y="818337"/>
                  </a:lnTo>
                  <a:lnTo>
                    <a:pt x="304050" y="818248"/>
                  </a:lnTo>
                  <a:lnTo>
                    <a:pt x="309283" y="811034"/>
                  </a:lnTo>
                  <a:lnTo>
                    <a:pt x="339356" y="768400"/>
                  </a:lnTo>
                  <a:lnTo>
                    <a:pt x="458216" y="596226"/>
                  </a:lnTo>
                  <a:lnTo>
                    <a:pt x="488289" y="553199"/>
                  </a:lnTo>
                  <a:lnTo>
                    <a:pt x="518731" y="510374"/>
                  </a:lnTo>
                  <a:lnTo>
                    <a:pt x="549478" y="467639"/>
                  </a:lnTo>
                  <a:lnTo>
                    <a:pt x="580301" y="425653"/>
                  </a:lnTo>
                  <a:lnTo>
                    <a:pt x="611428" y="384251"/>
                  </a:lnTo>
                  <a:lnTo>
                    <a:pt x="659104" y="321995"/>
                  </a:lnTo>
                  <a:lnTo>
                    <a:pt x="692404" y="280390"/>
                  </a:lnTo>
                  <a:lnTo>
                    <a:pt x="759980" y="200609"/>
                  </a:lnTo>
                  <a:lnTo>
                    <a:pt x="775677" y="179946"/>
                  </a:lnTo>
                  <a:lnTo>
                    <a:pt x="778535" y="177101"/>
                  </a:lnTo>
                  <a:lnTo>
                    <a:pt x="778535" y="170091"/>
                  </a:lnTo>
                  <a:lnTo>
                    <a:pt x="780630" y="162128"/>
                  </a:lnTo>
                  <a:lnTo>
                    <a:pt x="780630" y="154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863" y="3918922"/>
              <a:ext cx="216401" cy="201362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1000792" y="4939314"/>
            <a:ext cx="781050" cy="857885"/>
            <a:chOff x="1000792" y="4939314"/>
            <a:chExt cx="781050" cy="857885"/>
          </a:xfrm>
        </p:grpSpPr>
        <p:sp>
          <p:nvSpPr>
            <p:cNvPr id="32" name="object 32"/>
            <p:cNvSpPr/>
            <p:nvPr/>
          </p:nvSpPr>
          <p:spPr>
            <a:xfrm>
              <a:off x="1032439" y="4987381"/>
              <a:ext cx="714375" cy="770890"/>
            </a:xfrm>
            <a:custGeom>
              <a:avLst/>
              <a:gdLst/>
              <a:ahLst/>
              <a:cxnLst/>
              <a:rect l="l" t="t" r="r" b="b"/>
              <a:pathLst>
                <a:path w="714375" h="770889">
                  <a:moveTo>
                    <a:pt x="229907" y="770823"/>
                  </a:moveTo>
                  <a:lnTo>
                    <a:pt x="225602" y="765209"/>
                  </a:lnTo>
                  <a:lnTo>
                    <a:pt x="219957" y="760926"/>
                  </a:lnTo>
                  <a:lnTo>
                    <a:pt x="214312" y="755312"/>
                  </a:lnTo>
                  <a:lnTo>
                    <a:pt x="199387" y="742750"/>
                  </a:lnTo>
                  <a:lnTo>
                    <a:pt x="191924" y="736850"/>
                  </a:lnTo>
                  <a:lnTo>
                    <a:pt x="184461" y="731331"/>
                  </a:lnTo>
                  <a:lnTo>
                    <a:pt x="168484" y="720292"/>
                  </a:lnTo>
                  <a:lnTo>
                    <a:pt x="152506" y="708396"/>
                  </a:lnTo>
                  <a:lnTo>
                    <a:pt x="120550" y="683368"/>
                  </a:lnTo>
                  <a:lnTo>
                    <a:pt x="0" y="585921"/>
                  </a:lnTo>
                  <a:lnTo>
                    <a:pt x="5644" y="580306"/>
                  </a:lnTo>
                  <a:lnTo>
                    <a:pt x="7079" y="576024"/>
                  </a:lnTo>
                  <a:lnTo>
                    <a:pt x="12724" y="564699"/>
                  </a:lnTo>
                  <a:lnTo>
                    <a:pt x="15595" y="557657"/>
                  </a:lnTo>
                  <a:lnTo>
                    <a:pt x="32625" y="519592"/>
                  </a:lnTo>
                  <a:lnTo>
                    <a:pt x="38174" y="506650"/>
                  </a:lnTo>
                  <a:lnTo>
                    <a:pt x="44106" y="493422"/>
                  </a:lnTo>
                  <a:lnTo>
                    <a:pt x="50325" y="480194"/>
                  </a:lnTo>
                  <a:lnTo>
                    <a:pt x="56735" y="467252"/>
                  </a:lnTo>
                  <a:lnTo>
                    <a:pt x="76731" y="490757"/>
                  </a:lnTo>
                  <a:lnTo>
                    <a:pt x="136241" y="563272"/>
                  </a:lnTo>
                  <a:lnTo>
                    <a:pt x="159012" y="590013"/>
                  </a:lnTo>
                  <a:lnTo>
                    <a:pt x="170206" y="602860"/>
                  </a:lnTo>
                  <a:lnTo>
                    <a:pt x="181687" y="615612"/>
                  </a:lnTo>
                  <a:lnTo>
                    <a:pt x="205127" y="642448"/>
                  </a:lnTo>
                  <a:lnTo>
                    <a:pt x="218043" y="654914"/>
                  </a:lnTo>
                  <a:lnTo>
                    <a:pt x="232777" y="665002"/>
                  </a:lnTo>
                  <a:lnTo>
                    <a:pt x="240910" y="666810"/>
                  </a:lnTo>
                  <a:lnTo>
                    <a:pt x="249042" y="664335"/>
                  </a:lnTo>
                  <a:lnTo>
                    <a:pt x="255070" y="658721"/>
                  </a:lnTo>
                  <a:lnTo>
                    <a:pt x="256887" y="650917"/>
                  </a:lnTo>
                  <a:lnTo>
                    <a:pt x="278319" y="607618"/>
                  </a:lnTo>
                  <a:lnTo>
                    <a:pt x="300037" y="564414"/>
                  </a:lnTo>
                  <a:lnTo>
                    <a:pt x="322138" y="521400"/>
                  </a:lnTo>
                  <a:lnTo>
                    <a:pt x="344526" y="478576"/>
                  </a:lnTo>
                  <a:lnTo>
                    <a:pt x="367392" y="435943"/>
                  </a:lnTo>
                  <a:lnTo>
                    <a:pt x="390641" y="393500"/>
                  </a:lnTo>
                  <a:lnTo>
                    <a:pt x="414369" y="351343"/>
                  </a:lnTo>
                  <a:lnTo>
                    <a:pt x="438575" y="309376"/>
                  </a:lnTo>
                  <a:lnTo>
                    <a:pt x="463259" y="267218"/>
                  </a:lnTo>
                  <a:lnTo>
                    <a:pt x="488421" y="225537"/>
                  </a:lnTo>
                  <a:lnTo>
                    <a:pt x="552332" y="121809"/>
                  </a:lnTo>
                  <a:lnTo>
                    <a:pt x="593281" y="59477"/>
                  </a:lnTo>
                  <a:lnTo>
                    <a:pt x="623802" y="15035"/>
                  </a:lnTo>
                  <a:lnTo>
                    <a:pt x="633082" y="0"/>
                  </a:lnTo>
                  <a:lnTo>
                    <a:pt x="678050" y="64615"/>
                  </a:lnTo>
                  <a:lnTo>
                    <a:pt x="691827" y="83648"/>
                  </a:lnTo>
                  <a:lnTo>
                    <a:pt x="698428" y="93165"/>
                  </a:lnTo>
                  <a:lnTo>
                    <a:pt x="702734" y="100207"/>
                  </a:lnTo>
                  <a:lnTo>
                    <a:pt x="712684" y="112863"/>
                  </a:lnTo>
                  <a:lnTo>
                    <a:pt x="714119" y="114291"/>
                  </a:lnTo>
                  <a:lnTo>
                    <a:pt x="697376" y="132752"/>
                  </a:lnTo>
                  <a:lnTo>
                    <a:pt x="584766" y="272452"/>
                  </a:lnTo>
                  <a:lnTo>
                    <a:pt x="552906" y="314039"/>
                  </a:lnTo>
                  <a:lnTo>
                    <a:pt x="521142" y="356006"/>
                  </a:lnTo>
                  <a:lnTo>
                    <a:pt x="489665" y="398163"/>
                  </a:lnTo>
                  <a:lnTo>
                    <a:pt x="458571" y="440511"/>
                  </a:lnTo>
                  <a:lnTo>
                    <a:pt x="428911" y="481336"/>
                  </a:lnTo>
                  <a:lnTo>
                    <a:pt x="399539" y="522256"/>
                  </a:lnTo>
                  <a:lnTo>
                    <a:pt x="370454" y="563367"/>
                  </a:lnTo>
                  <a:lnTo>
                    <a:pt x="341656" y="604573"/>
                  </a:lnTo>
                  <a:lnTo>
                    <a:pt x="313240" y="645969"/>
                  </a:lnTo>
                  <a:lnTo>
                    <a:pt x="285112" y="687460"/>
                  </a:lnTo>
                  <a:lnTo>
                    <a:pt x="257366" y="729047"/>
                  </a:lnTo>
                  <a:lnTo>
                    <a:pt x="229907" y="770823"/>
                  </a:lnTo>
                  <a:close/>
                </a:path>
              </a:pathLst>
            </a:custGeom>
            <a:solidFill>
              <a:srgbClr val="80F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0785" y="4939321"/>
              <a:ext cx="781050" cy="857885"/>
            </a:xfrm>
            <a:custGeom>
              <a:avLst/>
              <a:gdLst/>
              <a:ahLst/>
              <a:cxnLst/>
              <a:rect l="l" t="t" r="r" b="b"/>
              <a:pathLst>
                <a:path w="781050" h="857885">
                  <a:moveTo>
                    <a:pt x="780630" y="154927"/>
                  </a:moveTo>
                  <a:lnTo>
                    <a:pt x="778535" y="148297"/>
                  </a:lnTo>
                  <a:lnTo>
                    <a:pt x="774255" y="141947"/>
                  </a:lnTo>
                  <a:lnTo>
                    <a:pt x="769962" y="136359"/>
                  </a:lnTo>
                  <a:lnTo>
                    <a:pt x="764349" y="129349"/>
                  </a:lnTo>
                  <a:lnTo>
                    <a:pt x="752652" y="113995"/>
                  </a:lnTo>
                  <a:lnTo>
                    <a:pt x="737235" y="93433"/>
                  </a:lnTo>
                  <a:lnTo>
                    <a:pt x="729043" y="82918"/>
                  </a:lnTo>
                  <a:lnTo>
                    <a:pt x="714197" y="63106"/>
                  </a:lnTo>
                  <a:lnTo>
                    <a:pt x="704596" y="50596"/>
                  </a:lnTo>
                  <a:lnTo>
                    <a:pt x="669759" y="5588"/>
                  </a:lnTo>
                  <a:lnTo>
                    <a:pt x="664146" y="0"/>
                  </a:lnTo>
                  <a:lnTo>
                    <a:pt x="657098" y="0"/>
                  </a:lnTo>
                  <a:lnTo>
                    <a:pt x="651484" y="4267"/>
                  </a:lnTo>
                  <a:lnTo>
                    <a:pt x="647204" y="4267"/>
                  </a:lnTo>
                  <a:lnTo>
                    <a:pt x="625513" y="25958"/>
                  </a:lnTo>
                  <a:lnTo>
                    <a:pt x="597814" y="66611"/>
                  </a:lnTo>
                  <a:lnTo>
                    <a:pt x="585063" y="87172"/>
                  </a:lnTo>
                  <a:lnTo>
                    <a:pt x="544334" y="149529"/>
                  </a:lnTo>
                  <a:lnTo>
                    <a:pt x="531393" y="170370"/>
                  </a:lnTo>
                  <a:lnTo>
                    <a:pt x="505409" y="210934"/>
                  </a:lnTo>
                  <a:lnTo>
                    <a:pt x="480390" y="252247"/>
                  </a:lnTo>
                  <a:lnTo>
                    <a:pt x="440423" y="322173"/>
                  </a:lnTo>
                  <a:lnTo>
                    <a:pt x="406920" y="382155"/>
                  </a:lnTo>
                  <a:lnTo>
                    <a:pt x="382181" y="428396"/>
                  </a:lnTo>
                  <a:lnTo>
                    <a:pt x="358190" y="474929"/>
                  </a:lnTo>
                  <a:lnTo>
                    <a:pt x="334886" y="521741"/>
                  </a:lnTo>
                  <a:lnTo>
                    <a:pt x="312229" y="568833"/>
                  </a:lnTo>
                  <a:lnTo>
                    <a:pt x="290245" y="616115"/>
                  </a:lnTo>
                  <a:lnTo>
                    <a:pt x="268833" y="663587"/>
                  </a:lnTo>
                  <a:lnTo>
                    <a:pt x="304520" y="663587"/>
                  </a:lnTo>
                  <a:lnTo>
                    <a:pt x="304711" y="663498"/>
                  </a:lnTo>
                  <a:lnTo>
                    <a:pt x="330212" y="612521"/>
                  </a:lnTo>
                  <a:lnTo>
                    <a:pt x="352005" y="569874"/>
                  </a:lnTo>
                  <a:lnTo>
                    <a:pt x="374472" y="527050"/>
                  </a:lnTo>
                  <a:lnTo>
                    <a:pt x="397217" y="484593"/>
                  </a:lnTo>
                  <a:lnTo>
                    <a:pt x="420331" y="442328"/>
                  </a:lnTo>
                  <a:lnTo>
                    <a:pt x="443941" y="400354"/>
                  </a:lnTo>
                  <a:lnTo>
                    <a:pt x="468020" y="358571"/>
                  </a:lnTo>
                  <a:lnTo>
                    <a:pt x="492569" y="316585"/>
                  </a:lnTo>
                  <a:lnTo>
                    <a:pt x="517588" y="275082"/>
                  </a:lnTo>
                  <a:lnTo>
                    <a:pt x="542810" y="233768"/>
                  </a:lnTo>
                  <a:lnTo>
                    <a:pt x="594487" y="151142"/>
                  </a:lnTo>
                  <a:lnTo>
                    <a:pt x="621804" y="109639"/>
                  </a:lnTo>
                  <a:lnTo>
                    <a:pt x="642162" y="80632"/>
                  </a:lnTo>
                  <a:lnTo>
                    <a:pt x="652246" y="65951"/>
                  </a:lnTo>
                  <a:lnTo>
                    <a:pt x="661301" y="50749"/>
                  </a:lnTo>
                  <a:lnTo>
                    <a:pt x="705916" y="114935"/>
                  </a:lnTo>
                  <a:lnTo>
                    <a:pt x="719632" y="133896"/>
                  </a:lnTo>
                  <a:lnTo>
                    <a:pt x="726198" y="143370"/>
                  </a:lnTo>
                  <a:lnTo>
                    <a:pt x="730478" y="148958"/>
                  </a:lnTo>
                  <a:lnTo>
                    <a:pt x="736092" y="155968"/>
                  </a:lnTo>
                  <a:lnTo>
                    <a:pt x="740371" y="162979"/>
                  </a:lnTo>
                  <a:lnTo>
                    <a:pt x="741794" y="164401"/>
                  </a:lnTo>
                  <a:lnTo>
                    <a:pt x="725335" y="182219"/>
                  </a:lnTo>
                  <a:lnTo>
                    <a:pt x="709536" y="201358"/>
                  </a:lnTo>
                  <a:lnTo>
                    <a:pt x="694029" y="220980"/>
                  </a:lnTo>
                  <a:lnTo>
                    <a:pt x="678421" y="240207"/>
                  </a:lnTo>
                  <a:lnTo>
                    <a:pt x="661581" y="260400"/>
                  </a:lnTo>
                  <a:lnTo>
                    <a:pt x="645299" y="280581"/>
                  </a:lnTo>
                  <a:lnTo>
                    <a:pt x="629310" y="300951"/>
                  </a:lnTo>
                  <a:lnTo>
                    <a:pt x="613333" y="321894"/>
                  </a:lnTo>
                  <a:lnTo>
                    <a:pt x="581545" y="363308"/>
                  </a:lnTo>
                  <a:lnTo>
                    <a:pt x="549948" y="405091"/>
                  </a:lnTo>
                  <a:lnTo>
                    <a:pt x="518642" y="447065"/>
                  </a:lnTo>
                  <a:lnTo>
                    <a:pt x="458216" y="529412"/>
                  </a:lnTo>
                  <a:lnTo>
                    <a:pt x="429094" y="569874"/>
                  </a:lnTo>
                  <a:lnTo>
                    <a:pt x="400354" y="610628"/>
                  </a:lnTo>
                  <a:lnTo>
                    <a:pt x="371894" y="651649"/>
                  </a:lnTo>
                  <a:lnTo>
                    <a:pt x="343725" y="692873"/>
                  </a:lnTo>
                  <a:lnTo>
                    <a:pt x="315747" y="734377"/>
                  </a:lnTo>
                  <a:lnTo>
                    <a:pt x="287959" y="776173"/>
                  </a:lnTo>
                  <a:lnTo>
                    <a:pt x="260413" y="818159"/>
                  </a:lnTo>
                  <a:lnTo>
                    <a:pt x="256273" y="812749"/>
                  </a:lnTo>
                  <a:lnTo>
                    <a:pt x="250659" y="807148"/>
                  </a:lnTo>
                  <a:lnTo>
                    <a:pt x="237629" y="797394"/>
                  </a:lnTo>
                  <a:lnTo>
                    <a:pt x="230200" y="791514"/>
                  </a:lnTo>
                  <a:lnTo>
                    <a:pt x="215353" y="779005"/>
                  </a:lnTo>
                  <a:lnTo>
                    <a:pt x="121335" y="704151"/>
                  </a:lnTo>
                  <a:lnTo>
                    <a:pt x="61569" y="655726"/>
                  </a:lnTo>
                  <a:lnTo>
                    <a:pt x="31788" y="631380"/>
                  </a:lnTo>
                  <a:lnTo>
                    <a:pt x="37401" y="625779"/>
                  </a:lnTo>
                  <a:lnTo>
                    <a:pt x="38823" y="621525"/>
                  </a:lnTo>
                  <a:lnTo>
                    <a:pt x="41681" y="614514"/>
                  </a:lnTo>
                  <a:lnTo>
                    <a:pt x="47294" y="603237"/>
                  </a:lnTo>
                  <a:lnTo>
                    <a:pt x="64236" y="565238"/>
                  </a:lnTo>
                  <a:lnTo>
                    <a:pt x="70332" y="552348"/>
                  </a:lnTo>
                  <a:lnTo>
                    <a:pt x="82029" y="526097"/>
                  </a:lnTo>
                  <a:lnTo>
                    <a:pt x="88125" y="513207"/>
                  </a:lnTo>
                  <a:lnTo>
                    <a:pt x="138658" y="513207"/>
                  </a:lnTo>
                  <a:lnTo>
                    <a:pt x="103543" y="473887"/>
                  </a:lnTo>
                  <a:lnTo>
                    <a:pt x="97929" y="471043"/>
                  </a:lnTo>
                  <a:lnTo>
                    <a:pt x="95072" y="471043"/>
                  </a:lnTo>
                  <a:lnTo>
                    <a:pt x="93637" y="469620"/>
                  </a:lnTo>
                  <a:lnTo>
                    <a:pt x="93637" y="468198"/>
                  </a:lnTo>
                  <a:lnTo>
                    <a:pt x="92214" y="468198"/>
                  </a:lnTo>
                  <a:lnTo>
                    <a:pt x="86309" y="466115"/>
                  </a:lnTo>
                  <a:lnTo>
                    <a:pt x="50622" y="509803"/>
                  </a:lnTo>
                  <a:lnTo>
                    <a:pt x="17703" y="573951"/>
                  </a:lnTo>
                  <a:lnTo>
                    <a:pt x="2857" y="617829"/>
                  </a:lnTo>
                  <a:lnTo>
                    <a:pt x="0" y="636778"/>
                  </a:lnTo>
                  <a:lnTo>
                    <a:pt x="1993" y="648055"/>
                  </a:lnTo>
                  <a:lnTo>
                    <a:pt x="31686" y="676198"/>
                  </a:lnTo>
                  <a:lnTo>
                    <a:pt x="61671" y="703872"/>
                  </a:lnTo>
                  <a:lnTo>
                    <a:pt x="92113" y="731062"/>
                  </a:lnTo>
                  <a:lnTo>
                    <a:pt x="123431" y="757694"/>
                  </a:lnTo>
                  <a:lnTo>
                    <a:pt x="153974" y="782993"/>
                  </a:lnTo>
                  <a:lnTo>
                    <a:pt x="185572" y="808291"/>
                  </a:lnTo>
                  <a:lnTo>
                    <a:pt x="230301" y="841641"/>
                  </a:lnTo>
                  <a:lnTo>
                    <a:pt x="266458" y="857186"/>
                  </a:lnTo>
                  <a:lnTo>
                    <a:pt x="266547" y="857377"/>
                  </a:lnTo>
                  <a:lnTo>
                    <a:pt x="278828" y="853490"/>
                  </a:lnTo>
                  <a:lnTo>
                    <a:pt x="304139" y="818337"/>
                  </a:lnTo>
                  <a:lnTo>
                    <a:pt x="260553" y="818337"/>
                  </a:lnTo>
                  <a:lnTo>
                    <a:pt x="304050" y="818235"/>
                  </a:lnTo>
                  <a:lnTo>
                    <a:pt x="309283" y="811034"/>
                  </a:lnTo>
                  <a:lnTo>
                    <a:pt x="339356" y="768400"/>
                  </a:lnTo>
                  <a:lnTo>
                    <a:pt x="458216" y="596214"/>
                  </a:lnTo>
                  <a:lnTo>
                    <a:pt x="488289" y="553199"/>
                  </a:lnTo>
                  <a:lnTo>
                    <a:pt x="518731" y="510374"/>
                  </a:lnTo>
                  <a:lnTo>
                    <a:pt x="549478" y="467626"/>
                  </a:lnTo>
                  <a:lnTo>
                    <a:pt x="580301" y="425653"/>
                  </a:lnTo>
                  <a:lnTo>
                    <a:pt x="611428" y="384251"/>
                  </a:lnTo>
                  <a:lnTo>
                    <a:pt x="659104" y="321983"/>
                  </a:lnTo>
                  <a:lnTo>
                    <a:pt x="692404" y="280390"/>
                  </a:lnTo>
                  <a:lnTo>
                    <a:pt x="759980" y="200596"/>
                  </a:lnTo>
                  <a:lnTo>
                    <a:pt x="775677" y="179946"/>
                  </a:lnTo>
                  <a:lnTo>
                    <a:pt x="778535" y="177101"/>
                  </a:lnTo>
                  <a:lnTo>
                    <a:pt x="778535" y="170091"/>
                  </a:lnTo>
                  <a:lnTo>
                    <a:pt x="780630" y="162128"/>
                  </a:lnTo>
                  <a:lnTo>
                    <a:pt x="780630" y="154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8913" y="5452432"/>
              <a:ext cx="216401" cy="201362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000792" y="6339473"/>
            <a:ext cx="781050" cy="857885"/>
            <a:chOff x="1000792" y="6339473"/>
            <a:chExt cx="781050" cy="857885"/>
          </a:xfrm>
        </p:grpSpPr>
        <p:sp>
          <p:nvSpPr>
            <p:cNvPr id="36" name="object 36"/>
            <p:cNvSpPr/>
            <p:nvPr/>
          </p:nvSpPr>
          <p:spPr>
            <a:xfrm>
              <a:off x="1032439" y="6387540"/>
              <a:ext cx="714375" cy="770890"/>
            </a:xfrm>
            <a:custGeom>
              <a:avLst/>
              <a:gdLst/>
              <a:ahLst/>
              <a:cxnLst/>
              <a:rect l="l" t="t" r="r" b="b"/>
              <a:pathLst>
                <a:path w="714375" h="770890">
                  <a:moveTo>
                    <a:pt x="229907" y="770823"/>
                  </a:moveTo>
                  <a:lnTo>
                    <a:pt x="225602" y="765209"/>
                  </a:lnTo>
                  <a:lnTo>
                    <a:pt x="219957" y="760926"/>
                  </a:lnTo>
                  <a:lnTo>
                    <a:pt x="214312" y="755312"/>
                  </a:lnTo>
                  <a:lnTo>
                    <a:pt x="199387" y="742750"/>
                  </a:lnTo>
                  <a:lnTo>
                    <a:pt x="191924" y="736850"/>
                  </a:lnTo>
                  <a:lnTo>
                    <a:pt x="184461" y="731331"/>
                  </a:lnTo>
                  <a:lnTo>
                    <a:pt x="168484" y="720292"/>
                  </a:lnTo>
                  <a:lnTo>
                    <a:pt x="152506" y="708396"/>
                  </a:lnTo>
                  <a:lnTo>
                    <a:pt x="120550" y="683368"/>
                  </a:lnTo>
                  <a:lnTo>
                    <a:pt x="0" y="585921"/>
                  </a:lnTo>
                  <a:lnTo>
                    <a:pt x="5644" y="580306"/>
                  </a:lnTo>
                  <a:lnTo>
                    <a:pt x="7079" y="576024"/>
                  </a:lnTo>
                  <a:lnTo>
                    <a:pt x="12724" y="564699"/>
                  </a:lnTo>
                  <a:lnTo>
                    <a:pt x="15595" y="557657"/>
                  </a:lnTo>
                  <a:lnTo>
                    <a:pt x="32625" y="519592"/>
                  </a:lnTo>
                  <a:lnTo>
                    <a:pt x="38174" y="506650"/>
                  </a:lnTo>
                  <a:lnTo>
                    <a:pt x="44106" y="493422"/>
                  </a:lnTo>
                  <a:lnTo>
                    <a:pt x="50325" y="480194"/>
                  </a:lnTo>
                  <a:lnTo>
                    <a:pt x="56735" y="467252"/>
                  </a:lnTo>
                  <a:lnTo>
                    <a:pt x="76731" y="490757"/>
                  </a:lnTo>
                  <a:lnTo>
                    <a:pt x="136241" y="563272"/>
                  </a:lnTo>
                  <a:lnTo>
                    <a:pt x="159012" y="590013"/>
                  </a:lnTo>
                  <a:lnTo>
                    <a:pt x="170206" y="602860"/>
                  </a:lnTo>
                  <a:lnTo>
                    <a:pt x="181687" y="615612"/>
                  </a:lnTo>
                  <a:lnTo>
                    <a:pt x="205127" y="642448"/>
                  </a:lnTo>
                  <a:lnTo>
                    <a:pt x="218043" y="654914"/>
                  </a:lnTo>
                  <a:lnTo>
                    <a:pt x="232777" y="665002"/>
                  </a:lnTo>
                  <a:lnTo>
                    <a:pt x="240910" y="666810"/>
                  </a:lnTo>
                  <a:lnTo>
                    <a:pt x="249042" y="664335"/>
                  </a:lnTo>
                  <a:lnTo>
                    <a:pt x="255070" y="658721"/>
                  </a:lnTo>
                  <a:lnTo>
                    <a:pt x="256887" y="650917"/>
                  </a:lnTo>
                  <a:lnTo>
                    <a:pt x="278319" y="607618"/>
                  </a:lnTo>
                  <a:lnTo>
                    <a:pt x="300037" y="564414"/>
                  </a:lnTo>
                  <a:lnTo>
                    <a:pt x="322138" y="521400"/>
                  </a:lnTo>
                  <a:lnTo>
                    <a:pt x="344526" y="478576"/>
                  </a:lnTo>
                  <a:lnTo>
                    <a:pt x="367392" y="435943"/>
                  </a:lnTo>
                  <a:lnTo>
                    <a:pt x="390641" y="393500"/>
                  </a:lnTo>
                  <a:lnTo>
                    <a:pt x="414369" y="351343"/>
                  </a:lnTo>
                  <a:lnTo>
                    <a:pt x="438575" y="309376"/>
                  </a:lnTo>
                  <a:lnTo>
                    <a:pt x="463259" y="267218"/>
                  </a:lnTo>
                  <a:lnTo>
                    <a:pt x="488421" y="225537"/>
                  </a:lnTo>
                  <a:lnTo>
                    <a:pt x="552332" y="121809"/>
                  </a:lnTo>
                  <a:lnTo>
                    <a:pt x="593281" y="59477"/>
                  </a:lnTo>
                  <a:lnTo>
                    <a:pt x="623802" y="15035"/>
                  </a:lnTo>
                  <a:lnTo>
                    <a:pt x="633082" y="0"/>
                  </a:lnTo>
                  <a:lnTo>
                    <a:pt x="678050" y="64615"/>
                  </a:lnTo>
                  <a:lnTo>
                    <a:pt x="691827" y="83648"/>
                  </a:lnTo>
                  <a:lnTo>
                    <a:pt x="698428" y="93165"/>
                  </a:lnTo>
                  <a:lnTo>
                    <a:pt x="702734" y="100207"/>
                  </a:lnTo>
                  <a:lnTo>
                    <a:pt x="712684" y="112863"/>
                  </a:lnTo>
                  <a:lnTo>
                    <a:pt x="714119" y="114291"/>
                  </a:lnTo>
                  <a:lnTo>
                    <a:pt x="697376" y="132752"/>
                  </a:lnTo>
                  <a:lnTo>
                    <a:pt x="584766" y="272452"/>
                  </a:lnTo>
                  <a:lnTo>
                    <a:pt x="552906" y="314039"/>
                  </a:lnTo>
                  <a:lnTo>
                    <a:pt x="521142" y="356006"/>
                  </a:lnTo>
                  <a:lnTo>
                    <a:pt x="489665" y="398163"/>
                  </a:lnTo>
                  <a:lnTo>
                    <a:pt x="458571" y="440511"/>
                  </a:lnTo>
                  <a:lnTo>
                    <a:pt x="428911" y="481336"/>
                  </a:lnTo>
                  <a:lnTo>
                    <a:pt x="399539" y="522256"/>
                  </a:lnTo>
                  <a:lnTo>
                    <a:pt x="370454" y="563367"/>
                  </a:lnTo>
                  <a:lnTo>
                    <a:pt x="341656" y="604573"/>
                  </a:lnTo>
                  <a:lnTo>
                    <a:pt x="313240" y="645969"/>
                  </a:lnTo>
                  <a:lnTo>
                    <a:pt x="285112" y="687460"/>
                  </a:lnTo>
                  <a:lnTo>
                    <a:pt x="257366" y="729047"/>
                  </a:lnTo>
                  <a:lnTo>
                    <a:pt x="229907" y="770823"/>
                  </a:lnTo>
                  <a:close/>
                </a:path>
              </a:pathLst>
            </a:custGeom>
            <a:solidFill>
              <a:srgbClr val="80F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00785" y="6339483"/>
              <a:ext cx="781050" cy="857885"/>
            </a:xfrm>
            <a:custGeom>
              <a:avLst/>
              <a:gdLst/>
              <a:ahLst/>
              <a:cxnLst/>
              <a:rect l="l" t="t" r="r" b="b"/>
              <a:pathLst>
                <a:path w="781050" h="857884">
                  <a:moveTo>
                    <a:pt x="780630" y="154927"/>
                  </a:moveTo>
                  <a:lnTo>
                    <a:pt x="778535" y="148297"/>
                  </a:lnTo>
                  <a:lnTo>
                    <a:pt x="774255" y="141947"/>
                  </a:lnTo>
                  <a:lnTo>
                    <a:pt x="769962" y="136359"/>
                  </a:lnTo>
                  <a:lnTo>
                    <a:pt x="764349" y="129336"/>
                  </a:lnTo>
                  <a:lnTo>
                    <a:pt x="752652" y="113995"/>
                  </a:lnTo>
                  <a:lnTo>
                    <a:pt x="737235" y="93433"/>
                  </a:lnTo>
                  <a:lnTo>
                    <a:pt x="729043" y="82905"/>
                  </a:lnTo>
                  <a:lnTo>
                    <a:pt x="714197" y="63106"/>
                  </a:lnTo>
                  <a:lnTo>
                    <a:pt x="704596" y="50596"/>
                  </a:lnTo>
                  <a:lnTo>
                    <a:pt x="669759" y="5588"/>
                  </a:lnTo>
                  <a:lnTo>
                    <a:pt x="664146" y="0"/>
                  </a:lnTo>
                  <a:lnTo>
                    <a:pt x="657098" y="0"/>
                  </a:lnTo>
                  <a:lnTo>
                    <a:pt x="651484" y="4254"/>
                  </a:lnTo>
                  <a:lnTo>
                    <a:pt x="647204" y="4254"/>
                  </a:lnTo>
                  <a:lnTo>
                    <a:pt x="625513" y="25958"/>
                  </a:lnTo>
                  <a:lnTo>
                    <a:pt x="597814" y="66611"/>
                  </a:lnTo>
                  <a:lnTo>
                    <a:pt x="585063" y="87172"/>
                  </a:lnTo>
                  <a:lnTo>
                    <a:pt x="544334" y="149529"/>
                  </a:lnTo>
                  <a:lnTo>
                    <a:pt x="531393" y="170370"/>
                  </a:lnTo>
                  <a:lnTo>
                    <a:pt x="505409" y="210934"/>
                  </a:lnTo>
                  <a:lnTo>
                    <a:pt x="480390" y="252247"/>
                  </a:lnTo>
                  <a:lnTo>
                    <a:pt x="440423" y="322173"/>
                  </a:lnTo>
                  <a:lnTo>
                    <a:pt x="406920" y="382155"/>
                  </a:lnTo>
                  <a:lnTo>
                    <a:pt x="382181" y="428396"/>
                  </a:lnTo>
                  <a:lnTo>
                    <a:pt x="358190" y="474929"/>
                  </a:lnTo>
                  <a:lnTo>
                    <a:pt x="334886" y="521741"/>
                  </a:lnTo>
                  <a:lnTo>
                    <a:pt x="312229" y="568833"/>
                  </a:lnTo>
                  <a:lnTo>
                    <a:pt x="290245" y="616115"/>
                  </a:lnTo>
                  <a:lnTo>
                    <a:pt x="268833" y="663587"/>
                  </a:lnTo>
                  <a:lnTo>
                    <a:pt x="304520" y="663587"/>
                  </a:lnTo>
                  <a:lnTo>
                    <a:pt x="304711" y="663498"/>
                  </a:lnTo>
                  <a:lnTo>
                    <a:pt x="330212" y="612521"/>
                  </a:lnTo>
                  <a:lnTo>
                    <a:pt x="352005" y="569874"/>
                  </a:lnTo>
                  <a:lnTo>
                    <a:pt x="374472" y="527050"/>
                  </a:lnTo>
                  <a:lnTo>
                    <a:pt x="397217" y="484593"/>
                  </a:lnTo>
                  <a:lnTo>
                    <a:pt x="420331" y="442328"/>
                  </a:lnTo>
                  <a:lnTo>
                    <a:pt x="443941" y="400354"/>
                  </a:lnTo>
                  <a:lnTo>
                    <a:pt x="468020" y="358559"/>
                  </a:lnTo>
                  <a:lnTo>
                    <a:pt x="492569" y="316585"/>
                  </a:lnTo>
                  <a:lnTo>
                    <a:pt x="517588" y="275082"/>
                  </a:lnTo>
                  <a:lnTo>
                    <a:pt x="542810" y="233768"/>
                  </a:lnTo>
                  <a:lnTo>
                    <a:pt x="594487" y="151130"/>
                  </a:lnTo>
                  <a:lnTo>
                    <a:pt x="621804" y="109626"/>
                  </a:lnTo>
                  <a:lnTo>
                    <a:pt x="642162" y="80632"/>
                  </a:lnTo>
                  <a:lnTo>
                    <a:pt x="652246" y="65951"/>
                  </a:lnTo>
                  <a:lnTo>
                    <a:pt x="661301" y="50749"/>
                  </a:lnTo>
                  <a:lnTo>
                    <a:pt x="705916" y="114935"/>
                  </a:lnTo>
                  <a:lnTo>
                    <a:pt x="719632" y="133896"/>
                  </a:lnTo>
                  <a:lnTo>
                    <a:pt x="726198" y="143370"/>
                  </a:lnTo>
                  <a:lnTo>
                    <a:pt x="730478" y="148958"/>
                  </a:lnTo>
                  <a:lnTo>
                    <a:pt x="736092" y="155968"/>
                  </a:lnTo>
                  <a:lnTo>
                    <a:pt x="740371" y="162979"/>
                  </a:lnTo>
                  <a:lnTo>
                    <a:pt x="741794" y="164401"/>
                  </a:lnTo>
                  <a:lnTo>
                    <a:pt x="725335" y="182219"/>
                  </a:lnTo>
                  <a:lnTo>
                    <a:pt x="709536" y="201358"/>
                  </a:lnTo>
                  <a:lnTo>
                    <a:pt x="694029" y="220967"/>
                  </a:lnTo>
                  <a:lnTo>
                    <a:pt x="678421" y="240207"/>
                  </a:lnTo>
                  <a:lnTo>
                    <a:pt x="661581" y="260388"/>
                  </a:lnTo>
                  <a:lnTo>
                    <a:pt x="645299" y="280581"/>
                  </a:lnTo>
                  <a:lnTo>
                    <a:pt x="629310" y="300951"/>
                  </a:lnTo>
                  <a:lnTo>
                    <a:pt x="613333" y="321894"/>
                  </a:lnTo>
                  <a:lnTo>
                    <a:pt x="581545" y="363296"/>
                  </a:lnTo>
                  <a:lnTo>
                    <a:pt x="549948" y="405091"/>
                  </a:lnTo>
                  <a:lnTo>
                    <a:pt x="518642" y="447065"/>
                  </a:lnTo>
                  <a:lnTo>
                    <a:pt x="458216" y="529412"/>
                  </a:lnTo>
                  <a:lnTo>
                    <a:pt x="429094" y="569874"/>
                  </a:lnTo>
                  <a:lnTo>
                    <a:pt x="400354" y="610616"/>
                  </a:lnTo>
                  <a:lnTo>
                    <a:pt x="371894" y="651649"/>
                  </a:lnTo>
                  <a:lnTo>
                    <a:pt x="343725" y="692873"/>
                  </a:lnTo>
                  <a:lnTo>
                    <a:pt x="315747" y="734377"/>
                  </a:lnTo>
                  <a:lnTo>
                    <a:pt x="287959" y="776160"/>
                  </a:lnTo>
                  <a:lnTo>
                    <a:pt x="260413" y="818159"/>
                  </a:lnTo>
                  <a:lnTo>
                    <a:pt x="256273" y="812736"/>
                  </a:lnTo>
                  <a:lnTo>
                    <a:pt x="250659" y="807148"/>
                  </a:lnTo>
                  <a:lnTo>
                    <a:pt x="237629" y="797394"/>
                  </a:lnTo>
                  <a:lnTo>
                    <a:pt x="230200" y="791514"/>
                  </a:lnTo>
                  <a:lnTo>
                    <a:pt x="215353" y="779005"/>
                  </a:lnTo>
                  <a:lnTo>
                    <a:pt x="121335" y="704151"/>
                  </a:lnTo>
                  <a:lnTo>
                    <a:pt x="61569" y="655726"/>
                  </a:lnTo>
                  <a:lnTo>
                    <a:pt x="31788" y="631367"/>
                  </a:lnTo>
                  <a:lnTo>
                    <a:pt x="37401" y="625779"/>
                  </a:lnTo>
                  <a:lnTo>
                    <a:pt x="38823" y="621512"/>
                  </a:lnTo>
                  <a:lnTo>
                    <a:pt x="41681" y="614502"/>
                  </a:lnTo>
                  <a:lnTo>
                    <a:pt x="47294" y="603224"/>
                  </a:lnTo>
                  <a:lnTo>
                    <a:pt x="64236" y="565226"/>
                  </a:lnTo>
                  <a:lnTo>
                    <a:pt x="70332" y="552348"/>
                  </a:lnTo>
                  <a:lnTo>
                    <a:pt x="82029" y="526097"/>
                  </a:lnTo>
                  <a:lnTo>
                    <a:pt x="88125" y="513207"/>
                  </a:lnTo>
                  <a:lnTo>
                    <a:pt x="138658" y="513207"/>
                  </a:lnTo>
                  <a:lnTo>
                    <a:pt x="103543" y="473887"/>
                  </a:lnTo>
                  <a:lnTo>
                    <a:pt x="97929" y="471043"/>
                  </a:lnTo>
                  <a:lnTo>
                    <a:pt x="95072" y="471043"/>
                  </a:lnTo>
                  <a:lnTo>
                    <a:pt x="93637" y="469620"/>
                  </a:lnTo>
                  <a:lnTo>
                    <a:pt x="93637" y="468198"/>
                  </a:lnTo>
                  <a:lnTo>
                    <a:pt x="92214" y="468198"/>
                  </a:lnTo>
                  <a:lnTo>
                    <a:pt x="86309" y="466115"/>
                  </a:lnTo>
                  <a:lnTo>
                    <a:pt x="50622" y="509803"/>
                  </a:lnTo>
                  <a:lnTo>
                    <a:pt x="17703" y="573951"/>
                  </a:lnTo>
                  <a:lnTo>
                    <a:pt x="2857" y="617816"/>
                  </a:lnTo>
                  <a:lnTo>
                    <a:pt x="0" y="636778"/>
                  </a:lnTo>
                  <a:lnTo>
                    <a:pt x="1993" y="648055"/>
                  </a:lnTo>
                  <a:lnTo>
                    <a:pt x="31686" y="676198"/>
                  </a:lnTo>
                  <a:lnTo>
                    <a:pt x="61671" y="703859"/>
                  </a:lnTo>
                  <a:lnTo>
                    <a:pt x="92113" y="731062"/>
                  </a:lnTo>
                  <a:lnTo>
                    <a:pt x="123431" y="757682"/>
                  </a:lnTo>
                  <a:lnTo>
                    <a:pt x="153974" y="782993"/>
                  </a:lnTo>
                  <a:lnTo>
                    <a:pt x="185572" y="808291"/>
                  </a:lnTo>
                  <a:lnTo>
                    <a:pt x="230301" y="841641"/>
                  </a:lnTo>
                  <a:lnTo>
                    <a:pt x="266458" y="857186"/>
                  </a:lnTo>
                  <a:lnTo>
                    <a:pt x="266547" y="857377"/>
                  </a:lnTo>
                  <a:lnTo>
                    <a:pt x="278828" y="853490"/>
                  </a:lnTo>
                  <a:lnTo>
                    <a:pt x="304139" y="818337"/>
                  </a:lnTo>
                  <a:lnTo>
                    <a:pt x="260553" y="818337"/>
                  </a:lnTo>
                  <a:lnTo>
                    <a:pt x="304050" y="818235"/>
                  </a:lnTo>
                  <a:lnTo>
                    <a:pt x="309283" y="811034"/>
                  </a:lnTo>
                  <a:lnTo>
                    <a:pt x="339356" y="768388"/>
                  </a:lnTo>
                  <a:lnTo>
                    <a:pt x="458216" y="596214"/>
                  </a:lnTo>
                  <a:lnTo>
                    <a:pt x="488289" y="553199"/>
                  </a:lnTo>
                  <a:lnTo>
                    <a:pt x="518731" y="510362"/>
                  </a:lnTo>
                  <a:lnTo>
                    <a:pt x="549478" y="467626"/>
                  </a:lnTo>
                  <a:lnTo>
                    <a:pt x="580301" y="425653"/>
                  </a:lnTo>
                  <a:lnTo>
                    <a:pt x="611428" y="384238"/>
                  </a:lnTo>
                  <a:lnTo>
                    <a:pt x="659104" y="321983"/>
                  </a:lnTo>
                  <a:lnTo>
                    <a:pt x="692404" y="280390"/>
                  </a:lnTo>
                  <a:lnTo>
                    <a:pt x="759980" y="200596"/>
                  </a:lnTo>
                  <a:lnTo>
                    <a:pt x="775677" y="179946"/>
                  </a:lnTo>
                  <a:lnTo>
                    <a:pt x="778535" y="177101"/>
                  </a:lnTo>
                  <a:lnTo>
                    <a:pt x="778535" y="170091"/>
                  </a:lnTo>
                  <a:lnTo>
                    <a:pt x="780630" y="162128"/>
                  </a:lnTo>
                  <a:lnTo>
                    <a:pt x="780630" y="154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8913" y="6852592"/>
              <a:ext cx="216401" cy="201362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981742" y="7758714"/>
            <a:ext cx="781050" cy="857885"/>
            <a:chOff x="981742" y="7758714"/>
            <a:chExt cx="781050" cy="857885"/>
          </a:xfrm>
        </p:grpSpPr>
        <p:sp>
          <p:nvSpPr>
            <p:cNvPr id="40" name="object 40"/>
            <p:cNvSpPr/>
            <p:nvPr/>
          </p:nvSpPr>
          <p:spPr>
            <a:xfrm>
              <a:off x="1013389" y="7806780"/>
              <a:ext cx="714375" cy="770890"/>
            </a:xfrm>
            <a:custGeom>
              <a:avLst/>
              <a:gdLst/>
              <a:ahLst/>
              <a:cxnLst/>
              <a:rect l="l" t="t" r="r" b="b"/>
              <a:pathLst>
                <a:path w="714375" h="770890">
                  <a:moveTo>
                    <a:pt x="229907" y="770823"/>
                  </a:moveTo>
                  <a:lnTo>
                    <a:pt x="225602" y="765209"/>
                  </a:lnTo>
                  <a:lnTo>
                    <a:pt x="219957" y="760926"/>
                  </a:lnTo>
                  <a:lnTo>
                    <a:pt x="214312" y="755312"/>
                  </a:lnTo>
                  <a:lnTo>
                    <a:pt x="199387" y="742750"/>
                  </a:lnTo>
                  <a:lnTo>
                    <a:pt x="191924" y="736850"/>
                  </a:lnTo>
                  <a:lnTo>
                    <a:pt x="184461" y="731331"/>
                  </a:lnTo>
                  <a:lnTo>
                    <a:pt x="168484" y="720292"/>
                  </a:lnTo>
                  <a:lnTo>
                    <a:pt x="152506" y="708396"/>
                  </a:lnTo>
                  <a:lnTo>
                    <a:pt x="120550" y="683368"/>
                  </a:lnTo>
                  <a:lnTo>
                    <a:pt x="0" y="585921"/>
                  </a:lnTo>
                  <a:lnTo>
                    <a:pt x="5644" y="580306"/>
                  </a:lnTo>
                  <a:lnTo>
                    <a:pt x="7079" y="576024"/>
                  </a:lnTo>
                  <a:lnTo>
                    <a:pt x="12724" y="564699"/>
                  </a:lnTo>
                  <a:lnTo>
                    <a:pt x="15595" y="557657"/>
                  </a:lnTo>
                  <a:lnTo>
                    <a:pt x="32625" y="519592"/>
                  </a:lnTo>
                  <a:lnTo>
                    <a:pt x="38174" y="506650"/>
                  </a:lnTo>
                  <a:lnTo>
                    <a:pt x="44106" y="493422"/>
                  </a:lnTo>
                  <a:lnTo>
                    <a:pt x="50325" y="480194"/>
                  </a:lnTo>
                  <a:lnTo>
                    <a:pt x="56735" y="467252"/>
                  </a:lnTo>
                  <a:lnTo>
                    <a:pt x="76731" y="490757"/>
                  </a:lnTo>
                  <a:lnTo>
                    <a:pt x="136241" y="563272"/>
                  </a:lnTo>
                  <a:lnTo>
                    <a:pt x="159012" y="590013"/>
                  </a:lnTo>
                  <a:lnTo>
                    <a:pt x="170206" y="602860"/>
                  </a:lnTo>
                  <a:lnTo>
                    <a:pt x="181687" y="615612"/>
                  </a:lnTo>
                  <a:lnTo>
                    <a:pt x="205127" y="642448"/>
                  </a:lnTo>
                  <a:lnTo>
                    <a:pt x="218043" y="654914"/>
                  </a:lnTo>
                  <a:lnTo>
                    <a:pt x="232777" y="665002"/>
                  </a:lnTo>
                  <a:lnTo>
                    <a:pt x="240910" y="666810"/>
                  </a:lnTo>
                  <a:lnTo>
                    <a:pt x="249042" y="664335"/>
                  </a:lnTo>
                  <a:lnTo>
                    <a:pt x="255070" y="658721"/>
                  </a:lnTo>
                  <a:lnTo>
                    <a:pt x="256887" y="650917"/>
                  </a:lnTo>
                  <a:lnTo>
                    <a:pt x="278319" y="607618"/>
                  </a:lnTo>
                  <a:lnTo>
                    <a:pt x="300037" y="564414"/>
                  </a:lnTo>
                  <a:lnTo>
                    <a:pt x="322138" y="521400"/>
                  </a:lnTo>
                  <a:lnTo>
                    <a:pt x="344526" y="478576"/>
                  </a:lnTo>
                  <a:lnTo>
                    <a:pt x="367392" y="435943"/>
                  </a:lnTo>
                  <a:lnTo>
                    <a:pt x="390641" y="393500"/>
                  </a:lnTo>
                  <a:lnTo>
                    <a:pt x="414369" y="351343"/>
                  </a:lnTo>
                  <a:lnTo>
                    <a:pt x="438575" y="309376"/>
                  </a:lnTo>
                  <a:lnTo>
                    <a:pt x="463259" y="267218"/>
                  </a:lnTo>
                  <a:lnTo>
                    <a:pt x="488421" y="225537"/>
                  </a:lnTo>
                  <a:lnTo>
                    <a:pt x="552332" y="121809"/>
                  </a:lnTo>
                  <a:lnTo>
                    <a:pt x="593281" y="59477"/>
                  </a:lnTo>
                  <a:lnTo>
                    <a:pt x="623802" y="15035"/>
                  </a:lnTo>
                  <a:lnTo>
                    <a:pt x="633082" y="0"/>
                  </a:lnTo>
                  <a:lnTo>
                    <a:pt x="678050" y="64615"/>
                  </a:lnTo>
                  <a:lnTo>
                    <a:pt x="691827" y="83648"/>
                  </a:lnTo>
                  <a:lnTo>
                    <a:pt x="698428" y="93165"/>
                  </a:lnTo>
                  <a:lnTo>
                    <a:pt x="702734" y="100207"/>
                  </a:lnTo>
                  <a:lnTo>
                    <a:pt x="712684" y="112863"/>
                  </a:lnTo>
                  <a:lnTo>
                    <a:pt x="714119" y="114291"/>
                  </a:lnTo>
                  <a:lnTo>
                    <a:pt x="697376" y="132752"/>
                  </a:lnTo>
                  <a:lnTo>
                    <a:pt x="584766" y="272452"/>
                  </a:lnTo>
                  <a:lnTo>
                    <a:pt x="552906" y="314039"/>
                  </a:lnTo>
                  <a:lnTo>
                    <a:pt x="521142" y="356006"/>
                  </a:lnTo>
                  <a:lnTo>
                    <a:pt x="489665" y="398163"/>
                  </a:lnTo>
                  <a:lnTo>
                    <a:pt x="458571" y="440511"/>
                  </a:lnTo>
                  <a:lnTo>
                    <a:pt x="428911" y="481336"/>
                  </a:lnTo>
                  <a:lnTo>
                    <a:pt x="399539" y="522256"/>
                  </a:lnTo>
                  <a:lnTo>
                    <a:pt x="370454" y="563367"/>
                  </a:lnTo>
                  <a:lnTo>
                    <a:pt x="341656" y="604573"/>
                  </a:lnTo>
                  <a:lnTo>
                    <a:pt x="313240" y="645969"/>
                  </a:lnTo>
                  <a:lnTo>
                    <a:pt x="285112" y="687460"/>
                  </a:lnTo>
                  <a:lnTo>
                    <a:pt x="257366" y="729047"/>
                  </a:lnTo>
                  <a:lnTo>
                    <a:pt x="229907" y="770823"/>
                  </a:lnTo>
                  <a:close/>
                </a:path>
              </a:pathLst>
            </a:custGeom>
            <a:solidFill>
              <a:srgbClr val="80F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1735" y="7758721"/>
              <a:ext cx="781050" cy="857885"/>
            </a:xfrm>
            <a:custGeom>
              <a:avLst/>
              <a:gdLst/>
              <a:ahLst/>
              <a:cxnLst/>
              <a:rect l="l" t="t" r="r" b="b"/>
              <a:pathLst>
                <a:path w="781050" h="857884">
                  <a:moveTo>
                    <a:pt x="780630" y="154927"/>
                  </a:moveTo>
                  <a:lnTo>
                    <a:pt x="778535" y="148297"/>
                  </a:lnTo>
                  <a:lnTo>
                    <a:pt x="774255" y="141947"/>
                  </a:lnTo>
                  <a:lnTo>
                    <a:pt x="769962" y="136359"/>
                  </a:lnTo>
                  <a:lnTo>
                    <a:pt x="764349" y="129349"/>
                  </a:lnTo>
                  <a:lnTo>
                    <a:pt x="752652" y="113995"/>
                  </a:lnTo>
                  <a:lnTo>
                    <a:pt x="737235" y="93433"/>
                  </a:lnTo>
                  <a:lnTo>
                    <a:pt x="729043" y="82918"/>
                  </a:lnTo>
                  <a:lnTo>
                    <a:pt x="714197" y="63106"/>
                  </a:lnTo>
                  <a:lnTo>
                    <a:pt x="704596" y="50596"/>
                  </a:lnTo>
                  <a:lnTo>
                    <a:pt x="669759" y="5588"/>
                  </a:lnTo>
                  <a:lnTo>
                    <a:pt x="664146" y="0"/>
                  </a:lnTo>
                  <a:lnTo>
                    <a:pt x="657098" y="0"/>
                  </a:lnTo>
                  <a:lnTo>
                    <a:pt x="651484" y="4267"/>
                  </a:lnTo>
                  <a:lnTo>
                    <a:pt x="647204" y="4267"/>
                  </a:lnTo>
                  <a:lnTo>
                    <a:pt x="625513" y="25958"/>
                  </a:lnTo>
                  <a:lnTo>
                    <a:pt x="597814" y="66611"/>
                  </a:lnTo>
                  <a:lnTo>
                    <a:pt x="585063" y="87172"/>
                  </a:lnTo>
                  <a:lnTo>
                    <a:pt x="544334" y="149529"/>
                  </a:lnTo>
                  <a:lnTo>
                    <a:pt x="531393" y="170370"/>
                  </a:lnTo>
                  <a:lnTo>
                    <a:pt x="505409" y="210934"/>
                  </a:lnTo>
                  <a:lnTo>
                    <a:pt x="480390" y="252247"/>
                  </a:lnTo>
                  <a:lnTo>
                    <a:pt x="440423" y="322173"/>
                  </a:lnTo>
                  <a:lnTo>
                    <a:pt x="406920" y="382155"/>
                  </a:lnTo>
                  <a:lnTo>
                    <a:pt x="382181" y="428396"/>
                  </a:lnTo>
                  <a:lnTo>
                    <a:pt x="358190" y="474929"/>
                  </a:lnTo>
                  <a:lnTo>
                    <a:pt x="334886" y="521741"/>
                  </a:lnTo>
                  <a:lnTo>
                    <a:pt x="312229" y="568833"/>
                  </a:lnTo>
                  <a:lnTo>
                    <a:pt x="290245" y="616115"/>
                  </a:lnTo>
                  <a:lnTo>
                    <a:pt x="268833" y="663587"/>
                  </a:lnTo>
                  <a:lnTo>
                    <a:pt x="304520" y="663587"/>
                  </a:lnTo>
                  <a:lnTo>
                    <a:pt x="304711" y="663498"/>
                  </a:lnTo>
                  <a:lnTo>
                    <a:pt x="330212" y="612521"/>
                  </a:lnTo>
                  <a:lnTo>
                    <a:pt x="352005" y="569874"/>
                  </a:lnTo>
                  <a:lnTo>
                    <a:pt x="374472" y="527050"/>
                  </a:lnTo>
                  <a:lnTo>
                    <a:pt x="397217" y="484593"/>
                  </a:lnTo>
                  <a:lnTo>
                    <a:pt x="420331" y="442328"/>
                  </a:lnTo>
                  <a:lnTo>
                    <a:pt x="443941" y="400354"/>
                  </a:lnTo>
                  <a:lnTo>
                    <a:pt x="468020" y="358571"/>
                  </a:lnTo>
                  <a:lnTo>
                    <a:pt x="492569" y="316585"/>
                  </a:lnTo>
                  <a:lnTo>
                    <a:pt x="517588" y="275082"/>
                  </a:lnTo>
                  <a:lnTo>
                    <a:pt x="542810" y="233768"/>
                  </a:lnTo>
                  <a:lnTo>
                    <a:pt x="594487" y="151142"/>
                  </a:lnTo>
                  <a:lnTo>
                    <a:pt x="621804" y="109639"/>
                  </a:lnTo>
                  <a:lnTo>
                    <a:pt x="642162" y="80632"/>
                  </a:lnTo>
                  <a:lnTo>
                    <a:pt x="652246" y="65951"/>
                  </a:lnTo>
                  <a:lnTo>
                    <a:pt x="661301" y="50749"/>
                  </a:lnTo>
                  <a:lnTo>
                    <a:pt x="705916" y="114935"/>
                  </a:lnTo>
                  <a:lnTo>
                    <a:pt x="719632" y="133896"/>
                  </a:lnTo>
                  <a:lnTo>
                    <a:pt x="726198" y="143370"/>
                  </a:lnTo>
                  <a:lnTo>
                    <a:pt x="730478" y="148958"/>
                  </a:lnTo>
                  <a:lnTo>
                    <a:pt x="736092" y="155968"/>
                  </a:lnTo>
                  <a:lnTo>
                    <a:pt x="740371" y="162979"/>
                  </a:lnTo>
                  <a:lnTo>
                    <a:pt x="741794" y="164401"/>
                  </a:lnTo>
                  <a:lnTo>
                    <a:pt x="725335" y="182219"/>
                  </a:lnTo>
                  <a:lnTo>
                    <a:pt x="709536" y="201358"/>
                  </a:lnTo>
                  <a:lnTo>
                    <a:pt x="694029" y="220980"/>
                  </a:lnTo>
                  <a:lnTo>
                    <a:pt x="678421" y="240207"/>
                  </a:lnTo>
                  <a:lnTo>
                    <a:pt x="661581" y="260400"/>
                  </a:lnTo>
                  <a:lnTo>
                    <a:pt x="645299" y="280581"/>
                  </a:lnTo>
                  <a:lnTo>
                    <a:pt x="629310" y="300951"/>
                  </a:lnTo>
                  <a:lnTo>
                    <a:pt x="613333" y="321894"/>
                  </a:lnTo>
                  <a:lnTo>
                    <a:pt x="581545" y="363308"/>
                  </a:lnTo>
                  <a:lnTo>
                    <a:pt x="549948" y="405091"/>
                  </a:lnTo>
                  <a:lnTo>
                    <a:pt x="518642" y="447065"/>
                  </a:lnTo>
                  <a:lnTo>
                    <a:pt x="458216" y="529412"/>
                  </a:lnTo>
                  <a:lnTo>
                    <a:pt x="429094" y="569874"/>
                  </a:lnTo>
                  <a:lnTo>
                    <a:pt x="400354" y="610628"/>
                  </a:lnTo>
                  <a:lnTo>
                    <a:pt x="371894" y="651649"/>
                  </a:lnTo>
                  <a:lnTo>
                    <a:pt x="343725" y="692873"/>
                  </a:lnTo>
                  <a:lnTo>
                    <a:pt x="315747" y="734377"/>
                  </a:lnTo>
                  <a:lnTo>
                    <a:pt x="287959" y="776173"/>
                  </a:lnTo>
                  <a:lnTo>
                    <a:pt x="260413" y="818159"/>
                  </a:lnTo>
                  <a:lnTo>
                    <a:pt x="256273" y="812749"/>
                  </a:lnTo>
                  <a:lnTo>
                    <a:pt x="250659" y="807148"/>
                  </a:lnTo>
                  <a:lnTo>
                    <a:pt x="237629" y="797394"/>
                  </a:lnTo>
                  <a:lnTo>
                    <a:pt x="230200" y="791514"/>
                  </a:lnTo>
                  <a:lnTo>
                    <a:pt x="215353" y="779005"/>
                  </a:lnTo>
                  <a:lnTo>
                    <a:pt x="121335" y="704151"/>
                  </a:lnTo>
                  <a:lnTo>
                    <a:pt x="61569" y="655726"/>
                  </a:lnTo>
                  <a:lnTo>
                    <a:pt x="31788" y="631380"/>
                  </a:lnTo>
                  <a:lnTo>
                    <a:pt x="37401" y="625779"/>
                  </a:lnTo>
                  <a:lnTo>
                    <a:pt x="38823" y="621525"/>
                  </a:lnTo>
                  <a:lnTo>
                    <a:pt x="41681" y="614514"/>
                  </a:lnTo>
                  <a:lnTo>
                    <a:pt x="47294" y="603237"/>
                  </a:lnTo>
                  <a:lnTo>
                    <a:pt x="64236" y="565238"/>
                  </a:lnTo>
                  <a:lnTo>
                    <a:pt x="70332" y="552348"/>
                  </a:lnTo>
                  <a:lnTo>
                    <a:pt x="82029" y="526097"/>
                  </a:lnTo>
                  <a:lnTo>
                    <a:pt x="88125" y="513207"/>
                  </a:lnTo>
                  <a:lnTo>
                    <a:pt x="138658" y="513207"/>
                  </a:lnTo>
                  <a:lnTo>
                    <a:pt x="103543" y="473887"/>
                  </a:lnTo>
                  <a:lnTo>
                    <a:pt x="97929" y="471043"/>
                  </a:lnTo>
                  <a:lnTo>
                    <a:pt x="95072" y="471043"/>
                  </a:lnTo>
                  <a:lnTo>
                    <a:pt x="93637" y="469620"/>
                  </a:lnTo>
                  <a:lnTo>
                    <a:pt x="93637" y="468198"/>
                  </a:lnTo>
                  <a:lnTo>
                    <a:pt x="92214" y="468198"/>
                  </a:lnTo>
                  <a:lnTo>
                    <a:pt x="86309" y="466115"/>
                  </a:lnTo>
                  <a:lnTo>
                    <a:pt x="50622" y="509803"/>
                  </a:lnTo>
                  <a:lnTo>
                    <a:pt x="17703" y="573951"/>
                  </a:lnTo>
                  <a:lnTo>
                    <a:pt x="2857" y="617829"/>
                  </a:lnTo>
                  <a:lnTo>
                    <a:pt x="0" y="636778"/>
                  </a:lnTo>
                  <a:lnTo>
                    <a:pt x="1993" y="648055"/>
                  </a:lnTo>
                  <a:lnTo>
                    <a:pt x="31686" y="676198"/>
                  </a:lnTo>
                  <a:lnTo>
                    <a:pt x="61671" y="703872"/>
                  </a:lnTo>
                  <a:lnTo>
                    <a:pt x="92113" y="731062"/>
                  </a:lnTo>
                  <a:lnTo>
                    <a:pt x="123431" y="757694"/>
                  </a:lnTo>
                  <a:lnTo>
                    <a:pt x="153974" y="782993"/>
                  </a:lnTo>
                  <a:lnTo>
                    <a:pt x="185572" y="808291"/>
                  </a:lnTo>
                  <a:lnTo>
                    <a:pt x="230301" y="841641"/>
                  </a:lnTo>
                  <a:lnTo>
                    <a:pt x="266458" y="857186"/>
                  </a:lnTo>
                  <a:lnTo>
                    <a:pt x="266547" y="857377"/>
                  </a:lnTo>
                  <a:lnTo>
                    <a:pt x="278828" y="853490"/>
                  </a:lnTo>
                  <a:lnTo>
                    <a:pt x="304139" y="818337"/>
                  </a:lnTo>
                  <a:lnTo>
                    <a:pt x="260553" y="818337"/>
                  </a:lnTo>
                  <a:lnTo>
                    <a:pt x="304050" y="818235"/>
                  </a:lnTo>
                  <a:lnTo>
                    <a:pt x="309283" y="811034"/>
                  </a:lnTo>
                  <a:lnTo>
                    <a:pt x="339356" y="768400"/>
                  </a:lnTo>
                  <a:lnTo>
                    <a:pt x="458216" y="596214"/>
                  </a:lnTo>
                  <a:lnTo>
                    <a:pt x="488289" y="553199"/>
                  </a:lnTo>
                  <a:lnTo>
                    <a:pt x="518731" y="510374"/>
                  </a:lnTo>
                  <a:lnTo>
                    <a:pt x="549478" y="467626"/>
                  </a:lnTo>
                  <a:lnTo>
                    <a:pt x="580301" y="425653"/>
                  </a:lnTo>
                  <a:lnTo>
                    <a:pt x="611428" y="384251"/>
                  </a:lnTo>
                  <a:lnTo>
                    <a:pt x="659104" y="321983"/>
                  </a:lnTo>
                  <a:lnTo>
                    <a:pt x="692404" y="280390"/>
                  </a:lnTo>
                  <a:lnTo>
                    <a:pt x="759980" y="200596"/>
                  </a:lnTo>
                  <a:lnTo>
                    <a:pt x="775677" y="179946"/>
                  </a:lnTo>
                  <a:lnTo>
                    <a:pt x="778535" y="177101"/>
                  </a:lnTo>
                  <a:lnTo>
                    <a:pt x="778535" y="170091"/>
                  </a:lnTo>
                  <a:lnTo>
                    <a:pt x="780630" y="162128"/>
                  </a:lnTo>
                  <a:lnTo>
                    <a:pt x="780630" y="154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863" y="8271832"/>
              <a:ext cx="216401" cy="201362"/>
            </a:xfrm>
            <a:prstGeom prst="rect">
              <a:avLst/>
            </a:prstGeom>
          </p:spPr>
        </p:pic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95"/>
              </a:lnSpc>
            </a:pPr>
            <a:fld id="{81D60167-4931-47E6-BA6A-407CBD079E47}" type="slidenum">
              <a:rPr spc="30" dirty="0"/>
              <a:t>10</a:t>
            </a:fld>
            <a:endParaRPr spc="3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34490" y="11"/>
            <a:ext cx="9153525" cy="10287000"/>
          </a:xfrm>
          <a:custGeom>
            <a:avLst/>
            <a:gdLst/>
            <a:ahLst/>
            <a:cxnLst/>
            <a:rect l="l" t="t" r="r" b="b"/>
            <a:pathLst>
              <a:path w="9153525" h="10287000">
                <a:moveTo>
                  <a:pt x="9153525" y="10286904"/>
                </a:moveTo>
                <a:lnTo>
                  <a:pt x="0" y="10286904"/>
                </a:lnTo>
                <a:lnTo>
                  <a:pt x="0" y="0"/>
                </a:lnTo>
                <a:lnTo>
                  <a:pt x="9153525" y="0"/>
                </a:lnTo>
                <a:lnTo>
                  <a:pt x="9153525" y="102869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574" y="753323"/>
            <a:ext cx="6671309" cy="1606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100"/>
              </a:lnSpc>
              <a:spcBef>
                <a:spcPts val="95"/>
              </a:spcBef>
            </a:pPr>
            <a:r>
              <a:rPr spc="180" dirty="0"/>
              <a:t>Cross-industry</a:t>
            </a:r>
            <a:r>
              <a:rPr spc="-245" dirty="0"/>
              <a:t> </a:t>
            </a:r>
            <a:r>
              <a:rPr spc="85" dirty="0"/>
              <a:t>use</a:t>
            </a:r>
            <a:r>
              <a:rPr spc="-240" dirty="0"/>
              <a:t> </a:t>
            </a:r>
            <a:r>
              <a:rPr spc="155" dirty="0"/>
              <a:t>of </a:t>
            </a:r>
            <a:r>
              <a:rPr spc="-1320" dirty="0"/>
              <a:t> </a:t>
            </a:r>
            <a:r>
              <a:rPr spc="95" dirty="0"/>
              <a:t>process</a:t>
            </a:r>
            <a:r>
              <a:rPr spc="-215" dirty="0"/>
              <a:t> </a:t>
            </a:r>
            <a:r>
              <a:rPr spc="185" dirty="0"/>
              <a:t>mining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61589" y="2073272"/>
            <a:ext cx="6815455" cy="585279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850" b="1" spc="-315" dirty="0">
                <a:latin typeface="Arial"/>
                <a:cs typeface="Arial"/>
              </a:rPr>
              <a:t>B</a:t>
            </a:r>
            <a:r>
              <a:rPr sz="2850" b="1" spc="160" dirty="0">
                <a:latin typeface="Arial"/>
                <a:cs typeface="Arial"/>
              </a:rPr>
              <a:t>a</a:t>
            </a:r>
            <a:r>
              <a:rPr sz="2850" b="1" spc="-45" dirty="0">
                <a:latin typeface="Arial"/>
                <a:cs typeface="Arial"/>
              </a:rPr>
              <a:t>n</a:t>
            </a:r>
            <a:r>
              <a:rPr sz="2850" b="1" spc="25" dirty="0">
                <a:latin typeface="Arial"/>
                <a:cs typeface="Arial"/>
              </a:rPr>
              <a:t>k</a:t>
            </a:r>
            <a:r>
              <a:rPr sz="2850" b="1" spc="-30" dirty="0">
                <a:latin typeface="Arial"/>
                <a:cs typeface="Arial"/>
              </a:rPr>
              <a:t>i</a:t>
            </a:r>
            <a:r>
              <a:rPr sz="2850" b="1" spc="-45" dirty="0">
                <a:latin typeface="Arial"/>
                <a:cs typeface="Arial"/>
              </a:rPr>
              <a:t>n</a:t>
            </a:r>
            <a:r>
              <a:rPr sz="2850" b="1" spc="35" dirty="0">
                <a:latin typeface="Arial"/>
                <a:cs typeface="Arial"/>
              </a:rPr>
              <a:t>g</a:t>
            </a:r>
            <a:r>
              <a:rPr sz="2850" b="1" spc="-155" dirty="0">
                <a:latin typeface="Arial"/>
                <a:cs typeface="Arial"/>
              </a:rPr>
              <a:t> </a:t>
            </a:r>
            <a:r>
              <a:rPr sz="2850" b="1" spc="160" dirty="0">
                <a:latin typeface="Arial"/>
                <a:cs typeface="Arial"/>
              </a:rPr>
              <a:t>a</a:t>
            </a:r>
            <a:r>
              <a:rPr sz="2850" b="1" spc="-45" dirty="0">
                <a:latin typeface="Arial"/>
                <a:cs typeface="Arial"/>
              </a:rPr>
              <a:t>n</a:t>
            </a:r>
            <a:r>
              <a:rPr sz="2850" b="1" spc="35" dirty="0">
                <a:latin typeface="Arial"/>
                <a:cs typeface="Arial"/>
              </a:rPr>
              <a:t>d</a:t>
            </a:r>
            <a:r>
              <a:rPr sz="2850" b="1" spc="-155" dirty="0">
                <a:latin typeface="Arial"/>
                <a:cs typeface="Arial"/>
              </a:rPr>
              <a:t> </a:t>
            </a:r>
            <a:r>
              <a:rPr sz="2850" b="1" spc="105" dirty="0">
                <a:latin typeface="Arial"/>
                <a:cs typeface="Arial"/>
              </a:rPr>
              <a:t>f</a:t>
            </a:r>
            <a:r>
              <a:rPr sz="2850" b="1" spc="-30" dirty="0">
                <a:latin typeface="Arial"/>
                <a:cs typeface="Arial"/>
              </a:rPr>
              <a:t>i</a:t>
            </a:r>
            <a:r>
              <a:rPr sz="2850" b="1" spc="-45" dirty="0">
                <a:latin typeface="Arial"/>
                <a:cs typeface="Arial"/>
              </a:rPr>
              <a:t>n</a:t>
            </a:r>
            <a:r>
              <a:rPr sz="2850" b="1" spc="160" dirty="0">
                <a:latin typeface="Arial"/>
                <a:cs typeface="Arial"/>
              </a:rPr>
              <a:t>a</a:t>
            </a:r>
            <a:r>
              <a:rPr sz="2850" b="1" spc="-45" dirty="0">
                <a:latin typeface="Arial"/>
                <a:cs typeface="Arial"/>
              </a:rPr>
              <a:t>n</a:t>
            </a:r>
            <a:r>
              <a:rPr sz="2850" b="1" spc="-25" dirty="0">
                <a:latin typeface="Arial"/>
                <a:cs typeface="Arial"/>
              </a:rPr>
              <a:t>c</a:t>
            </a:r>
            <a:r>
              <a:rPr sz="2850" b="1" spc="15" dirty="0">
                <a:latin typeface="Arial"/>
                <a:cs typeface="Arial"/>
              </a:rPr>
              <a:t>e</a:t>
            </a:r>
            <a:endParaRPr sz="28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330"/>
              </a:spcBef>
            </a:pP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In</a:t>
            </a:r>
            <a:r>
              <a:rPr sz="1800" spc="2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the</a:t>
            </a:r>
            <a:r>
              <a:rPr sz="1800" spc="2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financial</a:t>
            </a:r>
            <a:r>
              <a:rPr sz="1800" spc="2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sector,</a:t>
            </a:r>
            <a:r>
              <a:rPr sz="1800" spc="2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85" dirty="0">
                <a:solidFill>
                  <a:srgbClr val="121517"/>
                </a:solidFill>
                <a:latin typeface="Arial MT"/>
                <a:cs typeface="Arial MT"/>
              </a:rPr>
              <a:t>it</a:t>
            </a:r>
            <a:r>
              <a:rPr sz="1800" spc="2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121517"/>
                </a:solidFill>
                <a:latin typeface="Arial MT"/>
                <a:cs typeface="Arial MT"/>
              </a:rPr>
              <a:t>is</a:t>
            </a:r>
            <a:r>
              <a:rPr sz="1800" spc="2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important</a:t>
            </a:r>
            <a:r>
              <a:rPr sz="1800" spc="2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to</a:t>
            </a:r>
            <a:r>
              <a:rPr sz="1800" spc="2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comply</a:t>
            </a:r>
            <a:r>
              <a:rPr sz="1800" spc="2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with</a:t>
            </a:r>
            <a:r>
              <a:rPr sz="1800" spc="2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rules</a:t>
            </a:r>
            <a:r>
              <a:rPr sz="1800" spc="2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marL="12700" marR="6985" algn="just">
              <a:lnSpc>
                <a:spcPct val="128499"/>
              </a:lnSpc>
            </a:pP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regulations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and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be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able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to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provide 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evidence 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of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this. 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By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using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event </a:t>
            </a:r>
            <a:r>
              <a:rPr sz="1800" spc="85" dirty="0">
                <a:solidFill>
                  <a:srgbClr val="121517"/>
                </a:solidFill>
                <a:latin typeface="Arial MT"/>
                <a:cs typeface="Arial MT"/>
              </a:rPr>
              <a:t>data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from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systems,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individual 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cases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can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also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be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visualized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as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a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process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flow.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It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can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be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shown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how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often 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deviations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occur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and 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what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reason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for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this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non-compliance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was.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850" b="1" spc="-30" dirty="0">
                <a:solidFill>
                  <a:srgbClr val="121517"/>
                </a:solidFill>
                <a:latin typeface="Arial"/>
                <a:cs typeface="Arial"/>
              </a:rPr>
              <a:t>Telecommunication</a:t>
            </a:r>
            <a:endParaRPr sz="28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Telecommunications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121517"/>
                </a:solidFill>
                <a:latin typeface="Arial MT"/>
                <a:cs typeface="Arial MT"/>
              </a:rPr>
              <a:t>is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highly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competitive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sector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worldwide.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121517"/>
                </a:solidFill>
                <a:latin typeface="Arial MT"/>
                <a:cs typeface="Arial MT"/>
              </a:rPr>
              <a:t>The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128499"/>
              </a:lnSpc>
            </a:pP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ability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improve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operational </a:t>
            </a:r>
            <a:r>
              <a:rPr sz="1800" spc="-35" dirty="0">
                <a:solidFill>
                  <a:srgbClr val="121517"/>
                </a:solidFill>
                <a:latin typeface="Arial MT"/>
                <a:cs typeface="Arial MT"/>
              </a:rPr>
              <a:t>processes is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key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to </a:t>
            </a:r>
            <a:r>
              <a:rPr sz="1800" spc="-45" dirty="0">
                <a:solidFill>
                  <a:srgbClr val="121517"/>
                </a:solidFill>
                <a:latin typeface="Arial MT"/>
                <a:cs typeface="Arial MT"/>
              </a:rPr>
              <a:t>success</a:t>
            </a:r>
            <a:r>
              <a:rPr sz="1800" spc="-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and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profitability.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121517"/>
                </a:solidFill>
                <a:latin typeface="Arial MT"/>
                <a:cs typeface="Arial MT"/>
              </a:rPr>
              <a:t>Process</a:t>
            </a:r>
            <a:r>
              <a:rPr sz="1800" spc="-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mining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helps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telecom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companies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gain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visibility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into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geographically</a:t>
            </a:r>
            <a:r>
              <a:rPr sz="1800" spc="57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dispersed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operations,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identify 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bottlenecks,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and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121517"/>
                </a:solidFill>
                <a:latin typeface="Arial MT"/>
                <a:cs typeface="Arial MT"/>
              </a:rPr>
              <a:t>ensure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85" dirty="0">
                <a:solidFill>
                  <a:srgbClr val="121517"/>
                </a:solidFill>
                <a:latin typeface="Arial MT"/>
                <a:cs typeface="Arial MT"/>
              </a:rPr>
              <a:t>that 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customers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receive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products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and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121517"/>
                </a:solidFill>
                <a:latin typeface="Arial MT"/>
                <a:cs typeface="Arial MT"/>
              </a:rPr>
              <a:t>services</a:t>
            </a:r>
            <a:r>
              <a:rPr sz="1800" spc="-6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on</a:t>
            </a:r>
            <a:r>
              <a:rPr sz="1800" spc="-5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time.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7415" y="3861739"/>
            <a:ext cx="714374" cy="76198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4010831" y="0"/>
            <a:ext cx="4277360" cy="5859145"/>
            <a:chOff x="14010831" y="0"/>
            <a:chExt cx="4277360" cy="58591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89526" y="0"/>
              <a:ext cx="3698473" cy="10632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39040" y="1746241"/>
              <a:ext cx="962024" cy="7905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039685" y="5221718"/>
              <a:ext cx="438150" cy="609600"/>
            </a:xfrm>
            <a:custGeom>
              <a:avLst/>
              <a:gdLst/>
              <a:ahLst/>
              <a:cxnLst/>
              <a:rect l="l" t="t" r="r" b="b"/>
              <a:pathLst>
                <a:path w="438150" h="609600">
                  <a:moveTo>
                    <a:pt x="272072" y="562800"/>
                  </a:moveTo>
                  <a:lnTo>
                    <a:pt x="241274" y="557212"/>
                  </a:lnTo>
                  <a:lnTo>
                    <a:pt x="239166" y="556831"/>
                  </a:lnTo>
                  <a:lnTo>
                    <a:pt x="234442" y="555967"/>
                  </a:lnTo>
                  <a:lnTo>
                    <a:pt x="175234" y="537171"/>
                  </a:lnTo>
                  <a:lnTo>
                    <a:pt x="164312" y="533539"/>
                  </a:lnTo>
                  <a:lnTo>
                    <a:pt x="164312" y="549097"/>
                  </a:lnTo>
                  <a:lnTo>
                    <a:pt x="162293" y="554443"/>
                  </a:lnTo>
                  <a:lnTo>
                    <a:pt x="160375" y="556831"/>
                  </a:lnTo>
                  <a:lnTo>
                    <a:pt x="157314" y="556729"/>
                  </a:lnTo>
                  <a:lnTo>
                    <a:pt x="153098" y="557212"/>
                  </a:lnTo>
                  <a:lnTo>
                    <a:pt x="141312" y="555967"/>
                  </a:lnTo>
                  <a:lnTo>
                    <a:pt x="113436" y="545858"/>
                  </a:lnTo>
                  <a:lnTo>
                    <a:pt x="107683" y="544804"/>
                  </a:lnTo>
                  <a:lnTo>
                    <a:pt x="106057" y="538124"/>
                  </a:lnTo>
                  <a:lnTo>
                    <a:pt x="109321" y="529158"/>
                  </a:lnTo>
                  <a:lnTo>
                    <a:pt x="112674" y="528294"/>
                  </a:lnTo>
                  <a:lnTo>
                    <a:pt x="114198" y="526859"/>
                  </a:lnTo>
                  <a:lnTo>
                    <a:pt x="118414" y="526389"/>
                  </a:lnTo>
                  <a:lnTo>
                    <a:pt x="127419" y="529628"/>
                  </a:lnTo>
                  <a:lnTo>
                    <a:pt x="134035" y="531063"/>
                  </a:lnTo>
                  <a:lnTo>
                    <a:pt x="164122" y="549097"/>
                  </a:lnTo>
                  <a:lnTo>
                    <a:pt x="164122" y="533450"/>
                  </a:lnTo>
                  <a:lnTo>
                    <a:pt x="143827" y="526389"/>
                  </a:lnTo>
                  <a:lnTo>
                    <a:pt x="126555" y="520369"/>
                  </a:lnTo>
                  <a:lnTo>
                    <a:pt x="76365" y="502056"/>
                  </a:lnTo>
                  <a:lnTo>
                    <a:pt x="11404" y="476377"/>
                  </a:lnTo>
                  <a:lnTo>
                    <a:pt x="9296" y="485635"/>
                  </a:lnTo>
                  <a:lnTo>
                    <a:pt x="6705" y="494995"/>
                  </a:lnTo>
                  <a:lnTo>
                    <a:pt x="4597" y="501294"/>
                  </a:lnTo>
                  <a:lnTo>
                    <a:pt x="2590" y="506628"/>
                  </a:lnTo>
                  <a:lnTo>
                    <a:pt x="0" y="512838"/>
                  </a:lnTo>
                  <a:lnTo>
                    <a:pt x="137807" y="562800"/>
                  </a:lnTo>
                  <a:lnTo>
                    <a:pt x="219684" y="592518"/>
                  </a:lnTo>
                  <a:lnTo>
                    <a:pt x="233387" y="597763"/>
                  </a:lnTo>
                  <a:lnTo>
                    <a:pt x="246989" y="603300"/>
                  </a:lnTo>
                  <a:lnTo>
                    <a:pt x="260210" y="609320"/>
                  </a:lnTo>
                  <a:lnTo>
                    <a:pt x="261937" y="600824"/>
                  </a:lnTo>
                  <a:lnTo>
                    <a:pt x="262585" y="597763"/>
                  </a:lnTo>
                  <a:lnTo>
                    <a:pt x="265569" y="585838"/>
                  </a:lnTo>
                  <a:lnTo>
                    <a:pt x="267398" y="579348"/>
                  </a:lnTo>
                  <a:lnTo>
                    <a:pt x="269316" y="572287"/>
                  </a:lnTo>
                  <a:lnTo>
                    <a:pt x="272072" y="562800"/>
                  </a:lnTo>
                  <a:close/>
                </a:path>
                <a:path w="438150" h="609600">
                  <a:moveTo>
                    <a:pt x="272275" y="562838"/>
                  </a:moveTo>
                  <a:lnTo>
                    <a:pt x="272084" y="562749"/>
                  </a:lnTo>
                  <a:lnTo>
                    <a:pt x="272275" y="562838"/>
                  </a:lnTo>
                  <a:close/>
                </a:path>
                <a:path w="438150" h="609600">
                  <a:moveTo>
                    <a:pt x="437743" y="81876"/>
                  </a:moveTo>
                  <a:lnTo>
                    <a:pt x="420687" y="79870"/>
                  </a:lnTo>
                  <a:lnTo>
                    <a:pt x="404787" y="75387"/>
                  </a:lnTo>
                  <a:lnTo>
                    <a:pt x="394119" y="71475"/>
                  </a:lnTo>
                  <a:lnTo>
                    <a:pt x="393344" y="71183"/>
                  </a:lnTo>
                  <a:lnTo>
                    <a:pt x="386575" y="68707"/>
                  </a:lnTo>
                  <a:lnTo>
                    <a:pt x="335800" y="50571"/>
                  </a:lnTo>
                  <a:lnTo>
                    <a:pt x="305142" y="40906"/>
                  </a:lnTo>
                  <a:lnTo>
                    <a:pt x="304952" y="40792"/>
                  </a:lnTo>
                  <a:lnTo>
                    <a:pt x="304952" y="57315"/>
                  </a:lnTo>
                  <a:lnTo>
                    <a:pt x="304952" y="58013"/>
                  </a:lnTo>
                  <a:lnTo>
                    <a:pt x="303987" y="60693"/>
                  </a:lnTo>
                  <a:lnTo>
                    <a:pt x="304571" y="61937"/>
                  </a:lnTo>
                  <a:lnTo>
                    <a:pt x="303326" y="62509"/>
                  </a:lnTo>
                  <a:lnTo>
                    <a:pt x="302361" y="65176"/>
                  </a:lnTo>
                  <a:lnTo>
                    <a:pt x="301498" y="64897"/>
                  </a:lnTo>
                  <a:lnTo>
                    <a:pt x="301218" y="65747"/>
                  </a:lnTo>
                  <a:lnTo>
                    <a:pt x="299974" y="66319"/>
                  </a:lnTo>
                  <a:lnTo>
                    <a:pt x="299681" y="67183"/>
                  </a:lnTo>
                  <a:lnTo>
                    <a:pt x="298437" y="67754"/>
                  </a:lnTo>
                  <a:lnTo>
                    <a:pt x="298145" y="68618"/>
                  </a:lnTo>
                  <a:lnTo>
                    <a:pt x="293268" y="70904"/>
                  </a:lnTo>
                  <a:lnTo>
                    <a:pt x="291160" y="71183"/>
                  </a:lnTo>
                  <a:lnTo>
                    <a:pt x="290296" y="70904"/>
                  </a:lnTo>
                  <a:lnTo>
                    <a:pt x="289052" y="71475"/>
                  </a:lnTo>
                  <a:lnTo>
                    <a:pt x="284543" y="69850"/>
                  </a:lnTo>
                  <a:lnTo>
                    <a:pt x="283108" y="68326"/>
                  </a:lnTo>
                  <a:lnTo>
                    <a:pt x="281292" y="67652"/>
                  </a:lnTo>
                  <a:lnTo>
                    <a:pt x="280708" y="66421"/>
                  </a:lnTo>
                  <a:lnTo>
                    <a:pt x="279273" y="64897"/>
                  </a:lnTo>
                  <a:lnTo>
                    <a:pt x="277545" y="61264"/>
                  </a:lnTo>
                  <a:lnTo>
                    <a:pt x="277837" y="60401"/>
                  </a:lnTo>
                  <a:lnTo>
                    <a:pt x="277266" y="59169"/>
                  </a:lnTo>
                  <a:lnTo>
                    <a:pt x="277939" y="57353"/>
                  </a:lnTo>
                  <a:lnTo>
                    <a:pt x="277355" y="56108"/>
                  </a:lnTo>
                  <a:lnTo>
                    <a:pt x="278993" y="51625"/>
                  </a:lnTo>
                  <a:lnTo>
                    <a:pt x="279844" y="51917"/>
                  </a:lnTo>
                  <a:lnTo>
                    <a:pt x="279958" y="51625"/>
                  </a:lnTo>
                  <a:lnTo>
                    <a:pt x="281190" y="48285"/>
                  </a:lnTo>
                  <a:lnTo>
                    <a:pt x="282727" y="46850"/>
                  </a:lnTo>
                  <a:lnTo>
                    <a:pt x="290106" y="43421"/>
                  </a:lnTo>
                  <a:lnTo>
                    <a:pt x="290969" y="43700"/>
                  </a:lnTo>
                  <a:lnTo>
                    <a:pt x="291592" y="43421"/>
                  </a:lnTo>
                  <a:lnTo>
                    <a:pt x="292214" y="43129"/>
                  </a:lnTo>
                  <a:lnTo>
                    <a:pt x="294322" y="42849"/>
                  </a:lnTo>
                  <a:lnTo>
                    <a:pt x="296138" y="43510"/>
                  </a:lnTo>
                  <a:lnTo>
                    <a:pt x="297281" y="45897"/>
                  </a:lnTo>
                  <a:lnTo>
                    <a:pt x="299974" y="46850"/>
                  </a:lnTo>
                  <a:lnTo>
                    <a:pt x="301409" y="48387"/>
                  </a:lnTo>
                  <a:lnTo>
                    <a:pt x="302272" y="48666"/>
                  </a:lnTo>
                  <a:lnTo>
                    <a:pt x="304571" y="53530"/>
                  </a:lnTo>
                  <a:lnTo>
                    <a:pt x="304850" y="55638"/>
                  </a:lnTo>
                  <a:lnTo>
                    <a:pt x="304571" y="56489"/>
                  </a:lnTo>
                  <a:lnTo>
                    <a:pt x="304952" y="57315"/>
                  </a:lnTo>
                  <a:lnTo>
                    <a:pt x="304952" y="40792"/>
                  </a:lnTo>
                  <a:lnTo>
                    <a:pt x="267868" y="29108"/>
                  </a:lnTo>
                  <a:lnTo>
                    <a:pt x="200621" y="9258"/>
                  </a:lnTo>
                  <a:lnTo>
                    <a:pt x="167081" y="0"/>
                  </a:lnTo>
                  <a:lnTo>
                    <a:pt x="162966" y="9639"/>
                  </a:lnTo>
                  <a:lnTo>
                    <a:pt x="157797" y="24041"/>
                  </a:lnTo>
                  <a:lnTo>
                    <a:pt x="156070" y="29489"/>
                  </a:lnTo>
                  <a:lnTo>
                    <a:pt x="153771" y="38836"/>
                  </a:lnTo>
                  <a:lnTo>
                    <a:pt x="254457" y="68897"/>
                  </a:lnTo>
                  <a:lnTo>
                    <a:pt x="370484" y="105359"/>
                  </a:lnTo>
                  <a:lnTo>
                    <a:pt x="386486" y="110604"/>
                  </a:lnTo>
                  <a:lnTo>
                    <a:pt x="402196" y="116713"/>
                  </a:lnTo>
                  <a:lnTo>
                    <a:pt x="417233" y="124155"/>
                  </a:lnTo>
                  <a:lnTo>
                    <a:pt x="419061" y="124815"/>
                  </a:lnTo>
                  <a:lnTo>
                    <a:pt x="433044" y="93421"/>
                  </a:lnTo>
                  <a:lnTo>
                    <a:pt x="435825" y="86842"/>
                  </a:lnTo>
                  <a:lnTo>
                    <a:pt x="437743" y="81978"/>
                  </a:lnTo>
                  <a:close/>
                </a:path>
              </a:pathLst>
            </a:custGeom>
            <a:solidFill>
              <a:srgbClr val="80F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057275" y="5276214"/>
              <a:ext cx="390525" cy="495300"/>
            </a:xfrm>
            <a:custGeom>
              <a:avLst/>
              <a:gdLst/>
              <a:ahLst/>
              <a:cxnLst/>
              <a:rect l="l" t="t" r="r" b="b"/>
              <a:pathLst>
                <a:path w="390525" h="495300">
                  <a:moveTo>
                    <a:pt x="257327" y="492417"/>
                  </a:moveTo>
                  <a:lnTo>
                    <a:pt x="233362" y="483590"/>
                  </a:lnTo>
                  <a:lnTo>
                    <a:pt x="239356" y="485889"/>
                  </a:lnTo>
                  <a:lnTo>
                    <a:pt x="245249" y="488391"/>
                  </a:lnTo>
                  <a:lnTo>
                    <a:pt x="250952" y="491363"/>
                  </a:lnTo>
                  <a:lnTo>
                    <a:pt x="256374" y="495109"/>
                  </a:lnTo>
                  <a:lnTo>
                    <a:pt x="256565" y="495198"/>
                  </a:lnTo>
                  <a:lnTo>
                    <a:pt x="257327" y="492417"/>
                  </a:lnTo>
                  <a:close/>
                </a:path>
                <a:path w="390525" h="495300">
                  <a:moveTo>
                    <a:pt x="390271" y="90043"/>
                  </a:moveTo>
                  <a:lnTo>
                    <a:pt x="389026" y="90614"/>
                  </a:lnTo>
                  <a:lnTo>
                    <a:pt x="231940" y="37147"/>
                  </a:lnTo>
                  <a:lnTo>
                    <a:pt x="128473" y="0"/>
                  </a:lnTo>
                  <a:lnTo>
                    <a:pt x="110312" y="50774"/>
                  </a:lnTo>
                  <a:lnTo>
                    <a:pt x="92621" y="101752"/>
                  </a:lnTo>
                  <a:lnTo>
                    <a:pt x="75412" y="152819"/>
                  </a:lnTo>
                  <a:lnTo>
                    <a:pt x="48602" y="237286"/>
                  </a:lnTo>
                  <a:lnTo>
                    <a:pt x="29197" y="302361"/>
                  </a:lnTo>
                  <a:lnTo>
                    <a:pt x="18923" y="337489"/>
                  </a:lnTo>
                  <a:lnTo>
                    <a:pt x="13893" y="353999"/>
                  </a:lnTo>
                  <a:lnTo>
                    <a:pt x="9131" y="370611"/>
                  </a:lnTo>
                  <a:lnTo>
                    <a:pt x="0" y="404012"/>
                  </a:lnTo>
                  <a:lnTo>
                    <a:pt x="33096" y="415823"/>
                  </a:lnTo>
                  <a:lnTo>
                    <a:pt x="133134" y="449897"/>
                  </a:lnTo>
                  <a:lnTo>
                    <a:pt x="166801" y="461518"/>
                  </a:lnTo>
                  <a:lnTo>
                    <a:pt x="200748" y="472554"/>
                  </a:lnTo>
                  <a:lnTo>
                    <a:pt x="208927" y="474954"/>
                  </a:lnTo>
                  <a:lnTo>
                    <a:pt x="217106" y="477634"/>
                  </a:lnTo>
                  <a:lnTo>
                    <a:pt x="257136" y="492226"/>
                  </a:lnTo>
                  <a:lnTo>
                    <a:pt x="269405" y="447687"/>
                  </a:lnTo>
                  <a:lnTo>
                    <a:pt x="284518" y="395947"/>
                  </a:lnTo>
                  <a:lnTo>
                    <a:pt x="300304" y="344411"/>
                  </a:lnTo>
                  <a:lnTo>
                    <a:pt x="316852" y="293154"/>
                  </a:lnTo>
                  <a:lnTo>
                    <a:pt x="334073" y="242087"/>
                  </a:lnTo>
                  <a:lnTo>
                    <a:pt x="352044" y="191211"/>
                  </a:lnTo>
                  <a:lnTo>
                    <a:pt x="370776" y="140525"/>
                  </a:lnTo>
                  <a:lnTo>
                    <a:pt x="390271" y="90043"/>
                  </a:lnTo>
                  <a:close/>
                </a:path>
              </a:pathLst>
            </a:custGeom>
            <a:solidFill>
              <a:srgbClr val="ABE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10831" y="5193093"/>
              <a:ext cx="484505" cy="666115"/>
            </a:xfrm>
            <a:custGeom>
              <a:avLst/>
              <a:gdLst/>
              <a:ahLst/>
              <a:cxnLst/>
              <a:rect l="l" t="t" r="r" b="b"/>
              <a:pathLst>
                <a:path w="484505" h="666114">
                  <a:moveTo>
                    <a:pt x="190233" y="572350"/>
                  </a:moveTo>
                  <a:lnTo>
                    <a:pt x="189382" y="569048"/>
                  </a:lnTo>
                  <a:lnTo>
                    <a:pt x="184645" y="565353"/>
                  </a:lnTo>
                  <a:lnTo>
                    <a:pt x="181698" y="562229"/>
                  </a:lnTo>
                  <a:lnTo>
                    <a:pt x="159435" y="554189"/>
                  </a:lnTo>
                  <a:lnTo>
                    <a:pt x="152908" y="552767"/>
                  </a:lnTo>
                  <a:lnTo>
                    <a:pt x="144843" y="549833"/>
                  </a:lnTo>
                  <a:lnTo>
                    <a:pt x="140677" y="550303"/>
                  </a:lnTo>
                  <a:lnTo>
                    <a:pt x="137655" y="553237"/>
                  </a:lnTo>
                  <a:lnTo>
                    <a:pt x="135750" y="555612"/>
                  </a:lnTo>
                  <a:lnTo>
                    <a:pt x="133477" y="561848"/>
                  </a:lnTo>
                  <a:lnTo>
                    <a:pt x="135470" y="567626"/>
                  </a:lnTo>
                  <a:lnTo>
                    <a:pt x="167487" y="579259"/>
                  </a:lnTo>
                  <a:lnTo>
                    <a:pt x="171373" y="579640"/>
                  </a:lnTo>
                  <a:lnTo>
                    <a:pt x="175831" y="581253"/>
                  </a:lnTo>
                  <a:lnTo>
                    <a:pt x="179146" y="580402"/>
                  </a:lnTo>
                  <a:lnTo>
                    <a:pt x="185496" y="579640"/>
                  </a:lnTo>
                  <a:lnTo>
                    <a:pt x="188239" y="577659"/>
                  </a:lnTo>
                  <a:lnTo>
                    <a:pt x="190233" y="572350"/>
                  </a:lnTo>
                  <a:close/>
                </a:path>
                <a:path w="484505" h="666114">
                  <a:moveTo>
                    <a:pt x="331762" y="84493"/>
                  </a:moveTo>
                  <a:lnTo>
                    <a:pt x="331203" y="83273"/>
                  </a:lnTo>
                  <a:lnTo>
                    <a:pt x="331482" y="82423"/>
                  </a:lnTo>
                  <a:lnTo>
                    <a:pt x="331203" y="80340"/>
                  </a:lnTo>
                  <a:lnTo>
                    <a:pt x="328930" y="75514"/>
                  </a:lnTo>
                  <a:lnTo>
                    <a:pt x="326275" y="74561"/>
                  </a:lnTo>
                  <a:lnTo>
                    <a:pt x="325704" y="73329"/>
                  </a:lnTo>
                  <a:lnTo>
                    <a:pt x="319455" y="71056"/>
                  </a:lnTo>
                  <a:lnTo>
                    <a:pt x="317373" y="71348"/>
                  </a:lnTo>
                  <a:lnTo>
                    <a:pt x="316141" y="71920"/>
                  </a:lnTo>
                  <a:lnTo>
                    <a:pt x="315277" y="71628"/>
                  </a:lnTo>
                  <a:lnTo>
                    <a:pt x="315569" y="70777"/>
                  </a:lnTo>
                  <a:lnTo>
                    <a:pt x="311873" y="72478"/>
                  </a:lnTo>
                  <a:lnTo>
                    <a:pt x="311023" y="72199"/>
                  </a:lnTo>
                  <a:lnTo>
                    <a:pt x="310730" y="73050"/>
                  </a:lnTo>
                  <a:lnTo>
                    <a:pt x="309499" y="73621"/>
                  </a:lnTo>
                  <a:lnTo>
                    <a:pt x="308838" y="75412"/>
                  </a:lnTo>
                  <a:lnTo>
                    <a:pt x="307606" y="75984"/>
                  </a:lnTo>
                  <a:lnTo>
                    <a:pt x="306666" y="78638"/>
                  </a:lnTo>
                  <a:lnTo>
                    <a:pt x="305803" y="78346"/>
                  </a:lnTo>
                  <a:lnTo>
                    <a:pt x="303822" y="83642"/>
                  </a:lnTo>
                  <a:lnTo>
                    <a:pt x="304393" y="84874"/>
                  </a:lnTo>
                  <a:lnTo>
                    <a:pt x="304101" y="85725"/>
                  </a:lnTo>
                  <a:lnTo>
                    <a:pt x="304673" y="86956"/>
                  </a:lnTo>
                  <a:lnTo>
                    <a:pt x="304393" y="87807"/>
                  </a:lnTo>
                  <a:lnTo>
                    <a:pt x="306095" y="91503"/>
                  </a:lnTo>
                  <a:lnTo>
                    <a:pt x="309029" y="94526"/>
                  </a:lnTo>
                  <a:lnTo>
                    <a:pt x="309600" y="95758"/>
                  </a:lnTo>
                  <a:lnTo>
                    <a:pt x="316699" y="98310"/>
                  </a:lnTo>
                  <a:lnTo>
                    <a:pt x="317931" y="97739"/>
                  </a:lnTo>
                  <a:lnTo>
                    <a:pt x="320014" y="97459"/>
                  </a:lnTo>
                  <a:lnTo>
                    <a:pt x="320878" y="97739"/>
                  </a:lnTo>
                  <a:lnTo>
                    <a:pt x="322389" y="96329"/>
                  </a:lnTo>
                  <a:lnTo>
                    <a:pt x="324853" y="95186"/>
                  </a:lnTo>
                  <a:lnTo>
                    <a:pt x="325132" y="94335"/>
                  </a:lnTo>
                  <a:lnTo>
                    <a:pt x="326364" y="93776"/>
                  </a:lnTo>
                  <a:lnTo>
                    <a:pt x="326656" y="92925"/>
                  </a:lnTo>
                  <a:lnTo>
                    <a:pt x="327888" y="92354"/>
                  </a:lnTo>
                  <a:lnTo>
                    <a:pt x="328739" y="92633"/>
                  </a:lnTo>
                  <a:lnTo>
                    <a:pt x="331673" y="84594"/>
                  </a:lnTo>
                  <a:close/>
                </a:path>
                <a:path w="484505" h="666114">
                  <a:moveTo>
                    <a:pt x="484200" y="114401"/>
                  </a:moveTo>
                  <a:lnTo>
                    <a:pt x="483920" y="114681"/>
                  </a:lnTo>
                  <a:lnTo>
                    <a:pt x="479564" y="110045"/>
                  </a:lnTo>
                  <a:lnTo>
                    <a:pt x="476618" y="107022"/>
                  </a:lnTo>
                  <a:lnTo>
                    <a:pt x="469709" y="106540"/>
                  </a:lnTo>
                  <a:lnTo>
                    <a:pt x="472211" y="102565"/>
                  </a:lnTo>
                  <a:lnTo>
                    <a:pt x="472097" y="99263"/>
                  </a:lnTo>
                  <a:lnTo>
                    <a:pt x="471881" y="95288"/>
                  </a:lnTo>
                  <a:lnTo>
                    <a:pt x="468096" y="91884"/>
                  </a:lnTo>
                  <a:lnTo>
                    <a:pt x="460984" y="86385"/>
                  </a:lnTo>
                  <a:lnTo>
                    <a:pt x="459473" y="85534"/>
                  </a:lnTo>
                  <a:lnTo>
                    <a:pt x="459384" y="106984"/>
                  </a:lnTo>
                  <a:lnTo>
                    <a:pt x="459384" y="85445"/>
                  </a:lnTo>
                  <a:lnTo>
                    <a:pt x="459371" y="109766"/>
                  </a:lnTo>
                  <a:lnTo>
                    <a:pt x="459371" y="110045"/>
                  </a:lnTo>
                  <a:lnTo>
                    <a:pt x="457771" y="114211"/>
                  </a:lnTo>
                  <a:lnTo>
                    <a:pt x="454164" y="122351"/>
                  </a:lnTo>
                  <a:lnTo>
                    <a:pt x="449808" y="132562"/>
                  </a:lnTo>
                  <a:lnTo>
                    <a:pt x="445554" y="142976"/>
                  </a:lnTo>
                  <a:lnTo>
                    <a:pt x="441477" y="153568"/>
                  </a:lnTo>
                  <a:lnTo>
                    <a:pt x="440626" y="153289"/>
                  </a:lnTo>
                  <a:lnTo>
                    <a:pt x="440055" y="152057"/>
                  </a:lnTo>
                  <a:lnTo>
                    <a:pt x="439204" y="151777"/>
                  </a:lnTo>
                  <a:lnTo>
                    <a:pt x="434174" y="149123"/>
                  </a:lnTo>
                  <a:lnTo>
                    <a:pt x="434111" y="170967"/>
                  </a:lnTo>
                  <a:lnTo>
                    <a:pt x="434111" y="171259"/>
                  </a:lnTo>
                  <a:lnTo>
                    <a:pt x="414756" y="220840"/>
                  </a:lnTo>
                  <a:lnTo>
                    <a:pt x="396100" y="270802"/>
                  </a:lnTo>
                  <a:lnTo>
                    <a:pt x="378193" y="320954"/>
                  </a:lnTo>
                  <a:lnTo>
                    <a:pt x="361048" y="371284"/>
                  </a:lnTo>
                  <a:lnTo>
                    <a:pt x="344563" y="421906"/>
                  </a:lnTo>
                  <a:lnTo>
                    <a:pt x="328942" y="472338"/>
                  </a:lnTo>
                  <a:lnTo>
                    <a:pt x="310362" y="535266"/>
                  </a:lnTo>
                  <a:lnTo>
                    <a:pt x="300888" y="570268"/>
                  </a:lnTo>
                  <a:lnTo>
                    <a:pt x="298043" y="568286"/>
                  </a:lnTo>
                  <a:lnTo>
                    <a:pt x="297980" y="586549"/>
                  </a:lnTo>
                  <a:lnTo>
                    <a:pt x="294627" y="597903"/>
                  </a:lnTo>
                  <a:lnTo>
                    <a:pt x="291414" y="609536"/>
                  </a:lnTo>
                  <a:lnTo>
                    <a:pt x="288569" y="620991"/>
                  </a:lnTo>
                  <a:lnTo>
                    <a:pt x="286296" y="632434"/>
                  </a:lnTo>
                  <a:lnTo>
                    <a:pt x="273024" y="626478"/>
                  </a:lnTo>
                  <a:lnTo>
                    <a:pt x="259575" y="620991"/>
                  </a:lnTo>
                  <a:lnTo>
                    <a:pt x="246024" y="615784"/>
                  </a:lnTo>
                  <a:lnTo>
                    <a:pt x="232575" y="610870"/>
                  </a:lnTo>
                  <a:lnTo>
                    <a:pt x="214769" y="603770"/>
                  </a:lnTo>
                  <a:lnTo>
                    <a:pt x="196862" y="596950"/>
                  </a:lnTo>
                  <a:lnTo>
                    <a:pt x="168579" y="586549"/>
                  </a:lnTo>
                  <a:lnTo>
                    <a:pt x="29171" y="535825"/>
                  </a:lnTo>
                  <a:lnTo>
                    <a:pt x="31445" y="529971"/>
                  </a:lnTo>
                  <a:lnTo>
                    <a:pt x="33083" y="525424"/>
                  </a:lnTo>
                  <a:lnTo>
                    <a:pt x="35433" y="518045"/>
                  </a:lnTo>
                  <a:lnTo>
                    <a:pt x="40347" y="499681"/>
                  </a:lnTo>
                  <a:lnTo>
                    <a:pt x="72466" y="512838"/>
                  </a:lnTo>
                  <a:lnTo>
                    <a:pt x="136791" y="537718"/>
                  </a:lnTo>
                  <a:lnTo>
                    <a:pt x="169291" y="549744"/>
                  </a:lnTo>
                  <a:lnTo>
                    <a:pt x="185686" y="555129"/>
                  </a:lnTo>
                  <a:lnTo>
                    <a:pt x="218554" y="566293"/>
                  </a:lnTo>
                  <a:lnTo>
                    <a:pt x="234950" y="571690"/>
                  </a:lnTo>
                  <a:lnTo>
                    <a:pt x="243560" y="574624"/>
                  </a:lnTo>
                  <a:lnTo>
                    <a:pt x="252095" y="577278"/>
                  </a:lnTo>
                  <a:lnTo>
                    <a:pt x="290842" y="586828"/>
                  </a:lnTo>
                  <a:lnTo>
                    <a:pt x="297980" y="586549"/>
                  </a:lnTo>
                  <a:lnTo>
                    <a:pt x="297980" y="568248"/>
                  </a:lnTo>
                  <a:lnTo>
                    <a:pt x="295770" y="566674"/>
                  </a:lnTo>
                  <a:lnTo>
                    <a:pt x="253517" y="550875"/>
                  </a:lnTo>
                  <a:lnTo>
                    <a:pt x="102184" y="499681"/>
                  </a:lnTo>
                  <a:lnTo>
                    <a:pt x="45377" y="480479"/>
                  </a:lnTo>
                  <a:lnTo>
                    <a:pt x="50012" y="464019"/>
                  </a:lnTo>
                  <a:lnTo>
                    <a:pt x="59397" y="432219"/>
                  </a:lnTo>
                  <a:lnTo>
                    <a:pt x="73609" y="381977"/>
                  </a:lnTo>
                  <a:lnTo>
                    <a:pt x="83362" y="349148"/>
                  </a:lnTo>
                  <a:lnTo>
                    <a:pt x="93306" y="316217"/>
                  </a:lnTo>
                  <a:lnTo>
                    <a:pt x="103263" y="283006"/>
                  </a:lnTo>
                  <a:lnTo>
                    <a:pt x="119748" y="232384"/>
                  </a:lnTo>
                  <a:lnTo>
                    <a:pt x="136893" y="181952"/>
                  </a:lnTo>
                  <a:lnTo>
                    <a:pt x="154508" y="131711"/>
                  </a:lnTo>
                  <a:lnTo>
                    <a:pt x="172516" y="81661"/>
                  </a:lnTo>
                  <a:lnTo>
                    <a:pt x="276440" y="118846"/>
                  </a:lnTo>
                  <a:lnTo>
                    <a:pt x="380085" y="154419"/>
                  </a:lnTo>
                  <a:lnTo>
                    <a:pt x="432092" y="171259"/>
                  </a:lnTo>
                  <a:lnTo>
                    <a:pt x="433324" y="170700"/>
                  </a:lnTo>
                  <a:lnTo>
                    <a:pt x="434111" y="170967"/>
                  </a:lnTo>
                  <a:lnTo>
                    <a:pt x="434111" y="149009"/>
                  </a:lnTo>
                  <a:lnTo>
                    <a:pt x="424522" y="143916"/>
                  </a:lnTo>
                  <a:lnTo>
                    <a:pt x="408978" y="137960"/>
                  </a:lnTo>
                  <a:lnTo>
                    <a:pt x="393065" y="132943"/>
                  </a:lnTo>
                  <a:lnTo>
                    <a:pt x="377240" y="128206"/>
                  </a:lnTo>
                  <a:lnTo>
                    <a:pt x="278244" y="96888"/>
                  </a:lnTo>
                  <a:lnTo>
                    <a:pt x="227444" y="81661"/>
                  </a:lnTo>
                  <a:lnTo>
                    <a:pt x="178854" y="67094"/>
                  </a:lnTo>
                  <a:lnTo>
                    <a:pt x="193065" y="28016"/>
                  </a:lnTo>
                  <a:lnTo>
                    <a:pt x="259676" y="46939"/>
                  </a:lnTo>
                  <a:lnTo>
                    <a:pt x="325793" y="67183"/>
                  </a:lnTo>
                  <a:lnTo>
                    <a:pt x="408889" y="96329"/>
                  </a:lnTo>
                  <a:lnTo>
                    <a:pt x="425564" y="102565"/>
                  </a:lnTo>
                  <a:lnTo>
                    <a:pt x="442518" y="107683"/>
                  </a:lnTo>
                  <a:lnTo>
                    <a:pt x="459371" y="109766"/>
                  </a:lnTo>
                  <a:lnTo>
                    <a:pt x="459371" y="85445"/>
                  </a:lnTo>
                  <a:lnTo>
                    <a:pt x="401967" y="62738"/>
                  </a:lnTo>
                  <a:lnTo>
                    <a:pt x="297383" y="29616"/>
                  </a:lnTo>
                  <a:lnTo>
                    <a:pt x="291592" y="28016"/>
                  </a:lnTo>
                  <a:lnTo>
                    <a:pt x="226987" y="10033"/>
                  </a:lnTo>
                  <a:lnTo>
                    <a:pt x="185204" y="0"/>
                  </a:lnTo>
                  <a:lnTo>
                    <a:pt x="181229" y="2552"/>
                  </a:lnTo>
                  <a:lnTo>
                    <a:pt x="178765" y="6629"/>
                  </a:lnTo>
                  <a:lnTo>
                    <a:pt x="176301" y="7759"/>
                  </a:lnTo>
                  <a:lnTo>
                    <a:pt x="174790" y="9182"/>
                  </a:lnTo>
                  <a:lnTo>
                    <a:pt x="171754" y="17322"/>
                  </a:lnTo>
                  <a:lnTo>
                    <a:pt x="156502" y="56591"/>
                  </a:lnTo>
                  <a:lnTo>
                    <a:pt x="140398" y="99263"/>
                  </a:lnTo>
                  <a:lnTo>
                    <a:pt x="122491" y="148082"/>
                  </a:lnTo>
                  <a:lnTo>
                    <a:pt x="106387" y="193497"/>
                  </a:lnTo>
                  <a:lnTo>
                    <a:pt x="90754" y="239014"/>
                  </a:lnTo>
                  <a:lnTo>
                    <a:pt x="75590" y="284708"/>
                  </a:lnTo>
                  <a:lnTo>
                    <a:pt x="60909" y="330504"/>
                  </a:lnTo>
                  <a:lnTo>
                    <a:pt x="46697" y="376402"/>
                  </a:lnTo>
                  <a:lnTo>
                    <a:pt x="33058" y="422478"/>
                  </a:lnTo>
                  <a:lnTo>
                    <a:pt x="29083" y="437146"/>
                  </a:lnTo>
                  <a:lnTo>
                    <a:pt x="20548" y="466852"/>
                  </a:lnTo>
                  <a:lnTo>
                    <a:pt x="16192" y="482752"/>
                  </a:lnTo>
                  <a:lnTo>
                    <a:pt x="12877" y="495236"/>
                  </a:lnTo>
                  <a:lnTo>
                    <a:pt x="9372" y="507923"/>
                  </a:lnTo>
                  <a:lnTo>
                    <a:pt x="6438" y="520788"/>
                  </a:lnTo>
                  <a:lnTo>
                    <a:pt x="4635" y="533844"/>
                  </a:lnTo>
                  <a:lnTo>
                    <a:pt x="0" y="538861"/>
                  </a:lnTo>
                  <a:lnTo>
                    <a:pt x="150152" y="613130"/>
                  </a:lnTo>
                  <a:lnTo>
                    <a:pt x="258635" y="653910"/>
                  </a:lnTo>
                  <a:lnTo>
                    <a:pt x="295859" y="664044"/>
                  </a:lnTo>
                  <a:lnTo>
                    <a:pt x="304203" y="666026"/>
                  </a:lnTo>
                  <a:lnTo>
                    <a:pt x="308940" y="658647"/>
                  </a:lnTo>
                  <a:lnTo>
                    <a:pt x="308178" y="652310"/>
                  </a:lnTo>
                  <a:lnTo>
                    <a:pt x="311683" y="641515"/>
                  </a:lnTo>
                  <a:lnTo>
                    <a:pt x="312153" y="640194"/>
                  </a:lnTo>
                  <a:lnTo>
                    <a:pt x="314236" y="632434"/>
                  </a:lnTo>
                  <a:lnTo>
                    <a:pt x="315468" y="627799"/>
                  </a:lnTo>
                  <a:lnTo>
                    <a:pt x="318592" y="615784"/>
                  </a:lnTo>
                  <a:lnTo>
                    <a:pt x="322110" y="603110"/>
                  </a:lnTo>
                  <a:lnTo>
                    <a:pt x="324281" y="595820"/>
                  </a:lnTo>
                  <a:lnTo>
                    <a:pt x="326085" y="589572"/>
                  </a:lnTo>
                  <a:lnTo>
                    <a:pt x="328637" y="580301"/>
                  </a:lnTo>
                  <a:lnTo>
                    <a:pt x="331470" y="570268"/>
                  </a:lnTo>
                  <a:lnTo>
                    <a:pt x="333565" y="562800"/>
                  </a:lnTo>
                  <a:lnTo>
                    <a:pt x="337451" y="549744"/>
                  </a:lnTo>
                  <a:lnTo>
                    <a:pt x="344741" y="525424"/>
                  </a:lnTo>
                  <a:lnTo>
                    <a:pt x="360172" y="472719"/>
                  </a:lnTo>
                  <a:lnTo>
                    <a:pt x="384352" y="394563"/>
                  </a:lnTo>
                  <a:lnTo>
                    <a:pt x="401307" y="342900"/>
                  </a:lnTo>
                  <a:lnTo>
                    <a:pt x="418922" y="291528"/>
                  </a:lnTo>
                  <a:lnTo>
                    <a:pt x="437210" y="240245"/>
                  </a:lnTo>
                  <a:lnTo>
                    <a:pt x="459384" y="179870"/>
                  </a:lnTo>
                  <a:lnTo>
                    <a:pt x="478802" y="128778"/>
                  </a:lnTo>
                  <a:lnTo>
                    <a:pt x="482879" y="117995"/>
                  </a:lnTo>
                  <a:lnTo>
                    <a:pt x="484098" y="114681"/>
                  </a:lnTo>
                  <a:lnTo>
                    <a:pt x="484200" y="1144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61022" y="5175976"/>
              <a:ext cx="167068" cy="24487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452488" y="5122468"/>
              <a:ext cx="257175" cy="333375"/>
            </a:xfrm>
            <a:custGeom>
              <a:avLst/>
              <a:gdLst/>
              <a:ahLst/>
              <a:cxnLst/>
              <a:rect l="l" t="t" r="r" b="b"/>
              <a:pathLst>
                <a:path w="257175" h="333375">
                  <a:moveTo>
                    <a:pt x="168826" y="333278"/>
                  </a:moveTo>
                  <a:lnTo>
                    <a:pt x="161848" y="332122"/>
                  </a:lnTo>
                  <a:lnTo>
                    <a:pt x="156906" y="327401"/>
                  </a:lnTo>
                  <a:lnTo>
                    <a:pt x="155355" y="321235"/>
                  </a:lnTo>
                  <a:lnTo>
                    <a:pt x="158844" y="315261"/>
                  </a:lnTo>
                  <a:lnTo>
                    <a:pt x="177936" y="301579"/>
                  </a:lnTo>
                  <a:lnTo>
                    <a:pt x="186949" y="294449"/>
                  </a:lnTo>
                  <a:lnTo>
                    <a:pt x="213795" y="260533"/>
                  </a:lnTo>
                  <a:lnTo>
                    <a:pt x="226879" y="209563"/>
                  </a:lnTo>
                  <a:lnTo>
                    <a:pt x="225134" y="189041"/>
                  </a:lnTo>
                  <a:lnTo>
                    <a:pt x="210500" y="144526"/>
                  </a:lnTo>
                  <a:lnTo>
                    <a:pt x="185399" y="99530"/>
                  </a:lnTo>
                  <a:lnTo>
                    <a:pt x="138201" y="50584"/>
                  </a:lnTo>
                  <a:lnTo>
                    <a:pt x="100113" y="31121"/>
                  </a:lnTo>
                  <a:lnTo>
                    <a:pt x="58633" y="25051"/>
                  </a:lnTo>
                  <a:lnTo>
                    <a:pt x="16766" y="36324"/>
                  </a:lnTo>
                  <a:lnTo>
                    <a:pt x="7462" y="36806"/>
                  </a:lnTo>
                  <a:lnTo>
                    <a:pt x="1259" y="31314"/>
                  </a:lnTo>
                  <a:lnTo>
                    <a:pt x="0" y="23124"/>
                  </a:lnTo>
                  <a:lnTo>
                    <a:pt x="5718" y="15897"/>
                  </a:lnTo>
                  <a:lnTo>
                    <a:pt x="30528" y="5106"/>
                  </a:lnTo>
                  <a:lnTo>
                    <a:pt x="56986" y="0"/>
                  </a:lnTo>
                  <a:lnTo>
                    <a:pt x="84025" y="289"/>
                  </a:lnTo>
                  <a:lnTo>
                    <a:pt x="136650" y="15801"/>
                  </a:lnTo>
                  <a:lnTo>
                    <a:pt x="181619" y="48753"/>
                  </a:lnTo>
                  <a:lnTo>
                    <a:pt x="217284" y="94327"/>
                  </a:lnTo>
                  <a:lnTo>
                    <a:pt x="244517" y="147899"/>
                  </a:lnTo>
                  <a:lnTo>
                    <a:pt x="256632" y="200795"/>
                  </a:lnTo>
                  <a:lnTo>
                    <a:pt x="255662" y="225558"/>
                  </a:lnTo>
                  <a:lnTo>
                    <a:pt x="240350" y="273059"/>
                  </a:lnTo>
                  <a:lnTo>
                    <a:pt x="211178" y="310540"/>
                  </a:lnTo>
                  <a:lnTo>
                    <a:pt x="168826" y="3332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17574" y="2840276"/>
            <a:ext cx="7629525" cy="4783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9175">
              <a:lnSpc>
                <a:spcPct val="125000"/>
              </a:lnSpc>
              <a:spcBef>
                <a:spcPts val="100"/>
              </a:spcBef>
            </a:pPr>
            <a:r>
              <a:rPr sz="1800" spc="-45" dirty="0">
                <a:latin typeface="Arial MT"/>
                <a:cs typeface="Arial MT"/>
              </a:rPr>
              <a:t>Process</a:t>
            </a:r>
            <a:r>
              <a:rPr sz="1800" spc="16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mining</a:t>
            </a:r>
            <a:r>
              <a:rPr sz="1800" spc="16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can</a:t>
            </a:r>
            <a:r>
              <a:rPr sz="1800" spc="1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16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used</a:t>
            </a:r>
            <a:r>
              <a:rPr sz="1800" spc="160" dirty="0">
                <a:latin typeface="Arial MT"/>
                <a:cs typeface="Arial MT"/>
              </a:rPr>
              <a:t> </a:t>
            </a:r>
            <a:r>
              <a:rPr sz="1800" spc="60" dirty="0">
                <a:latin typeface="Arial MT"/>
                <a:cs typeface="Arial MT"/>
              </a:rPr>
              <a:t>for</a:t>
            </a:r>
            <a:r>
              <a:rPr sz="1800" spc="16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business</a:t>
            </a:r>
            <a:r>
              <a:rPr sz="1800" spc="16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process</a:t>
            </a:r>
            <a:r>
              <a:rPr sz="1800" spc="16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management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and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process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improvement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in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65" dirty="0">
                <a:latin typeface="Arial MT"/>
                <a:cs typeface="Arial MT"/>
              </a:rPr>
              <a:t>any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application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65" dirty="0">
                <a:latin typeface="Arial MT"/>
                <a:cs typeface="Arial MT"/>
              </a:rPr>
              <a:t>any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industry.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850" b="1" spc="-15" dirty="0">
                <a:solidFill>
                  <a:srgbClr val="121517"/>
                </a:solidFill>
                <a:latin typeface="Arial"/>
                <a:cs typeface="Arial"/>
              </a:rPr>
              <a:t>Production</a:t>
            </a:r>
            <a:endParaRPr sz="28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330"/>
              </a:spcBef>
            </a:pP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manufacturing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industry,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timely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accurate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delivery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customer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128499"/>
              </a:lnSpc>
            </a:pPr>
            <a:r>
              <a:rPr sz="1800" spc="-35" dirty="0">
                <a:solidFill>
                  <a:srgbClr val="121517"/>
                </a:solidFill>
                <a:latin typeface="Arial MT"/>
                <a:cs typeface="Arial MT"/>
              </a:rPr>
              <a:t>is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the goal. 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When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a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company 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has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multiple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factories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in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different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regions,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there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are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usually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differences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between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reliability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deliveries.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It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121517"/>
                </a:solidFill>
                <a:latin typeface="Arial MT"/>
                <a:cs typeface="Arial MT"/>
              </a:rPr>
              <a:t>is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fairly </a:t>
            </a:r>
            <a:r>
              <a:rPr sz="1800" spc="-484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easy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to </a:t>
            </a:r>
            <a:r>
              <a:rPr sz="1800" spc="-80" dirty="0">
                <a:solidFill>
                  <a:srgbClr val="121517"/>
                </a:solidFill>
                <a:latin typeface="Arial MT"/>
                <a:cs typeface="Arial MT"/>
              </a:rPr>
              <a:t>see </a:t>
            </a:r>
            <a:r>
              <a:rPr sz="1800" spc="85" dirty="0">
                <a:solidFill>
                  <a:srgbClr val="121517"/>
                </a:solidFill>
                <a:latin typeface="Arial MT"/>
                <a:cs typeface="Arial MT"/>
              </a:rPr>
              <a:t>that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they 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exist,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but </a:t>
            </a:r>
            <a:r>
              <a:rPr sz="1800" spc="80" dirty="0">
                <a:solidFill>
                  <a:srgbClr val="121517"/>
                </a:solidFill>
                <a:latin typeface="Arial MT"/>
                <a:cs typeface="Arial MT"/>
              </a:rPr>
              <a:t>it </a:t>
            </a:r>
            <a:r>
              <a:rPr sz="1800" spc="-35" dirty="0">
                <a:solidFill>
                  <a:srgbClr val="121517"/>
                </a:solidFill>
                <a:latin typeface="Arial MT"/>
                <a:cs typeface="Arial MT"/>
              </a:rPr>
              <a:t>is 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more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difficult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to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understand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exactly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where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or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why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they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are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happening.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121517"/>
                </a:solidFill>
                <a:latin typeface="Arial MT"/>
                <a:cs typeface="Arial MT"/>
              </a:rPr>
              <a:t>Process</a:t>
            </a:r>
            <a:r>
              <a:rPr sz="1800" spc="-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mining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can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used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to 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compare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the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performance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of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different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locations,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 down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to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individual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process 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steps,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including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duration,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cost,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and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person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performing the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step.</a:t>
            </a:r>
            <a:r>
              <a:rPr sz="1800" spc="-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121517"/>
                </a:solidFill>
                <a:latin typeface="Arial MT"/>
                <a:cs typeface="Arial MT"/>
              </a:rPr>
              <a:t>All 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event</a:t>
            </a:r>
            <a:r>
              <a:rPr sz="1800" spc="-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data</a:t>
            </a:r>
            <a:r>
              <a:rPr sz="1800" spc="-3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available</a:t>
            </a:r>
            <a:r>
              <a:rPr sz="1800" spc="-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in</a:t>
            </a:r>
            <a:r>
              <a:rPr sz="1800" spc="-3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the</a:t>
            </a:r>
            <a:r>
              <a:rPr sz="1800" spc="-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systems</a:t>
            </a:r>
            <a:r>
              <a:rPr sz="1800" spc="-35" dirty="0">
                <a:solidFill>
                  <a:srgbClr val="121517"/>
                </a:solidFill>
                <a:latin typeface="Arial MT"/>
                <a:cs typeface="Arial MT"/>
              </a:rPr>
              <a:t> is</a:t>
            </a:r>
            <a:r>
              <a:rPr sz="1800" spc="-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suitable</a:t>
            </a:r>
            <a:r>
              <a:rPr sz="1800" spc="-3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for</a:t>
            </a:r>
            <a:r>
              <a:rPr sz="1800" spc="-40" dirty="0">
                <a:solidFill>
                  <a:srgbClr val="121517"/>
                </a:solidFill>
                <a:latin typeface="Arial MT"/>
                <a:cs typeface="Arial MT"/>
              </a:rPr>
              <a:t> use.</a:t>
            </a:r>
            <a:r>
              <a:rPr sz="1800" spc="-3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In</a:t>
            </a:r>
            <a:r>
              <a:rPr sz="1800" spc="-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this</a:t>
            </a:r>
            <a:r>
              <a:rPr sz="1800" spc="-3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way, </a:t>
            </a:r>
            <a:r>
              <a:rPr sz="1800" spc="-49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facts</a:t>
            </a:r>
            <a:r>
              <a:rPr sz="1800" spc="-6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can</a:t>
            </a:r>
            <a:r>
              <a:rPr sz="1800" spc="-5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be</a:t>
            </a:r>
            <a:r>
              <a:rPr sz="1800" spc="-5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generated.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95"/>
              </a:lnSpc>
            </a:pPr>
            <a:fld id="{81D60167-4931-47E6-BA6A-407CBD079E47}" type="slidenum">
              <a:rPr spc="30" dirty="0"/>
              <a:t>11</a:t>
            </a:fld>
            <a:endParaRPr spc="3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34490" y="0"/>
            <a:ext cx="9153525" cy="10287000"/>
          </a:xfrm>
          <a:custGeom>
            <a:avLst/>
            <a:gdLst/>
            <a:ahLst/>
            <a:cxnLst/>
            <a:rect l="l" t="t" r="r" b="b"/>
            <a:pathLst>
              <a:path w="9153525" h="10287000">
                <a:moveTo>
                  <a:pt x="9153525" y="10286904"/>
                </a:moveTo>
                <a:lnTo>
                  <a:pt x="0" y="10286904"/>
                </a:lnTo>
                <a:lnTo>
                  <a:pt x="0" y="0"/>
                </a:lnTo>
                <a:lnTo>
                  <a:pt x="9153525" y="0"/>
                </a:lnTo>
                <a:lnTo>
                  <a:pt x="9153525" y="102869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87121" y="3273425"/>
            <a:ext cx="937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121517"/>
                </a:solidFill>
                <a:latin typeface="Arial MT"/>
                <a:cs typeface="Arial MT"/>
              </a:rPr>
              <a:t>b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u</a:t>
            </a:r>
            <a:r>
              <a:rPr sz="1800" spc="-50" dirty="0">
                <a:solidFill>
                  <a:srgbClr val="121517"/>
                </a:solidFill>
                <a:latin typeface="Arial MT"/>
                <a:cs typeface="Arial MT"/>
              </a:rPr>
              <a:t>s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i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n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spc="-50" dirty="0">
                <a:solidFill>
                  <a:srgbClr val="121517"/>
                </a:solidFill>
                <a:latin typeface="Arial MT"/>
                <a:cs typeface="Arial MT"/>
              </a:rPr>
              <a:t>s</a:t>
            </a:r>
            <a:r>
              <a:rPr sz="1800" spc="-90" dirty="0">
                <a:solidFill>
                  <a:srgbClr val="121517"/>
                </a:solidFill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74" y="2730817"/>
            <a:ext cx="7607300" cy="11950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850" b="1" spc="-50" dirty="0">
                <a:latin typeface="Arial"/>
                <a:cs typeface="Arial"/>
              </a:rPr>
              <a:t>Sales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567690" algn="l"/>
                <a:tab pos="1570355" algn="l"/>
                <a:tab pos="1960880" algn="l"/>
                <a:tab pos="2690495" algn="l"/>
                <a:tab pos="4022090" algn="l"/>
                <a:tab pos="4361180" algn="l"/>
                <a:tab pos="5187315" algn="l"/>
                <a:tab pos="5626100" algn="l"/>
              </a:tabLst>
            </a:pPr>
            <a:r>
              <a:rPr sz="1800" spc="-45" dirty="0">
                <a:solidFill>
                  <a:srgbClr val="121517"/>
                </a:solidFill>
                <a:latin typeface="Arial MT"/>
                <a:cs typeface="Arial MT"/>
              </a:rPr>
              <a:t>The	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success	</a:t>
            </a:r>
            <a:r>
              <a:rPr sz="1800" spc="85" dirty="0">
                <a:solidFill>
                  <a:srgbClr val="121517"/>
                </a:solidFill>
                <a:latin typeface="Arial MT"/>
                <a:cs typeface="Arial MT"/>
              </a:rPr>
              <a:t>of	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retail	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companies	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is	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based	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on	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efficient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operations.</a:t>
            </a:r>
            <a:r>
              <a:rPr sz="1800" spc="40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Logistics,</a:t>
            </a:r>
            <a:r>
              <a:rPr sz="1800" spc="40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warehousing,</a:t>
            </a:r>
            <a:r>
              <a:rPr sz="1800" spc="40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forecasting,</a:t>
            </a:r>
            <a:r>
              <a:rPr sz="1800" spc="40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order</a:t>
            </a:r>
            <a:r>
              <a:rPr sz="1800" spc="40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management,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574" y="4330699"/>
            <a:ext cx="660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9990" algn="l"/>
                <a:tab pos="2533650" algn="l"/>
                <a:tab pos="3921760" algn="l"/>
                <a:tab pos="4452620" algn="l"/>
                <a:tab pos="5630545" algn="l"/>
              </a:tabLst>
            </a:pP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c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u</a:t>
            </a:r>
            <a:r>
              <a:rPr sz="1800" spc="-50" dirty="0">
                <a:solidFill>
                  <a:srgbClr val="121517"/>
                </a:solidFill>
                <a:latin typeface="Arial MT"/>
                <a:cs typeface="Arial MT"/>
              </a:rPr>
              <a:t>s</a:t>
            </a:r>
            <a:r>
              <a:rPr sz="1800" spc="180" dirty="0">
                <a:solidFill>
                  <a:srgbClr val="121517"/>
                </a:solidFill>
                <a:latin typeface="Arial MT"/>
                <a:cs typeface="Arial MT"/>
              </a:rPr>
              <a:t>t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om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r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	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x</a:t>
            </a:r>
            <a:r>
              <a:rPr sz="1800" spc="100" dirty="0">
                <a:solidFill>
                  <a:srgbClr val="121517"/>
                </a:solidFill>
                <a:latin typeface="Arial MT"/>
                <a:cs typeface="Arial MT"/>
              </a:rPr>
              <a:t>p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spc="90" dirty="0">
                <a:solidFill>
                  <a:srgbClr val="121517"/>
                </a:solidFill>
                <a:latin typeface="Arial MT"/>
                <a:cs typeface="Arial MT"/>
              </a:rPr>
              <a:t>r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i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n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c</a:t>
            </a:r>
            <a:r>
              <a:rPr sz="1800" spc="-6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	</a:t>
            </a:r>
            <a:r>
              <a:rPr sz="1800" spc="180" dirty="0">
                <a:solidFill>
                  <a:srgbClr val="121517"/>
                </a:solidFill>
                <a:latin typeface="Arial MT"/>
                <a:cs typeface="Arial MT"/>
              </a:rPr>
              <a:t>t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h</a:t>
            </a:r>
            <a:r>
              <a:rPr sz="1800" spc="90" dirty="0">
                <a:solidFill>
                  <a:srgbClr val="121517"/>
                </a:solidFill>
                <a:latin typeface="Arial MT"/>
                <a:cs typeface="Arial MT"/>
              </a:rPr>
              <a:t>r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o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u</a:t>
            </a:r>
            <a:r>
              <a:rPr sz="1800" spc="100" dirty="0">
                <a:solidFill>
                  <a:srgbClr val="121517"/>
                </a:solidFill>
                <a:latin typeface="Arial MT"/>
                <a:cs typeface="Arial MT"/>
              </a:rPr>
              <a:t>g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h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o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u</a:t>
            </a:r>
            <a:r>
              <a:rPr sz="1800" spc="140" dirty="0">
                <a:solidFill>
                  <a:srgbClr val="121517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	</a:t>
            </a:r>
            <a:r>
              <a:rPr sz="1800" spc="180" dirty="0">
                <a:solidFill>
                  <a:srgbClr val="121517"/>
                </a:solidFill>
                <a:latin typeface="Arial MT"/>
                <a:cs typeface="Arial MT"/>
              </a:rPr>
              <a:t>t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h</a:t>
            </a:r>
            <a:r>
              <a:rPr sz="1800" spc="-6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	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c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u</a:t>
            </a:r>
            <a:r>
              <a:rPr sz="1800" spc="-50" dirty="0">
                <a:solidFill>
                  <a:srgbClr val="121517"/>
                </a:solidFill>
                <a:latin typeface="Arial MT"/>
                <a:cs typeface="Arial MT"/>
              </a:rPr>
              <a:t>s</a:t>
            </a:r>
            <a:r>
              <a:rPr sz="1800" spc="180" dirty="0">
                <a:solidFill>
                  <a:srgbClr val="121517"/>
                </a:solidFill>
                <a:latin typeface="Arial MT"/>
                <a:cs typeface="Arial MT"/>
              </a:rPr>
              <a:t>t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om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r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	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li</a:t>
            </a:r>
            <a:r>
              <a:rPr sz="1800" spc="170" dirty="0">
                <a:solidFill>
                  <a:srgbClr val="121517"/>
                </a:solidFill>
                <a:latin typeface="Arial MT"/>
                <a:cs typeface="Arial MT"/>
              </a:rPr>
              <a:t>f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c</a:t>
            </a:r>
            <a:r>
              <a:rPr sz="1800" spc="160" dirty="0">
                <a:solidFill>
                  <a:srgbClr val="121517"/>
                </a:solidFill>
                <a:latin typeface="Arial MT"/>
                <a:cs typeface="Arial MT"/>
              </a:rPr>
              <a:t>y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c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l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574" y="3900169"/>
            <a:ext cx="7613015" cy="7302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715"/>
              </a:spcBef>
              <a:tabLst>
                <a:tab pos="601980" algn="l"/>
                <a:tab pos="1642110" algn="l"/>
                <a:tab pos="3245485" algn="l"/>
                <a:tab pos="3784600" algn="l"/>
                <a:tab pos="4317365" algn="l"/>
                <a:tab pos="5683885" algn="l"/>
                <a:tab pos="6176010" algn="l"/>
                <a:tab pos="6638290" algn="l"/>
              </a:tabLst>
            </a:pP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and	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supplier	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management	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are	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the	</a:t>
            </a:r>
            <a:r>
              <a:rPr sz="1800" spc="80" dirty="0">
                <a:solidFill>
                  <a:srgbClr val="121517"/>
                </a:solidFill>
                <a:latin typeface="Arial MT"/>
                <a:cs typeface="Arial MT"/>
              </a:rPr>
              <a:t>foundation	</a:t>
            </a:r>
            <a:r>
              <a:rPr sz="1800" spc="85" dirty="0">
                <a:solidFill>
                  <a:srgbClr val="121517"/>
                </a:solidFill>
                <a:latin typeface="Arial MT"/>
                <a:cs typeface="Arial MT"/>
              </a:rPr>
              <a:t>for	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an	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excellent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615"/>
              </a:spcBef>
            </a:pP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Process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574" y="4605019"/>
            <a:ext cx="7614920" cy="486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28499"/>
              </a:lnSpc>
              <a:spcBef>
                <a:spcPts val="100"/>
              </a:spcBef>
            </a:pP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mining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provides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visibility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into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all </a:t>
            </a:r>
            <a:r>
              <a:rPr sz="1800" spc="85" dirty="0">
                <a:solidFill>
                  <a:srgbClr val="121517"/>
                </a:solidFill>
                <a:latin typeface="Arial MT"/>
                <a:cs typeface="Arial MT"/>
              </a:rPr>
              <a:t>of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these 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interconnected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processes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and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offers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an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understanding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85" dirty="0">
                <a:solidFill>
                  <a:srgbClr val="121517"/>
                </a:solidFill>
                <a:latin typeface="Arial MT"/>
                <a:cs typeface="Arial MT"/>
              </a:rPr>
              <a:t>of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bottlenecks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and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14" dirty="0">
                <a:solidFill>
                  <a:srgbClr val="121517"/>
                </a:solidFill>
                <a:latin typeface="Arial MT"/>
                <a:cs typeface="Arial MT"/>
              </a:rPr>
              <a:t>faulty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interfaces.</a:t>
            </a:r>
            <a:endParaRPr sz="1800">
              <a:latin typeface="Arial MT"/>
              <a:cs typeface="Arial MT"/>
            </a:endParaRPr>
          </a:p>
          <a:p>
            <a:pPr marL="12700" marR="5715" algn="just">
              <a:lnSpc>
                <a:spcPct val="128499"/>
              </a:lnSpc>
            </a:pP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Data-driven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fact-based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process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mining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results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focus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development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efforts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on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areas </a:t>
            </a:r>
            <a:r>
              <a:rPr sz="1800" spc="100" dirty="0">
                <a:solidFill>
                  <a:srgbClr val="121517"/>
                </a:solidFill>
                <a:latin typeface="Arial MT"/>
                <a:cs typeface="Arial MT"/>
              </a:rPr>
              <a:t>that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matter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most 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and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deliver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highest 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business 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results.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50" b="1" spc="-60" dirty="0">
                <a:latin typeface="Arial"/>
                <a:cs typeface="Arial"/>
              </a:rPr>
              <a:t>Services</a:t>
            </a:r>
            <a:endParaRPr sz="2850">
              <a:latin typeface="Arial"/>
              <a:cs typeface="Arial"/>
            </a:endParaRPr>
          </a:p>
          <a:p>
            <a:pPr marL="22225" marR="5080" algn="just">
              <a:lnSpc>
                <a:spcPct val="128499"/>
              </a:lnSpc>
              <a:spcBef>
                <a:spcPts val="1680"/>
              </a:spcBef>
            </a:pPr>
            <a:r>
              <a:rPr sz="1800" spc="-70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business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logic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of 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service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companies </a:t>
            </a:r>
            <a:r>
              <a:rPr sz="1800" spc="-30" dirty="0">
                <a:solidFill>
                  <a:srgbClr val="121517"/>
                </a:solidFill>
                <a:latin typeface="Arial MT"/>
                <a:cs typeface="Arial MT"/>
              </a:rPr>
              <a:t>is 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achieve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higher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operational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excellence,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i.e.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lower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costs,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than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their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customers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for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the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processes 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outsourced 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to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them. </a:t>
            </a:r>
            <a:r>
              <a:rPr sz="1800" spc="-45" dirty="0">
                <a:solidFill>
                  <a:srgbClr val="121517"/>
                </a:solidFill>
                <a:latin typeface="Arial MT"/>
                <a:cs typeface="Arial MT"/>
              </a:rPr>
              <a:t>Process</a:t>
            </a:r>
            <a:r>
              <a:rPr sz="1800" spc="-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mining </a:t>
            </a:r>
            <a:r>
              <a:rPr sz="1800" spc="-30" dirty="0">
                <a:solidFill>
                  <a:srgbClr val="121517"/>
                </a:solidFill>
                <a:latin typeface="Arial MT"/>
                <a:cs typeface="Arial MT"/>
              </a:rPr>
              <a:t>is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an 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important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tool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for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improving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efficiency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of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a 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service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company </a:t>
            </a:r>
            <a:r>
              <a:rPr sz="1800" spc="90" dirty="0">
                <a:solidFill>
                  <a:srgbClr val="121517"/>
                </a:solidFill>
                <a:latin typeface="Arial MT"/>
                <a:cs typeface="Arial MT"/>
              </a:rPr>
              <a:t>by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ensuring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harmonized 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processes 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and</a:t>
            </a:r>
            <a:r>
              <a:rPr sz="1800" spc="-3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finding</a:t>
            </a:r>
            <a:r>
              <a:rPr sz="1800" spc="-3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causes</a:t>
            </a:r>
            <a:r>
              <a:rPr sz="1800" spc="-3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for</a:t>
            </a:r>
            <a:r>
              <a:rPr sz="1800" spc="-3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process</a:t>
            </a:r>
            <a:r>
              <a:rPr sz="1800" spc="-3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problems</a:t>
            </a:r>
            <a:r>
              <a:rPr sz="1800" spc="-3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and</a:t>
            </a:r>
            <a:r>
              <a:rPr sz="1800" spc="-3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inefficiencies.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05419" y="2730043"/>
            <a:ext cx="6808470" cy="295719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850" b="1" spc="35" dirty="0">
                <a:solidFill>
                  <a:srgbClr val="121517"/>
                </a:solidFill>
                <a:latin typeface="Arial"/>
                <a:cs typeface="Arial"/>
              </a:rPr>
              <a:t>Healthcare</a:t>
            </a:r>
            <a:endParaRPr sz="28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330"/>
              </a:spcBef>
            </a:pPr>
            <a:r>
              <a:rPr sz="1800" spc="-105" dirty="0">
                <a:solidFill>
                  <a:srgbClr val="121517"/>
                </a:solidFill>
                <a:latin typeface="Arial MT"/>
                <a:cs typeface="Arial MT"/>
              </a:rPr>
              <a:t>As</a:t>
            </a:r>
            <a:r>
              <a:rPr sz="1800" spc="18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121517"/>
                </a:solidFill>
                <a:latin typeface="Arial MT"/>
                <a:cs typeface="Arial MT"/>
              </a:rPr>
              <a:t>data</a:t>
            </a:r>
            <a:r>
              <a:rPr sz="1800" spc="18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about</a:t>
            </a:r>
            <a:r>
              <a:rPr sz="1800" spc="18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patient</a:t>
            </a:r>
            <a:r>
              <a:rPr sz="1800" spc="18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experiences</a:t>
            </a:r>
            <a:r>
              <a:rPr sz="1800" spc="18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and</a:t>
            </a:r>
            <a:r>
              <a:rPr sz="1800" spc="18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outcomes</a:t>
            </a:r>
            <a:r>
              <a:rPr sz="1800" spc="18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increases,</a:t>
            </a:r>
            <a:r>
              <a:rPr sz="1800" spc="18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121517"/>
                </a:solidFill>
                <a:latin typeface="Arial MT"/>
                <a:cs typeface="Arial MT"/>
              </a:rPr>
              <a:t>so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128499"/>
              </a:lnSpc>
            </a:pP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do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 the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risks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around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maintaining</a:t>
            </a:r>
            <a:r>
              <a:rPr sz="1800" spc="62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population</a:t>
            </a:r>
            <a:r>
              <a:rPr sz="1800" spc="62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health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and </a:t>
            </a:r>
            <a:r>
              <a:rPr sz="1800" spc="-49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individual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patient</a:t>
            </a:r>
            <a:r>
              <a:rPr sz="1800" spc="8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outcomes.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healthcare 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organizations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facing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an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exponential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increase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in </a:t>
            </a:r>
            <a:r>
              <a:rPr sz="1800" spc="90" dirty="0">
                <a:solidFill>
                  <a:srgbClr val="121517"/>
                </a:solidFill>
                <a:latin typeface="Arial MT"/>
                <a:cs typeface="Arial MT"/>
              </a:rPr>
              <a:t>data,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process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mining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helps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deliver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efficient and </a:t>
            </a:r>
            <a:r>
              <a:rPr sz="1800" spc="80" dirty="0">
                <a:solidFill>
                  <a:srgbClr val="121517"/>
                </a:solidFill>
                <a:latin typeface="Arial MT"/>
                <a:cs typeface="Arial MT"/>
              </a:rPr>
              <a:t>high-quality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end-to-end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patient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journeys,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from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before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 the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first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doctor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visit,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through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 treatment,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121517"/>
                </a:solidFill>
                <a:latin typeface="Arial MT"/>
                <a:cs typeface="Arial MT"/>
              </a:rPr>
              <a:t>to </a:t>
            </a:r>
            <a:r>
              <a:rPr sz="1800" spc="8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completed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treatment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cases.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17260" y="2458367"/>
            <a:ext cx="660400" cy="760730"/>
            <a:chOff x="2017260" y="2458367"/>
            <a:chExt cx="660400" cy="76073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0201" y="2490907"/>
              <a:ext cx="144195" cy="14270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36615" y="2533297"/>
              <a:ext cx="285750" cy="328930"/>
            </a:xfrm>
            <a:custGeom>
              <a:avLst/>
              <a:gdLst/>
              <a:ahLst/>
              <a:cxnLst/>
              <a:rect l="l" t="t" r="r" b="b"/>
              <a:pathLst>
                <a:path w="285750" h="328930">
                  <a:moveTo>
                    <a:pt x="0" y="328764"/>
                  </a:moveTo>
                  <a:lnTo>
                    <a:pt x="4615" y="278701"/>
                  </a:lnTo>
                  <a:lnTo>
                    <a:pt x="14127" y="212622"/>
                  </a:lnTo>
                  <a:lnTo>
                    <a:pt x="25335" y="143858"/>
                  </a:lnTo>
                  <a:lnTo>
                    <a:pt x="35130" y="85260"/>
                  </a:lnTo>
                  <a:lnTo>
                    <a:pt x="40122" y="51980"/>
                  </a:lnTo>
                  <a:lnTo>
                    <a:pt x="42853" y="29347"/>
                  </a:lnTo>
                  <a:lnTo>
                    <a:pt x="43983" y="18126"/>
                  </a:lnTo>
                  <a:lnTo>
                    <a:pt x="44831" y="6713"/>
                  </a:lnTo>
                  <a:lnTo>
                    <a:pt x="44831" y="4795"/>
                  </a:lnTo>
                  <a:lnTo>
                    <a:pt x="45773" y="1918"/>
                  </a:lnTo>
                  <a:lnTo>
                    <a:pt x="45773" y="0"/>
                  </a:lnTo>
                  <a:lnTo>
                    <a:pt x="61690" y="26469"/>
                  </a:lnTo>
                  <a:lnTo>
                    <a:pt x="74876" y="49679"/>
                  </a:lnTo>
                  <a:lnTo>
                    <a:pt x="85895" y="71066"/>
                  </a:lnTo>
                  <a:lnTo>
                    <a:pt x="90228" y="78450"/>
                  </a:lnTo>
                  <a:lnTo>
                    <a:pt x="95314" y="85451"/>
                  </a:lnTo>
                  <a:lnTo>
                    <a:pt x="102189" y="92644"/>
                  </a:lnTo>
                  <a:lnTo>
                    <a:pt x="103131" y="92644"/>
                  </a:lnTo>
                  <a:lnTo>
                    <a:pt x="105015" y="93603"/>
                  </a:lnTo>
                  <a:lnTo>
                    <a:pt x="107840" y="96481"/>
                  </a:lnTo>
                  <a:lnTo>
                    <a:pt x="113586" y="100317"/>
                  </a:lnTo>
                  <a:lnTo>
                    <a:pt x="187897" y="100317"/>
                  </a:lnTo>
                  <a:lnTo>
                    <a:pt x="170849" y="128225"/>
                  </a:lnTo>
                  <a:lnTo>
                    <a:pt x="168024" y="133980"/>
                  </a:lnTo>
                  <a:lnTo>
                    <a:pt x="168024" y="141652"/>
                  </a:lnTo>
                  <a:lnTo>
                    <a:pt x="174711" y="146447"/>
                  </a:lnTo>
                  <a:lnTo>
                    <a:pt x="175653" y="147406"/>
                  </a:lnTo>
                  <a:lnTo>
                    <a:pt x="177537" y="147406"/>
                  </a:lnTo>
                  <a:lnTo>
                    <a:pt x="181398" y="151243"/>
                  </a:lnTo>
                  <a:lnTo>
                    <a:pt x="189404" y="154599"/>
                  </a:lnTo>
                  <a:lnTo>
                    <a:pt x="197598" y="156517"/>
                  </a:lnTo>
                  <a:lnTo>
                    <a:pt x="213797" y="158915"/>
                  </a:lnTo>
                  <a:lnTo>
                    <a:pt x="229620" y="160546"/>
                  </a:lnTo>
                  <a:lnTo>
                    <a:pt x="285566" y="168602"/>
                  </a:lnTo>
                  <a:lnTo>
                    <a:pt x="279820" y="171479"/>
                  </a:lnTo>
                  <a:lnTo>
                    <a:pt x="240640" y="193633"/>
                  </a:lnTo>
                  <a:lnTo>
                    <a:pt x="101624" y="274481"/>
                  </a:lnTo>
                  <a:lnTo>
                    <a:pt x="44172" y="306418"/>
                  </a:lnTo>
                  <a:lnTo>
                    <a:pt x="0" y="328764"/>
                  </a:lnTo>
                  <a:close/>
                </a:path>
              </a:pathLst>
            </a:custGeom>
            <a:solidFill>
              <a:srgbClr val="F0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7260" y="2849285"/>
              <a:ext cx="275081" cy="3692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9735" y="2959500"/>
              <a:ext cx="93154" cy="2095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4900" y="2458367"/>
              <a:ext cx="142422" cy="13852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15337" y="2484297"/>
              <a:ext cx="361950" cy="402590"/>
            </a:xfrm>
            <a:custGeom>
              <a:avLst/>
              <a:gdLst/>
              <a:ahLst/>
              <a:cxnLst/>
              <a:rect l="l" t="t" r="r" b="b"/>
              <a:pathLst>
                <a:path w="361950" h="402589">
                  <a:moveTo>
                    <a:pt x="361696" y="211797"/>
                  </a:moveTo>
                  <a:lnTo>
                    <a:pt x="355866" y="203187"/>
                  </a:lnTo>
                  <a:lnTo>
                    <a:pt x="350989" y="202234"/>
                  </a:lnTo>
                  <a:lnTo>
                    <a:pt x="344208" y="196494"/>
                  </a:lnTo>
                  <a:lnTo>
                    <a:pt x="277393" y="183007"/>
                  </a:lnTo>
                  <a:lnTo>
                    <a:pt x="269367" y="182143"/>
                  </a:lnTo>
                  <a:lnTo>
                    <a:pt x="253403" y="180035"/>
                  </a:lnTo>
                  <a:lnTo>
                    <a:pt x="245364" y="179184"/>
                  </a:lnTo>
                  <a:lnTo>
                    <a:pt x="239534" y="179184"/>
                  </a:lnTo>
                  <a:lnTo>
                    <a:pt x="233705" y="178219"/>
                  </a:lnTo>
                  <a:lnTo>
                    <a:pt x="227876" y="178219"/>
                  </a:lnTo>
                  <a:lnTo>
                    <a:pt x="242404" y="156883"/>
                  </a:lnTo>
                  <a:lnTo>
                    <a:pt x="291439" y="86766"/>
                  </a:lnTo>
                  <a:lnTo>
                    <a:pt x="315048" y="32042"/>
                  </a:lnTo>
                  <a:lnTo>
                    <a:pt x="311137" y="27266"/>
                  </a:lnTo>
                  <a:lnTo>
                    <a:pt x="306260" y="26314"/>
                  </a:lnTo>
                  <a:lnTo>
                    <a:pt x="294601" y="14732"/>
                  </a:lnTo>
                  <a:lnTo>
                    <a:pt x="283895" y="7073"/>
                  </a:lnTo>
                  <a:lnTo>
                    <a:pt x="281978" y="6121"/>
                  </a:lnTo>
                  <a:lnTo>
                    <a:pt x="229603" y="6121"/>
                  </a:lnTo>
                  <a:lnTo>
                    <a:pt x="231508" y="7073"/>
                  </a:lnTo>
                  <a:lnTo>
                    <a:pt x="232460" y="7073"/>
                  </a:lnTo>
                  <a:lnTo>
                    <a:pt x="236385" y="8991"/>
                  </a:lnTo>
                  <a:lnTo>
                    <a:pt x="240309" y="11861"/>
                  </a:lnTo>
                  <a:lnTo>
                    <a:pt x="244221" y="13779"/>
                  </a:lnTo>
                  <a:lnTo>
                    <a:pt x="249097" y="16649"/>
                  </a:lnTo>
                  <a:lnTo>
                    <a:pt x="256844" y="22390"/>
                  </a:lnTo>
                  <a:lnTo>
                    <a:pt x="261721" y="24295"/>
                  </a:lnTo>
                  <a:lnTo>
                    <a:pt x="277202" y="35877"/>
                  </a:lnTo>
                  <a:lnTo>
                    <a:pt x="280073" y="38747"/>
                  </a:lnTo>
                  <a:lnTo>
                    <a:pt x="281978" y="38747"/>
                  </a:lnTo>
                  <a:lnTo>
                    <a:pt x="282930" y="39700"/>
                  </a:lnTo>
                  <a:lnTo>
                    <a:pt x="281025" y="42570"/>
                  </a:lnTo>
                  <a:lnTo>
                    <a:pt x="280073" y="45440"/>
                  </a:lnTo>
                  <a:lnTo>
                    <a:pt x="264490" y="69735"/>
                  </a:lnTo>
                  <a:lnTo>
                    <a:pt x="211340" y="149809"/>
                  </a:lnTo>
                  <a:lnTo>
                    <a:pt x="192989" y="190563"/>
                  </a:lnTo>
                  <a:lnTo>
                    <a:pt x="198818" y="194386"/>
                  </a:lnTo>
                  <a:lnTo>
                    <a:pt x="199771" y="195351"/>
                  </a:lnTo>
                  <a:lnTo>
                    <a:pt x="201688" y="196303"/>
                  </a:lnTo>
                  <a:lnTo>
                    <a:pt x="202641" y="196303"/>
                  </a:lnTo>
                  <a:lnTo>
                    <a:pt x="205511" y="199174"/>
                  </a:lnTo>
                  <a:lnTo>
                    <a:pt x="213156" y="202717"/>
                  </a:lnTo>
                  <a:lnTo>
                    <a:pt x="221284" y="204812"/>
                  </a:lnTo>
                  <a:lnTo>
                    <a:pt x="229793" y="206057"/>
                  </a:lnTo>
                  <a:lnTo>
                    <a:pt x="246989" y="207594"/>
                  </a:lnTo>
                  <a:lnTo>
                    <a:pt x="255028" y="208457"/>
                  </a:lnTo>
                  <a:lnTo>
                    <a:pt x="262572" y="209499"/>
                  </a:lnTo>
                  <a:lnTo>
                    <a:pt x="269455" y="210743"/>
                  </a:lnTo>
                  <a:lnTo>
                    <a:pt x="310172" y="216484"/>
                  </a:lnTo>
                  <a:lnTo>
                    <a:pt x="304342" y="219354"/>
                  </a:lnTo>
                  <a:lnTo>
                    <a:pt x="284467" y="230746"/>
                  </a:lnTo>
                  <a:lnTo>
                    <a:pt x="274624" y="236194"/>
                  </a:lnTo>
                  <a:lnTo>
                    <a:pt x="264579" y="241363"/>
                  </a:lnTo>
                  <a:lnTo>
                    <a:pt x="123494" y="322008"/>
                  </a:lnTo>
                  <a:lnTo>
                    <a:pt x="65189" y="353860"/>
                  </a:lnTo>
                  <a:lnTo>
                    <a:pt x="20358" y="376059"/>
                  </a:lnTo>
                  <a:lnTo>
                    <a:pt x="25044" y="326593"/>
                  </a:lnTo>
                  <a:lnTo>
                    <a:pt x="34696" y="260870"/>
                  </a:lnTo>
                  <a:lnTo>
                    <a:pt x="45974" y="192570"/>
                  </a:lnTo>
                  <a:lnTo>
                    <a:pt x="55918" y="134213"/>
                  </a:lnTo>
                  <a:lnTo>
                    <a:pt x="61087" y="99974"/>
                  </a:lnTo>
                  <a:lnTo>
                    <a:pt x="61937" y="88582"/>
                  </a:lnTo>
                  <a:lnTo>
                    <a:pt x="63093" y="77393"/>
                  </a:lnTo>
                  <a:lnTo>
                    <a:pt x="65862" y="55003"/>
                  </a:lnTo>
                  <a:lnTo>
                    <a:pt x="65951" y="52717"/>
                  </a:lnTo>
                  <a:lnTo>
                    <a:pt x="66814" y="50038"/>
                  </a:lnTo>
                  <a:lnTo>
                    <a:pt x="66814" y="48120"/>
                  </a:lnTo>
                  <a:lnTo>
                    <a:pt x="101803" y="48120"/>
                  </a:lnTo>
                  <a:lnTo>
                    <a:pt x="97116" y="41046"/>
                  </a:lnTo>
                  <a:lnTo>
                    <a:pt x="72555" y="9563"/>
                  </a:lnTo>
                  <a:lnTo>
                    <a:pt x="69684" y="9563"/>
                  </a:lnTo>
                  <a:lnTo>
                    <a:pt x="66814" y="2870"/>
                  </a:lnTo>
                  <a:lnTo>
                    <a:pt x="56210" y="0"/>
                  </a:lnTo>
                  <a:lnTo>
                    <a:pt x="43014" y="38836"/>
                  </a:lnTo>
                  <a:lnTo>
                    <a:pt x="36703" y="95567"/>
                  </a:lnTo>
                  <a:lnTo>
                    <a:pt x="36703" y="98437"/>
                  </a:lnTo>
                  <a:lnTo>
                    <a:pt x="35077" y="112877"/>
                  </a:lnTo>
                  <a:lnTo>
                    <a:pt x="32791" y="127228"/>
                  </a:lnTo>
                  <a:lnTo>
                    <a:pt x="27622" y="160528"/>
                  </a:lnTo>
                  <a:lnTo>
                    <a:pt x="20459" y="210934"/>
                  </a:lnTo>
                  <a:lnTo>
                    <a:pt x="12242" y="267284"/>
                  </a:lnTo>
                  <a:lnTo>
                    <a:pt x="4876" y="332054"/>
                  </a:lnTo>
                  <a:lnTo>
                    <a:pt x="3632" y="341617"/>
                  </a:lnTo>
                  <a:lnTo>
                    <a:pt x="2679" y="351472"/>
                  </a:lnTo>
                  <a:lnTo>
                    <a:pt x="2108" y="361416"/>
                  </a:lnTo>
                  <a:lnTo>
                    <a:pt x="1917" y="375285"/>
                  </a:lnTo>
                  <a:lnTo>
                    <a:pt x="1054" y="379691"/>
                  </a:lnTo>
                  <a:lnTo>
                    <a:pt x="952" y="383895"/>
                  </a:lnTo>
                  <a:lnTo>
                    <a:pt x="0" y="386765"/>
                  </a:lnTo>
                  <a:lnTo>
                    <a:pt x="0" y="390601"/>
                  </a:lnTo>
                  <a:lnTo>
                    <a:pt x="1917" y="393471"/>
                  </a:lnTo>
                  <a:lnTo>
                    <a:pt x="4787" y="398246"/>
                  </a:lnTo>
                  <a:lnTo>
                    <a:pt x="8699" y="402069"/>
                  </a:lnTo>
                  <a:lnTo>
                    <a:pt x="19405" y="402069"/>
                  </a:lnTo>
                  <a:lnTo>
                    <a:pt x="19316" y="401878"/>
                  </a:lnTo>
                  <a:lnTo>
                    <a:pt x="23228" y="399008"/>
                  </a:lnTo>
                  <a:lnTo>
                    <a:pt x="28105" y="397103"/>
                  </a:lnTo>
                  <a:lnTo>
                    <a:pt x="53721" y="385521"/>
                  </a:lnTo>
                  <a:lnTo>
                    <a:pt x="73507" y="376059"/>
                  </a:lnTo>
                  <a:lnTo>
                    <a:pt x="73799" y="376250"/>
                  </a:lnTo>
                  <a:lnTo>
                    <a:pt x="79717" y="373380"/>
                  </a:lnTo>
                  <a:lnTo>
                    <a:pt x="140131" y="342379"/>
                  </a:lnTo>
                  <a:lnTo>
                    <a:pt x="199872" y="309956"/>
                  </a:lnTo>
                  <a:lnTo>
                    <a:pt x="260946" y="275704"/>
                  </a:lnTo>
                  <a:lnTo>
                    <a:pt x="281305" y="264706"/>
                  </a:lnTo>
                  <a:lnTo>
                    <a:pt x="311035" y="249110"/>
                  </a:lnTo>
                  <a:lnTo>
                    <a:pt x="349084" y="225386"/>
                  </a:lnTo>
                  <a:lnTo>
                    <a:pt x="356819" y="217538"/>
                  </a:lnTo>
                  <a:lnTo>
                    <a:pt x="361696" y="2117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2255" y="2532410"/>
              <a:ext cx="98930" cy="10006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76025" y="6653707"/>
            <a:ext cx="862297" cy="84770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1925147" y="2458342"/>
            <a:ext cx="6362700" cy="7828915"/>
            <a:chOff x="11925147" y="2458342"/>
            <a:chExt cx="6362700" cy="7828915"/>
          </a:xfrm>
        </p:grpSpPr>
        <p:sp>
          <p:nvSpPr>
            <p:cNvPr id="19" name="object 19"/>
            <p:cNvSpPr/>
            <p:nvPr/>
          </p:nvSpPr>
          <p:spPr>
            <a:xfrm>
              <a:off x="15425165" y="7814675"/>
              <a:ext cx="590550" cy="714375"/>
            </a:xfrm>
            <a:custGeom>
              <a:avLst/>
              <a:gdLst/>
              <a:ahLst/>
              <a:cxnLst/>
              <a:rect l="l" t="t" r="r" b="b"/>
              <a:pathLst>
                <a:path w="590550" h="714375">
                  <a:moveTo>
                    <a:pt x="437488" y="713893"/>
                  </a:moveTo>
                  <a:lnTo>
                    <a:pt x="429876" y="711995"/>
                  </a:lnTo>
                  <a:lnTo>
                    <a:pt x="403045" y="685421"/>
                  </a:lnTo>
                  <a:lnTo>
                    <a:pt x="404472" y="667863"/>
                  </a:lnTo>
                  <a:lnTo>
                    <a:pt x="423216" y="631418"/>
                  </a:lnTo>
                  <a:lnTo>
                    <a:pt x="434919" y="617467"/>
                  </a:lnTo>
                  <a:lnTo>
                    <a:pt x="439581" y="611108"/>
                  </a:lnTo>
                  <a:lnTo>
                    <a:pt x="470599" y="567546"/>
                  </a:lnTo>
                  <a:lnTo>
                    <a:pt x="479068" y="508324"/>
                  </a:lnTo>
                  <a:lnTo>
                    <a:pt x="458325" y="469506"/>
                  </a:lnTo>
                  <a:lnTo>
                    <a:pt x="425500" y="438092"/>
                  </a:lnTo>
                  <a:lnTo>
                    <a:pt x="391437" y="415219"/>
                  </a:lnTo>
                  <a:lnTo>
                    <a:pt x="345005" y="392347"/>
                  </a:lnTo>
                  <a:lnTo>
                    <a:pt x="295623" y="375833"/>
                  </a:lnTo>
                  <a:lnTo>
                    <a:pt x="239962" y="363590"/>
                  </a:lnTo>
                  <a:lnTo>
                    <a:pt x="194005" y="352486"/>
                  </a:lnTo>
                  <a:lnTo>
                    <a:pt x="137583" y="334168"/>
                  </a:lnTo>
                  <a:lnTo>
                    <a:pt x="93910" y="307689"/>
                  </a:lnTo>
                  <a:lnTo>
                    <a:pt x="56041" y="271624"/>
                  </a:lnTo>
                  <a:lnTo>
                    <a:pt x="26736" y="225499"/>
                  </a:lnTo>
                  <a:lnTo>
                    <a:pt x="9514" y="184594"/>
                  </a:lnTo>
                  <a:lnTo>
                    <a:pt x="0" y="141506"/>
                  </a:lnTo>
                  <a:lnTo>
                    <a:pt x="285" y="99178"/>
                  </a:lnTo>
                  <a:lnTo>
                    <a:pt x="12940" y="60266"/>
                  </a:lnTo>
                  <a:lnTo>
                    <a:pt x="40437" y="27807"/>
                  </a:lnTo>
                  <a:lnTo>
                    <a:pt x="72978" y="9111"/>
                  </a:lnTo>
                  <a:lnTo>
                    <a:pt x="109895" y="0"/>
                  </a:lnTo>
                  <a:lnTo>
                    <a:pt x="151284" y="569"/>
                  </a:lnTo>
                  <a:lnTo>
                    <a:pt x="197526" y="10914"/>
                  </a:lnTo>
                  <a:lnTo>
                    <a:pt x="248715" y="31034"/>
                  </a:lnTo>
                  <a:lnTo>
                    <a:pt x="286299" y="49446"/>
                  </a:lnTo>
                  <a:lnTo>
                    <a:pt x="325499" y="71085"/>
                  </a:lnTo>
                  <a:lnTo>
                    <a:pt x="365366" y="96046"/>
                  </a:lnTo>
                  <a:lnTo>
                    <a:pt x="404948" y="124613"/>
                  </a:lnTo>
                  <a:lnTo>
                    <a:pt x="443292" y="156881"/>
                  </a:lnTo>
                  <a:lnTo>
                    <a:pt x="479258" y="193041"/>
                  </a:lnTo>
                  <a:lnTo>
                    <a:pt x="511989" y="233377"/>
                  </a:lnTo>
                  <a:lnTo>
                    <a:pt x="540438" y="277983"/>
                  </a:lnTo>
                  <a:lnTo>
                    <a:pt x="563844" y="327050"/>
                  </a:lnTo>
                  <a:lnTo>
                    <a:pt x="582017" y="385988"/>
                  </a:lnTo>
                  <a:lnTo>
                    <a:pt x="589249" y="432398"/>
                  </a:lnTo>
                  <a:lnTo>
                    <a:pt x="590200" y="477953"/>
                  </a:lnTo>
                  <a:lnTo>
                    <a:pt x="584967" y="522180"/>
                  </a:lnTo>
                  <a:lnTo>
                    <a:pt x="573739" y="564604"/>
                  </a:lnTo>
                  <a:lnTo>
                    <a:pt x="555376" y="605224"/>
                  </a:lnTo>
                  <a:lnTo>
                    <a:pt x="532255" y="642333"/>
                  </a:lnTo>
                  <a:lnTo>
                    <a:pt x="506185" y="673937"/>
                  </a:lnTo>
                  <a:lnTo>
                    <a:pt x="494006" y="683997"/>
                  </a:lnTo>
                  <a:lnTo>
                    <a:pt x="492674" y="686749"/>
                  </a:lnTo>
                  <a:lnTo>
                    <a:pt x="488582" y="688268"/>
                  </a:lnTo>
                  <a:lnTo>
                    <a:pt x="489344" y="690356"/>
                  </a:lnTo>
                  <a:lnTo>
                    <a:pt x="485252" y="691874"/>
                  </a:lnTo>
                  <a:lnTo>
                    <a:pt x="486013" y="693962"/>
                  </a:lnTo>
                  <a:lnTo>
                    <a:pt x="481922" y="695481"/>
                  </a:lnTo>
                  <a:lnTo>
                    <a:pt x="478592" y="698993"/>
                  </a:lnTo>
                  <a:lnTo>
                    <a:pt x="477831" y="696905"/>
                  </a:lnTo>
                  <a:lnTo>
                    <a:pt x="463368" y="705067"/>
                  </a:lnTo>
                  <a:lnTo>
                    <a:pt x="455756" y="708199"/>
                  </a:lnTo>
                  <a:lnTo>
                    <a:pt x="447764" y="710192"/>
                  </a:lnTo>
                  <a:lnTo>
                    <a:pt x="437488" y="713893"/>
                  </a:lnTo>
                  <a:close/>
                </a:path>
              </a:pathLst>
            </a:custGeom>
            <a:solidFill>
              <a:srgbClr val="F0B4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410409" y="7799082"/>
              <a:ext cx="619125" cy="742950"/>
            </a:xfrm>
            <a:custGeom>
              <a:avLst/>
              <a:gdLst/>
              <a:ahLst/>
              <a:cxnLst/>
              <a:rect l="l" t="t" r="r" b="b"/>
              <a:pathLst>
                <a:path w="619125" h="742950">
                  <a:moveTo>
                    <a:pt x="479907" y="542480"/>
                  </a:moveTo>
                  <a:lnTo>
                    <a:pt x="446138" y="449211"/>
                  </a:lnTo>
                  <a:lnTo>
                    <a:pt x="445947" y="449300"/>
                  </a:lnTo>
                  <a:lnTo>
                    <a:pt x="409028" y="423760"/>
                  </a:lnTo>
                  <a:lnTo>
                    <a:pt x="385914" y="411327"/>
                  </a:lnTo>
                  <a:lnTo>
                    <a:pt x="335762" y="390372"/>
                  </a:lnTo>
                  <a:lnTo>
                    <a:pt x="283629" y="376123"/>
                  </a:lnTo>
                  <a:lnTo>
                    <a:pt x="257556" y="370763"/>
                  </a:lnTo>
                  <a:lnTo>
                    <a:pt x="206756" y="359867"/>
                  </a:lnTo>
                  <a:lnTo>
                    <a:pt x="157848" y="343598"/>
                  </a:lnTo>
                  <a:lnTo>
                    <a:pt x="112268" y="317296"/>
                  </a:lnTo>
                  <a:lnTo>
                    <a:pt x="76682" y="281520"/>
                  </a:lnTo>
                  <a:lnTo>
                    <a:pt x="48615" y="237705"/>
                  </a:lnTo>
                  <a:lnTo>
                    <a:pt x="31203" y="191592"/>
                  </a:lnTo>
                  <a:lnTo>
                    <a:pt x="2095" y="111150"/>
                  </a:lnTo>
                  <a:lnTo>
                    <a:pt x="0" y="128181"/>
                  </a:lnTo>
                  <a:lnTo>
                    <a:pt x="4940" y="181267"/>
                  </a:lnTo>
                  <a:lnTo>
                    <a:pt x="21221" y="233591"/>
                  </a:lnTo>
                  <a:lnTo>
                    <a:pt x="47574" y="281419"/>
                  </a:lnTo>
                  <a:lnTo>
                    <a:pt x="82867" y="322364"/>
                  </a:lnTo>
                  <a:lnTo>
                    <a:pt x="125882" y="354406"/>
                  </a:lnTo>
                  <a:lnTo>
                    <a:pt x="168402" y="374116"/>
                  </a:lnTo>
                  <a:lnTo>
                    <a:pt x="213220" y="387121"/>
                  </a:lnTo>
                  <a:lnTo>
                    <a:pt x="259270" y="397078"/>
                  </a:lnTo>
                  <a:lnTo>
                    <a:pt x="305422" y="407403"/>
                  </a:lnTo>
                  <a:lnTo>
                    <a:pt x="350418" y="421754"/>
                  </a:lnTo>
                  <a:lnTo>
                    <a:pt x="391236" y="441261"/>
                  </a:lnTo>
                  <a:lnTo>
                    <a:pt x="432244" y="468249"/>
                  </a:lnTo>
                  <a:lnTo>
                    <a:pt x="464781" y="502107"/>
                  </a:lnTo>
                  <a:lnTo>
                    <a:pt x="479907" y="542480"/>
                  </a:lnTo>
                  <a:close/>
                </a:path>
                <a:path w="619125" h="742950">
                  <a:moveTo>
                    <a:pt x="503123" y="528599"/>
                  </a:moveTo>
                  <a:lnTo>
                    <a:pt x="483438" y="486321"/>
                  </a:lnTo>
                  <a:lnTo>
                    <a:pt x="449275" y="451218"/>
                  </a:lnTo>
                  <a:lnTo>
                    <a:pt x="446227" y="449110"/>
                  </a:lnTo>
                  <a:lnTo>
                    <a:pt x="480009" y="542378"/>
                  </a:lnTo>
                  <a:lnTo>
                    <a:pt x="469061" y="588683"/>
                  </a:lnTo>
                  <a:lnTo>
                    <a:pt x="455841" y="608190"/>
                  </a:lnTo>
                  <a:lnTo>
                    <a:pt x="441096" y="627227"/>
                  </a:lnTo>
                  <a:lnTo>
                    <a:pt x="426542" y="646645"/>
                  </a:lnTo>
                  <a:lnTo>
                    <a:pt x="413791" y="667410"/>
                  </a:lnTo>
                  <a:lnTo>
                    <a:pt x="412546" y="670369"/>
                  </a:lnTo>
                  <a:lnTo>
                    <a:pt x="426923" y="710158"/>
                  </a:lnTo>
                  <a:lnTo>
                    <a:pt x="426351" y="701840"/>
                  </a:lnTo>
                  <a:lnTo>
                    <a:pt x="427583" y="692658"/>
                  </a:lnTo>
                  <a:lnTo>
                    <a:pt x="446138" y="658215"/>
                  </a:lnTo>
                  <a:lnTo>
                    <a:pt x="479729" y="614311"/>
                  </a:lnTo>
                  <a:lnTo>
                    <a:pt x="499795" y="577481"/>
                  </a:lnTo>
                  <a:lnTo>
                    <a:pt x="503123" y="528599"/>
                  </a:lnTo>
                  <a:close/>
                </a:path>
                <a:path w="619125" h="742950">
                  <a:moveTo>
                    <a:pt x="568299" y="349046"/>
                  </a:moveTo>
                  <a:lnTo>
                    <a:pt x="520065" y="215709"/>
                  </a:lnTo>
                  <a:lnTo>
                    <a:pt x="494665" y="186524"/>
                  </a:lnTo>
                  <a:lnTo>
                    <a:pt x="460222" y="153149"/>
                  </a:lnTo>
                  <a:lnTo>
                    <a:pt x="423113" y="122529"/>
                  </a:lnTo>
                  <a:lnTo>
                    <a:pt x="383908" y="94691"/>
                  </a:lnTo>
                  <a:lnTo>
                    <a:pt x="343001" y="69634"/>
                  </a:lnTo>
                  <a:lnTo>
                    <a:pt x="300939" y="47345"/>
                  </a:lnTo>
                  <a:lnTo>
                    <a:pt x="260502" y="28409"/>
                  </a:lnTo>
                  <a:lnTo>
                    <a:pt x="217982" y="12331"/>
                  </a:lnTo>
                  <a:lnTo>
                    <a:pt x="174015" y="1905"/>
                  </a:lnTo>
                  <a:lnTo>
                    <a:pt x="129400" y="0"/>
                  </a:lnTo>
                  <a:lnTo>
                    <a:pt x="62039" y="19989"/>
                  </a:lnTo>
                  <a:lnTo>
                    <a:pt x="23977" y="53365"/>
                  </a:lnTo>
                  <a:lnTo>
                    <a:pt x="2095" y="111150"/>
                  </a:lnTo>
                  <a:lnTo>
                    <a:pt x="31305" y="191693"/>
                  </a:lnTo>
                  <a:lnTo>
                    <a:pt x="23596" y="141185"/>
                  </a:lnTo>
                  <a:lnTo>
                    <a:pt x="31584" y="92875"/>
                  </a:lnTo>
                  <a:lnTo>
                    <a:pt x="60985" y="53276"/>
                  </a:lnTo>
                  <a:lnTo>
                    <a:pt x="107899" y="31470"/>
                  </a:lnTo>
                  <a:lnTo>
                    <a:pt x="158699" y="28981"/>
                  </a:lnTo>
                  <a:lnTo>
                    <a:pt x="209981" y="39878"/>
                  </a:lnTo>
                  <a:lnTo>
                    <a:pt x="258229" y="58254"/>
                  </a:lnTo>
                  <a:lnTo>
                    <a:pt x="301612" y="79387"/>
                  </a:lnTo>
                  <a:lnTo>
                    <a:pt x="343954" y="103212"/>
                  </a:lnTo>
                  <a:lnTo>
                    <a:pt x="384771" y="129705"/>
                  </a:lnTo>
                  <a:lnTo>
                    <a:pt x="423583" y="158978"/>
                  </a:lnTo>
                  <a:lnTo>
                    <a:pt x="459841" y="191122"/>
                  </a:lnTo>
                  <a:lnTo>
                    <a:pt x="492950" y="226136"/>
                  </a:lnTo>
                  <a:lnTo>
                    <a:pt x="522439" y="264109"/>
                  </a:lnTo>
                  <a:lnTo>
                    <a:pt x="547751" y="305054"/>
                  </a:lnTo>
                  <a:lnTo>
                    <a:pt x="568299" y="349046"/>
                  </a:lnTo>
                  <a:close/>
                </a:path>
                <a:path w="619125" h="742950">
                  <a:moveTo>
                    <a:pt x="618731" y="449872"/>
                  </a:moveTo>
                  <a:lnTo>
                    <a:pt x="610362" y="394398"/>
                  </a:lnTo>
                  <a:lnTo>
                    <a:pt x="596366" y="347332"/>
                  </a:lnTo>
                  <a:lnTo>
                    <a:pt x="596557" y="347332"/>
                  </a:lnTo>
                  <a:lnTo>
                    <a:pt x="577532" y="302945"/>
                  </a:lnTo>
                  <a:lnTo>
                    <a:pt x="553935" y="261327"/>
                  </a:lnTo>
                  <a:lnTo>
                    <a:pt x="526161" y="222491"/>
                  </a:lnTo>
                  <a:lnTo>
                    <a:pt x="520255" y="215709"/>
                  </a:lnTo>
                  <a:lnTo>
                    <a:pt x="568490" y="349046"/>
                  </a:lnTo>
                  <a:lnTo>
                    <a:pt x="582955" y="393153"/>
                  </a:lnTo>
                  <a:lnTo>
                    <a:pt x="592086" y="439166"/>
                  </a:lnTo>
                  <a:lnTo>
                    <a:pt x="595045" y="486041"/>
                  </a:lnTo>
                  <a:lnTo>
                    <a:pt x="591045" y="532904"/>
                  </a:lnTo>
                  <a:lnTo>
                    <a:pt x="570877" y="598919"/>
                  </a:lnTo>
                  <a:lnTo>
                    <a:pt x="550989" y="636701"/>
                  </a:lnTo>
                  <a:lnTo>
                    <a:pt x="522160" y="676109"/>
                  </a:lnTo>
                  <a:lnTo>
                    <a:pt x="502653" y="695426"/>
                  </a:lnTo>
                  <a:lnTo>
                    <a:pt x="501319" y="698207"/>
                  </a:lnTo>
                  <a:lnTo>
                    <a:pt x="497230" y="699731"/>
                  </a:lnTo>
                  <a:lnTo>
                    <a:pt x="483819" y="713994"/>
                  </a:lnTo>
                  <a:lnTo>
                    <a:pt x="477824" y="717524"/>
                  </a:lnTo>
                  <a:lnTo>
                    <a:pt x="471347" y="720305"/>
                  </a:lnTo>
                  <a:lnTo>
                    <a:pt x="464972" y="722210"/>
                  </a:lnTo>
                  <a:lnTo>
                    <a:pt x="459270" y="722985"/>
                  </a:lnTo>
                  <a:lnTo>
                    <a:pt x="454418" y="722414"/>
                  </a:lnTo>
                  <a:lnTo>
                    <a:pt x="450329" y="723938"/>
                  </a:lnTo>
                  <a:lnTo>
                    <a:pt x="445465" y="723366"/>
                  </a:lnTo>
                  <a:lnTo>
                    <a:pt x="443382" y="724128"/>
                  </a:lnTo>
                  <a:lnTo>
                    <a:pt x="437769" y="721550"/>
                  </a:lnTo>
                  <a:lnTo>
                    <a:pt x="430149" y="716864"/>
                  </a:lnTo>
                  <a:lnTo>
                    <a:pt x="426631" y="710069"/>
                  </a:lnTo>
                  <a:lnTo>
                    <a:pt x="412267" y="670280"/>
                  </a:lnTo>
                  <a:lnTo>
                    <a:pt x="410743" y="674001"/>
                  </a:lnTo>
                  <a:lnTo>
                    <a:pt x="408368" y="681177"/>
                  </a:lnTo>
                  <a:lnTo>
                    <a:pt x="406552" y="688644"/>
                  </a:lnTo>
                  <a:lnTo>
                    <a:pt x="405320" y="696099"/>
                  </a:lnTo>
                  <a:lnTo>
                    <a:pt x="405130" y="707390"/>
                  </a:lnTo>
                  <a:lnTo>
                    <a:pt x="407416" y="718680"/>
                  </a:lnTo>
                  <a:lnTo>
                    <a:pt x="412356" y="729005"/>
                  </a:lnTo>
                  <a:lnTo>
                    <a:pt x="420255" y="737336"/>
                  </a:lnTo>
                  <a:lnTo>
                    <a:pt x="424535" y="742784"/>
                  </a:lnTo>
                  <a:lnTo>
                    <a:pt x="431482" y="742594"/>
                  </a:lnTo>
                  <a:lnTo>
                    <a:pt x="439762" y="739622"/>
                  </a:lnTo>
                  <a:lnTo>
                    <a:pt x="446989" y="740397"/>
                  </a:lnTo>
                  <a:lnTo>
                    <a:pt x="454126" y="740778"/>
                  </a:lnTo>
                  <a:lnTo>
                    <a:pt x="460984" y="740397"/>
                  </a:lnTo>
                  <a:lnTo>
                    <a:pt x="467360" y="738860"/>
                  </a:lnTo>
                  <a:lnTo>
                    <a:pt x="533095" y="689114"/>
                  </a:lnTo>
                  <a:lnTo>
                    <a:pt x="563549" y="653440"/>
                  </a:lnTo>
                  <a:lnTo>
                    <a:pt x="587146" y="613257"/>
                  </a:lnTo>
                  <a:lnTo>
                    <a:pt x="607314" y="560552"/>
                  </a:lnTo>
                  <a:lnTo>
                    <a:pt x="617778" y="505650"/>
                  </a:lnTo>
                  <a:lnTo>
                    <a:pt x="618731" y="449872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25147" y="7799221"/>
              <a:ext cx="6362699" cy="248777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10567" y="2458342"/>
              <a:ext cx="800099" cy="75009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17574" y="753323"/>
            <a:ext cx="6671309" cy="1606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100"/>
              </a:lnSpc>
              <a:spcBef>
                <a:spcPts val="95"/>
              </a:spcBef>
            </a:pPr>
            <a:r>
              <a:rPr spc="180" dirty="0"/>
              <a:t>Cross-industry</a:t>
            </a:r>
            <a:r>
              <a:rPr spc="-245" dirty="0"/>
              <a:t> </a:t>
            </a:r>
            <a:r>
              <a:rPr spc="85" dirty="0"/>
              <a:t>use</a:t>
            </a:r>
            <a:r>
              <a:rPr spc="-240" dirty="0"/>
              <a:t> </a:t>
            </a:r>
            <a:r>
              <a:rPr spc="155" dirty="0"/>
              <a:t>of </a:t>
            </a:r>
            <a:r>
              <a:rPr spc="-1320" dirty="0"/>
              <a:t> </a:t>
            </a:r>
            <a:r>
              <a:rPr spc="95" dirty="0"/>
              <a:t>process</a:t>
            </a:r>
            <a:r>
              <a:rPr spc="-215" dirty="0"/>
              <a:t> </a:t>
            </a:r>
            <a:r>
              <a:rPr spc="185" dirty="0"/>
              <a:t>mining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95"/>
              </a:lnSpc>
            </a:pPr>
            <a:fld id="{81D60167-4931-47E6-BA6A-407CBD079E47}" type="slidenum">
              <a:rPr spc="30" dirty="0"/>
              <a:t>12</a:t>
            </a:fld>
            <a:endParaRPr spc="3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4520" y="0"/>
            <a:ext cx="9153525" cy="10277475"/>
            <a:chOff x="9134520" y="0"/>
            <a:chExt cx="9153525" cy="10277475"/>
          </a:xfrm>
        </p:grpSpPr>
        <p:sp>
          <p:nvSpPr>
            <p:cNvPr id="3" name="object 3"/>
            <p:cNvSpPr/>
            <p:nvPr/>
          </p:nvSpPr>
          <p:spPr>
            <a:xfrm>
              <a:off x="9134520" y="0"/>
              <a:ext cx="9144000" cy="10277475"/>
            </a:xfrm>
            <a:custGeom>
              <a:avLst/>
              <a:gdLst/>
              <a:ahLst/>
              <a:cxnLst/>
              <a:rect l="l" t="t" r="r" b="b"/>
              <a:pathLst>
                <a:path w="9144000" h="10277475">
                  <a:moveTo>
                    <a:pt x="9143970" y="10276850"/>
                  </a:moveTo>
                  <a:lnTo>
                    <a:pt x="0" y="10276850"/>
                  </a:lnTo>
                  <a:lnTo>
                    <a:pt x="0" y="0"/>
                  </a:lnTo>
                  <a:lnTo>
                    <a:pt x="9143970" y="0"/>
                  </a:lnTo>
                  <a:lnTo>
                    <a:pt x="9143970" y="102768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431115" y="1334462"/>
              <a:ext cx="590550" cy="714375"/>
            </a:xfrm>
            <a:custGeom>
              <a:avLst/>
              <a:gdLst/>
              <a:ahLst/>
              <a:cxnLst/>
              <a:rect l="l" t="t" r="r" b="b"/>
              <a:pathLst>
                <a:path w="590550" h="714375">
                  <a:moveTo>
                    <a:pt x="437488" y="713893"/>
                  </a:moveTo>
                  <a:lnTo>
                    <a:pt x="429876" y="711995"/>
                  </a:lnTo>
                  <a:lnTo>
                    <a:pt x="403045" y="685421"/>
                  </a:lnTo>
                  <a:lnTo>
                    <a:pt x="404472" y="667863"/>
                  </a:lnTo>
                  <a:lnTo>
                    <a:pt x="423216" y="631418"/>
                  </a:lnTo>
                  <a:lnTo>
                    <a:pt x="434919" y="617467"/>
                  </a:lnTo>
                  <a:lnTo>
                    <a:pt x="439581" y="611108"/>
                  </a:lnTo>
                  <a:lnTo>
                    <a:pt x="470599" y="567546"/>
                  </a:lnTo>
                  <a:lnTo>
                    <a:pt x="479068" y="508324"/>
                  </a:lnTo>
                  <a:lnTo>
                    <a:pt x="458325" y="469506"/>
                  </a:lnTo>
                  <a:lnTo>
                    <a:pt x="425500" y="438092"/>
                  </a:lnTo>
                  <a:lnTo>
                    <a:pt x="391437" y="415219"/>
                  </a:lnTo>
                  <a:lnTo>
                    <a:pt x="345005" y="392347"/>
                  </a:lnTo>
                  <a:lnTo>
                    <a:pt x="295623" y="375833"/>
                  </a:lnTo>
                  <a:lnTo>
                    <a:pt x="239962" y="363590"/>
                  </a:lnTo>
                  <a:lnTo>
                    <a:pt x="194005" y="352486"/>
                  </a:lnTo>
                  <a:lnTo>
                    <a:pt x="137583" y="334168"/>
                  </a:lnTo>
                  <a:lnTo>
                    <a:pt x="93910" y="307689"/>
                  </a:lnTo>
                  <a:lnTo>
                    <a:pt x="56041" y="271624"/>
                  </a:lnTo>
                  <a:lnTo>
                    <a:pt x="26736" y="225499"/>
                  </a:lnTo>
                  <a:lnTo>
                    <a:pt x="9514" y="184594"/>
                  </a:lnTo>
                  <a:lnTo>
                    <a:pt x="0" y="141506"/>
                  </a:lnTo>
                  <a:lnTo>
                    <a:pt x="285" y="99178"/>
                  </a:lnTo>
                  <a:lnTo>
                    <a:pt x="12940" y="60266"/>
                  </a:lnTo>
                  <a:lnTo>
                    <a:pt x="40437" y="27807"/>
                  </a:lnTo>
                  <a:lnTo>
                    <a:pt x="72978" y="9111"/>
                  </a:lnTo>
                  <a:lnTo>
                    <a:pt x="109895" y="0"/>
                  </a:lnTo>
                  <a:lnTo>
                    <a:pt x="151284" y="569"/>
                  </a:lnTo>
                  <a:lnTo>
                    <a:pt x="197526" y="10914"/>
                  </a:lnTo>
                  <a:lnTo>
                    <a:pt x="248715" y="31034"/>
                  </a:lnTo>
                  <a:lnTo>
                    <a:pt x="286299" y="49446"/>
                  </a:lnTo>
                  <a:lnTo>
                    <a:pt x="325499" y="71085"/>
                  </a:lnTo>
                  <a:lnTo>
                    <a:pt x="365366" y="96046"/>
                  </a:lnTo>
                  <a:lnTo>
                    <a:pt x="404948" y="124613"/>
                  </a:lnTo>
                  <a:lnTo>
                    <a:pt x="443292" y="156881"/>
                  </a:lnTo>
                  <a:lnTo>
                    <a:pt x="479258" y="193041"/>
                  </a:lnTo>
                  <a:lnTo>
                    <a:pt x="511989" y="233377"/>
                  </a:lnTo>
                  <a:lnTo>
                    <a:pt x="540438" y="277983"/>
                  </a:lnTo>
                  <a:lnTo>
                    <a:pt x="563844" y="327050"/>
                  </a:lnTo>
                  <a:lnTo>
                    <a:pt x="582017" y="385988"/>
                  </a:lnTo>
                  <a:lnTo>
                    <a:pt x="589249" y="432398"/>
                  </a:lnTo>
                  <a:lnTo>
                    <a:pt x="590200" y="477953"/>
                  </a:lnTo>
                  <a:lnTo>
                    <a:pt x="584967" y="522180"/>
                  </a:lnTo>
                  <a:lnTo>
                    <a:pt x="573739" y="564604"/>
                  </a:lnTo>
                  <a:lnTo>
                    <a:pt x="555376" y="605224"/>
                  </a:lnTo>
                  <a:lnTo>
                    <a:pt x="532255" y="642333"/>
                  </a:lnTo>
                  <a:lnTo>
                    <a:pt x="506185" y="673937"/>
                  </a:lnTo>
                  <a:lnTo>
                    <a:pt x="494006" y="683997"/>
                  </a:lnTo>
                  <a:lnTo>
                    <a:pt x="492674" y="686749"/>
                  </a:lnTo>
                  <a:lnTo>
                    <a:pt x="488582" y="688268"/>
                  </a:lnTo>
                  <a:lnTo>
                    <a:pt x="489344" y="690356"/>
                  </a:lnTo>
                  <a:lnTo>
                    <a:pt x="485252" y="691874"/>
                  </a:lnTo>
                  <a:lnTo>
                    <a:pt x="486013" y="693962"/>
                  </a:lnTo>
                  <a:lnTo>
                    <a:pt x="481922" y="695481"/>
                  </a:lnTo>
                  <a:lnTo>
                    <a:pt x="478592" y="698993"/>
                  </a:lnTo>
                  <a:lnTo>
                    <a:pt x="477831" y="696905"/>
                  </a:lnTo>
                  <a:lnTo>
                    <a:pt x="463368" y="705067"/>
                  </a:lnTo>
                  <a:lnTo>
                    <a:pt x="455756" y="708199"/>
                  </a:lnTo>
                  <a:lnTo>
                    <a:pt x="447764" y="710192"/>
                  </a:lnTo>
                  <a:lnTo>
                    <a:pt x="437488" y="713893"/>
                  </a:lnTo>
                  <a:close/>
                </a:path>
              </a:pathLst>
            </a:custGeom>
            <a:solidFill>
              <a:srgbClr val="F0B4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16358" y="1318856"/>
              <a:ext cx="619125" cy="742950"/>
            </a:xfrm>
            <a:custGeom>
              <a:avLst/>
              <a:gdLst/>
              <a:ahLst/>
              <a:cxnLst/>
              <a:rect l="l" t="t" r="r" b="b"/>
              <a:pathLst>
                <a:path w="619125" h="742950">
                  <a:moveTo>
                    <a:pt x="479907" y="542480"/>
                  </a:moveTo>
                  <a:lnTo>
                    <a:pt x="446138" y="449211"/>
                  </a:lnTo>
                  <a:lnTo>
                    <a:pt x="445947" y="449313"/>
                  </a:lnTo>
                  <a:lnTo>
                    <a:pt x="409028" y="423773"/>
                  </a:lnTo>
                  <a:lnTo>
                    <a:pt x="385914" y="411340"/>
                  </a:lnTo>
                  <a:lnTo>
                    <a:pt x="335762" y="390385"/>
                  </a:lnTo>
                  <a:lnTo>
                    <a:pt x="283629" y="376135"/>
                  </a:lnTo>
                  <a:lnTo>
                    <a:pt x="257556" y="370776"/>
                  </a:lnTo>
                  <a:lnTo>
                    <a:pt x="206756" y="359867"/>
                  </a:lnTo>
                  <a:lnTo>
                    <a:pt x="157848" y="343611"/>
                  </a:lnTo>
                  <a:lnTo>
                    <a:pt x="112268" y="317309"/>
                  </a:lnTo>
                  <a:lnTo>
                    <a:pt x="76682" y="281533"/>
                  </a:lnTo>
                  <a:lnTo>
                    <a:pt x="48615" y="237718"/>
                  </a:lnTo>
                  <a:lnTo>
                    <a:pt x="31203" y="191604"/>
                  </a:lnTo>
                  <a:lnTo>
                    <a:pt x="2095" y="111163"/>
                  </a:lnTo>
                  <a:lnTo>
                    <a:pt x="0" y="128181"/>
                  </a:lnTo>
                  <a:lnTo>
                    <a:pt x="4940" y="181279"/>
                  </a:lnTo>
                  <a:lnTo>
                    <a:pt x="21221" y="233603"/>
                  </a:lnTo>
                  <a:lnTo>
                    <a:pt x="47574" y="281432"/>
                  </a:lnTo>
                  <a:lnTo>
                    <a:pt x="82867" y="322376"/>
                  </a:lnTo>
                  <a:lnTo>
                    <a:pt x="125882" y="354418"/>
                  </a:lnTo>
                  <a:lnTo>
                    <a:pt x="168402" y="374129"/>
                  </a:lnTo>
                  <a:lnTo>
                    <a:pt x="213220" y="387134"/>
                  </a:lnTo>
                  <a:lnTo>
                    <a:pt x="259270" y="397078"/>
                  </a:lnTo>
                  <a:lnTo>
                    <a:pt x="305422" y="407416"/>
                  </a:lnTo>
                  <a:lnTo>
                    <a:pt x="350418" y="421767"/>
                  </a:lnTo>
                  <a:lnTo>
                    <a:pt x="391236" y="441274"/>
                  </a:lnTo>
                  <a:lnTo>
                    <a:pt x="432244" y="468249"/>
                  </a:lnTo>
                  <a:lnTo>
                    <a:pt x="464781" y="502119"/>
                  </a:lnTo>
                  <a:lnTo>
                    <a:pt x="479907" y="542480"/>
                  </a:lnTo>
                  <a:close/>
                </a:path>
                <a:path w="619125" h="742950">
                  <a:moveTo>
                    <a:pt x="503123" y="528612"/>
                  </a:moveTo>
                  <a:lnTo>
                    <a:pt x="483438" y="486333"/>
                  </a:lnTo>
                  <a:lnTo>
                    <a:pt x="449275" y="451231"/>
                  </a:lnTo>
                  <a:lnTo>
                    <a:pt x="446227" y="449122"/>
                  </a:lnTo>
                  <a:lnTo>
                    <a:pt x="480009" y="542391"/>
                  </a:lnTo>
                  <a:lnTo>
                    <a:pt x="469061" y="588683"/>
                  </a:lnTo>
                  <a:lnTo>
                    <a:pt x="455841" y="608203"/>
                  </a:lnTo>
                  <a:lnTo>
                    <a:pt x="441096" y="627240"/>
                  </a:lnTo>
                  <a:lnTo>
                    <a:pt x="426542" y="646658"/>
                  </a:lnTo>
                  <a:lnTo>
                    <a:pt x="413791" y="667410"/>
                  </a:lnTo>
                  <a:lnTo>
                    <a:pt x="412546" y="670382"/>
                  </a:lnTo>
                  <a:lnTo>
                    <a:pt x="426923" y="710171"/>
                  </a:lnTo>
                  <a:lnTo>
                    <a:pt x="426351" y="701852"/>
                  </a:lnTo>
                  <a:lnTo>
                    <a:pt x="427583" y="692670"/>
                  </a:lnTo>
                  <a:lnTo>
                    <a:pt x="446138" y="658228"/>
                  </a:lnTo>
                  <a:lnTo>
                    <a:pt x="479729" y="614324"/>
                  </a:lnTo>
                  <a:lnTo>
                    <a:pt x="499795" y="577494"/>
                  </a:lnTo>
                  <a:lnTo>
                    <a:pt x="503123" y="528612"/>
                  </a:lnTo>
                  <a:close/>
                </a:path>
                <a:path w="619125" h="742950">
                  <a:moveTo>
                    <a:pt x="568299" y="349059"/>
                  </a:moveTo>
                  <a:lnTo>
                    <a:pt x="520065" y="215709"/>
                  </a:lnTo>
                  <a:lnTo>
                    <a:pt x="494665" y="186537"/>
                  </a:lnTo>
                  <a:lnTo>
                    <a:pt x="460222" y="153149"/>
                  </a:lnTo>
                  <a:lnTo>
                    <a:pt x="423113" y="122542"/>
                  </a:lnTo>
                  <a:lnTo>
                    <a:pt x="383908" y="94703"/>
                  </a:lnTo>
                  <a:lnTo>
                    <a:pt x="343001" y="69646"/>
                  </a:lnTo>
                  <a:lnTo>
                    <a:pt x="300939" y="47358"/>
                  </a:lnTo>
                  <a:lnTo>
                    <a:pt x="260502" y="28409"/>
                  </a:lnTo>
                  <a:lnTo>
                    <a:pt x="217982" y="12344"/>
                  </a:lnTo>
                  <a:lnTo>
                    <a:pt x="174015" y="1917"/>
                  </a:lnTo>
                  <a:lnTo>
                    <a:pt x="129400" y="0"/>
                  </a:lnTo>
                  <a:lnTo>
                    <a:pt x="62039" y="20002"/>
                  </a:lnTo>
                  <a:lnTo>
                    <a:pt x="23977" y="53378"/>
                  </a:lnTo>
                  <a:lnTo>
                    <a:pt x="2095" y="111163"/>
                  </a:lnTo>
                  <a:lnTo>
                    <a:pt x="31305" y="191706"/>
                  </a:lnTo>
                  <a:lnTo>
                    <a:pt x="23596" y="141198"/>
                  </a:lnTo>
                  <a:lnTo>
                    <a:pt x="31584" y="92887"/>
                  </a:lnTo>
                  <a:lnTo>
                    <a:pt x="60985" y="53289"/>
                  </a:lnTo>
                  <a:lnTo>
                    <a:pt x="107899" y="31470"/>
                  </a:lnTo>
                  <a:lnTo>
                    <a:pt x="158699" y="28994"/>
                  </a:lnTo>
                  <a:lnTo>
                    <a:pt x="209981" y="39890"/>
                  </a:lnTo>
                  <a:lnTo>
                    <a:pt x="258229" y="58254"/>
                  </a:lnTo>
                  <a:lnTo>
                    <a:pt x="301612" y="79400"/>
                  </a:lnTo>
                  <a:lnTo>
                    <a:pt x="343954" y="103225"/>
                  </a:lnTo>
                  <a:lnTo>
                    <a:pt x="384771" y="129717"/>
                  </a:lnTo>
                  <a:lnTo>
                    <a:pt x="423583" y="158991"/>
                  </a:lnTo>
                  <a:lnTo>
                    <a:pt x="459841" y="191135"/>
                  </a:lnTo>
                  <a:lnTo>
                    <a:pt x="492950" y="226136"/>
                  </a:lnTo>
                  <a:lnTo>
                    <a:pt x="522439" y="264121"/>
                  </a:lnTo>
                  <a:lnTo>
                    <a:pt x="547751" y="305054"/>
                  </a:lnTo>
                  <a:lnTo>
                    <a:pt x="568299" y="349059"/>
                  </a:lnTo>
                  <a:close/>
                </a:path>
                <a:path w="619125" h="742950">
                  <a:moveTo>
                    <a:pt x="618731" y="449884"/>
                  </a:moveTo>
                  <a:lnTo>
                    <a:pt x="610362" y="394398"/>
                  </a:lnTo>
                  <a:lnTo>
                    <a:pt x="596366" y="347345"/>
                  </a:lnTo>
                  <a:lnTo>
                    <a:pt x="596557" y="347345"/>
                  </a:lnTo>
                  <a:lnTo>
                    <a:pt x="577532" y="302958"/>
                  </a:lnTo>
                  <a:lnTo>
                    <a:pt x="553935" y="261340"/>
                  </a:lnTo>
                  <a:lnTo>
                    <a:pt x="526161" y="222504"/>
                  </a:lnTo>
                  <a:lnTo>
                    <a:pt x="520255" y="215709"/>
                  </a:lnTo>
                  <a:lnTo>
                    <a:pt x="568490" y="349059"/>
                  </a:lnTo>
                  <a:lnTo>
                    <a:pt x="582955" y="393166"/>
                  </a:lnTo>
                  <a:lnTo>
                    <a:pt x="592086" y="439178"/>
                  </a:lnTo>
                  <a:lnTo>
                    <a:pt x="595045" y="486041"/>
                  </a:lnTo>
                  <a:lnTo>
                    <a:pt x="591045" y="532917"/>
                  </a:lnTo>
                  <a:lnTo>
                    <a:pt x="570877" y="598919"/>
                  </a:lnTo>
                  <a:lnTo>
                    <a:pt x="550989" y="636714"/>
                  </a:lnTo>
                  <a:lnTo>
                    <a:pt x="522160" y="676122"/>
                  </a:lnTo>
                  <a:lnTo>
                    <a:pt x="502653" y="695439"/>
                  </a:lnTo>
                  <a:lnTo>
                    <a:pt x="501319" y="698220"/>
                  </a:lnTo>
                  <a:lnTo>
                    <a:pt x="497230" y="699744"/>
                  </a:lnTo>
                  <a:lnTo>
                    <a:pt x="483819" y="714006"/>
                  </a:lnTo>
                  <a:lnTo>
                    <a:pt x="477824" y="717537"/>
                  </a:lnTo>
                  <a:lnTo>
                    <a:pt x="471347" y="720318"/>
                  </a:lnTo>
                  <a:lnTo>
                    <a:pt x="464972" y="722223"/>
                  </a:lnTo>
                  <a:lnTo>
                    <a:pt x="459270" y="722998"/>
                  </a:lnTo>
                  <a:lnTo>
                    <a:pt x="454418" y="722414"/>
                  </a:lnTo>
                  <a:lnTo>
                    <a:pt x="450329" y="723950"/>
                  </a:lnTo>
                  <a:lnTo>
                    <a:pt x="445465" y="723379"/>
                  </a:lnTo>
                  <a:lnTo>
                    <a:pt x="443382" y="724141"/>
                  </a:lnTo>
                  <a:lnTo>
                    <a:pt x="437769" y="721563"/>
                  </a:lnTo>
                  <a:lnTo>
                    <a:pt x="430149" y="716864"/>
                  </a:lnTo>
                  <a:lnTo>
                    <a:pt x="426631" y="710082"/>
                  </a:lnTo>
                  <a:lnTo>
                    <a:pt x="412267" y="670280"/>
                  </a:lnTo>
                  <a:lnTo>
                    <a:pt x="410743" y="674014"/>
                  </a:lnTo>
                  <a:lnTo>
                    <a:pt x="408368" y="681189"/>
                  </a:lnTo>
                  <a:lnTo>
                    <a:pt x="406552" y="688644"/>
                  </a:lnTo>
                  <a:lnTo>
                    <a:pt x="405320" y="696112"/>
                  </a:lnTo>
                  <a:lnTo>
                    <a:pt x="405130" y="707402"/>
                  </a:lnTo>
                  <a:lnTo>
                    <a:pt x="407416" y="718693"/>
                  </a:lnTo>
                  <a:lnTo>
                    <a:pt x="412356" y="729018"/>
                  </a:lnTo>
                  <a:lnTo>
                    <a:pt x="420255" y="737336"/>
                  </a:lnTo>
                  <a:lnTo>
                    <a:pt x="424535" y="742797"/>
                  </a:lnTo>
                  <a:lnTo>
                    <a:pt x="431482" y="742607"/>
                  </a:lnTo>
                  <a:lnTo>
                    <a:pt x="439762" y="739635"/>
                  </a:lnTo>
                  <a:lnTo>
                    <a:pt x="446989" y="740397"/>
                  </a:lnTo>
                  <a:lnTo>
                    <a:pt x="454126" y="740791"/>
                  </a:lnTo>
                  <a:lnTo>
                    <a:pt x="460984" y="740397"/>
                  </a:lnTo>
                  <a:lnTo>
                    <a:pt x="467360" y="738873"/>
                  </a:lnTo>
                  <a:lnTo>
                    <a:pt x="533095" y="689127"/>
                  </a:lnTo>
                  <a:lnTo>
                    <a:pt x="563549" y="653453"/>
                  </a:lnTo>
                  <a:lnTo>
                    <a:pt x="587146" y="613270"/>
                  </a:lnTo>
                  <a:lnTo>
                    <a:pt x="607314" y="560565"/>
                  </a:lnTo>
                  <a:lnTo>
                    <a:pt x="617778" y="505650"/>
                  </a:lnTo>
                  <a:lnTo>
                    <a:pt x="618731" y="449884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5570" y="0"/>
              <a:ext cx="8372428" cy="54292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7099" y="863600"/>
            <a:ext cx="5815330" cy="14808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60"/>
              </a:spcBef>
            </a:pPr>
            <a:r>
              <a:rPr spc="95" dirty="0"/>
              <a:t>Benefits</a:t>
            </a:r>
            <a:r>
              <a:rPr spc="-305" dirty="0"/>
              <a:t> </a:t>
            </a:r>
            <a:r>
              <a:rPr spc="135" dirty="0"/>
              <a:t>of</a:t>
            </a:r>
            <a:r>
              <a:rPr spc="-300" dirty="0"/>
              <a:t> </a:t>
            </a:r>
            <a:r>
              <a:rPr spc="30" dirty="0"/>
              <a:t>Process </a:t>
            </a:r>
            <a:r>
              <a:rPr spc="-1320" dirty="0"/>
              <a:t> </a:t>
            </a:r>
            <a:r>
              <a:rPr spc="195" dirty="0"/>
              <a:t>Mining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838035" y="757296"/>
            <a:ext cx="447675" cy="542290"/>
            <a:chOff x="6838035" y="757296"/>
            <a:chExt cx="447675" cy="54229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4593" y="882929"/>
              <a:ext cx="230887" cy="2072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19391" y="757300"/>
              <a:ext cx="152400" cy="333375"/>
            </a:xfrm>
            <a:custGeom>
              <a:avLst/>
              <a:gdLst/>
              <a:ahLst/>
              <a:cxnLst/>
              <a:rect l="l" t="t" r="r" b="b"/>
              <a:pathLst>
                <a:path w="152400" h="333375">
                  <a:moveTo>
                    <a:pt x="152006" y="182092"/>
                  </a:moveTo>
                  <a:lnTo>
                    <a:pt x="140335" y="138061"/>
                  </a:lnTo>
                  <a:lnTo>
                    <a:pt x="136563" y="92240"/>
                  </a:lnTo>
                  <a:lnTo>
                    <a:pt x="134213" y="79324"/>
                  </a:lnTo>
                  <a:lnTo>
                    <a:pt x="128282" y="46786"/>
                  </a:lnTo>
                  <a:lnTo>
                    <a:pt x="107772" y="5219"/>
                  </a:lnTo>
                  <a:lnTo>
                    <a:pt x="92417" y="0"/>
                  </a:lnTo>
                  <a:lnTo>
                    <a:pt x="76987" y="3327"/>
                  </a:lnTo>
                  <a:lnTo>
                    <a:pt x="49225" y="40424"/>
                  </a:lnTo>
                  <a:lnTo>
                    <a:pt x="31330" y="84162"/>
                  </a:lnTo>
                  <a:lnTo>
                    <a:pt x="17411" y="129235"/>
                  </a:lnTo>
                  <a:lnTo>
                    <a:pt x="7518" y="175361"/>
                  </a:lnTo>
                  <a:lnTo>
                    <a:pt x="1689" y="222237"/>
                  </a:lnTo>
                  <a:lnTo>
                    <a:pt x="0" y="269481"/>
                  </a:lnTo>
                  <a:lnTo>
                    <a:pt x="2908" y="281343"/>
                  </a:lnTo>
                  <a:lnTo>
                    <a:pt x="10439" y="288848"/>
                  </a:lnTo>
                  <a:lnTo>
                    <a:pt x="20612" y="292074"/>
                  </a:lnTo>
                  <a:lnTo>
                    <a:pt x="31051" y="290830"/>
                  </a:lnTo>
                  <a:lnTo>
                    <a:pt x="31102" y="291058"/>
                  </a:lnTo>
                  <a:lnTo>
                    <a:pt x="25311" y="295859"/>
                  </a:lnTo>
                  <a:lnTo>
                    <a:pt x="21082" y="301942"/>
                  </a:lnTo>
                  <a:lnTo>
                    <a:pt x="19011" y="308965"/>
                  </a:lnTo>
                  <a:lnTo>
                    <a:pt x="19659" y="316649"/>
                  </a:lnTo>
                  <a:lnTo>
                    <a:pt x="23812" y="324993"/>
                  </a:lnTo>
                  <a:lnTo>
                    <a:pt x="30391" y="330212"/>
                  </a:lnTo>
                  <a:lnTo>
                    <a:pt x="38493" y="332676"/>
                  </a:lnTo>
                  <a:lnTo>
                    <a:pt x="42252" y="332778"/>
                  </a:lnTo>
                  <a:lnTo>
                    <a:pt x="42202" y="332600"/>
                  </a:lnTo>
                  <a:lnTo>
                    <a:pt x="46304" y="332676"/>
                  </a:lnTo>
                  <a:lnTo>
                    <a:pt x="35217" y="290830"/>
                  </a:lnTo>
                  <a:lnTo>
                    <a:pt x="41122" y="286092"/>
                  </a:lnTo>
                  <a:lnTo>
                    <a:pt x="45554" y="279730"/>
                  </a:lnTo>
                  <a:lnTo>
                    <a:pt x="45173" y="270624"/>
                  </a:lnTo>
                  <a:lnTo>
                    <a:pt x="46393" y="240639"/>
                  </a:lnTo>
                  <a:lnTo>
                    <a:pt x="53924" y="181140"/>
                  </a:lnTo>
                  <a:lnTo>
                    <a:pt x="68516" y="122313"/>
                  </a:lnTo>
                  <a:lnTo>
                    <a:pt x="73037" y="108178"/>
                  </a:lnTo>
                  <a:lnTo>
                    <a:pt x="77736" y="94411"/>
                  </a:lnTo>
                  <a:lnTo>
                    <a:pt x="79336" y="88823"/>
                  </a:lnTo>
                  <a:lnTo>
                    <a:pt x="82169" y="83972"/>
                  </a:lnTo>
                  <a:lnTo>
                    <a:pt x="83947" y="79324"/>
                  </a:lnTo>
                  <a:lnTo>
                    <a:pt x="85077" y="85966"/>
                  </a:lnTo>
                  <a:lnTo>
                    <a:pt x="90817" y="123736"/>
                  </a:lnTo>
                  <a:lnTo>
                    <a:pt x="92049" y="178866"/>
                  </a:lnTo>
                  <a:lnTo>
                    <a:pt x="95148" y="190449"/>
                  </a:lnTo>
                  <a:lnTo>
                    <a:pt x="103619" y="198704"/>
                  </a:lnTo>
                  <a:lnTo>
                    <a:pt x="114541" y="201930"/>
                  </a:lnTo>
                  <a:lnTo>
                    <a:pt x="116420" y="201447"/>
                  </a:lnTo>
                  <a:lnTo>
                    <a:pt x="125831" y="198513"/>
                  </a:lnTo>
                  <a:lnTo>
                    <a:pt x="142595" y="187223"/>
                  </a:lnTo>
                  <a:lnTo>
                    <a:pt x="152006" y="182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38035" y="1099135"/>
              <a:ext cx="179164" cy="200024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952591" y="2228919"/>
            <a:ext cx="7410450" cy="7334250"/>
          </a:xfrm>
          <a:custGeom>
            <a:avLst/>
            <a:gdLst/>
            <a:ahLst/>
            <a:cxnLst/>
            <a:rect l="l" t="t" r="r" b="b"/>
            <a:pathLst>
              <a:path w="7410450" h="7334250">
                <a:moveTo>
                  <a:pt x="6505479" y="7334059"/>
                </a:moveTo>
                <a:lnTo>
                  <a:pt x="904779" y="7334059"/>
                </a:lnTo>
                <a:lnTo>
                  <a:pt x="882300" y="7333487"/>
                </a:lnTo>
                <a:lnTo>
                  <a:pt x="837438" y="7330725"/>
                </a:lnTo>
                <a:lnTo>
                  <a:pt x="792765" y="7325772"/>
                </a:lnTo>
                <a:lnTo>
                  <a:pt x="748379" y="7318629"/>
                </a:lnTo>
                <a:lnTo>
                  <a:pt x="704373" y="7309294"/>
                </a:lnTo>
                <a:lnTo>
                  <a:pt x="660939" y="7297864"/>
                </a:lnTo>
                <a:lnTo>
                  <a:pt x="618077" y="7284243"/>
                </a:lnTo>
                <a:lnTo>
                  <a:pt x="575976" y="7268527"/>
                </a:lnTo>
                <a:lnTo>
                  <a:pt x="534638" y="7250811"/>
                </a:lnTo>
                <a:lnTo>
                  <a:pt x="494252" y="7231094"/>
                </a:lnTo>
                <a:lnTo>
                  <a:pt x="454818" y="7209377"/>
                </a:lnTo>
                <a:lnTo>
                  <a:pt x="416528" y="7185755"/>
                </a:lnTo>
                <a:lnTo>
                  <a:pt x="379476" y="7160323"/>
                </a:lnTo>
                <a:lnTo>
                  <a:pt x="343662" y="7133082"/>
                </a:lnTo>
                <a:lnTo>
                  <a:pt x="309276" y="7104126"/>
                </a:lnTo>
                <a:lnTo>
                  <a:pt x="276225" y="7073550"/>
                </a:lnTo>
                <a:lnTo>
                  <a:pt x="244792" y="7041356"/>
                </a:lnTo>
                <a:lnTo>
                  <a:pt x="214979" y="7007637"/>
                </a:lnTo>
                <a:lnTo>
                  <a:pt x="186880" y="6972490"/>
                </a:lnTo>
                <a:lnTo>
                  <a:pt x="160496" y="6936009"/>
                </a:lnTo>
                <a:lnTo>
                  <a:pt x="136017" y="6898290"/>
                </a:lnTo>
                <a:lnTo>
                  <a:pt x="113347" y="6859428"/>
                </a:lnTo>
                <a:lnTo>
                  <a:pt x="92678" y="6819519"/>
                </a:lnTo>
                <a:lnTo>
                  <a:pt x="73914" y="6778656"/>
                </a:lnTo>
                <a:lnTo>
                  <a:pt x="57245" y="6736842"/>
                </a:lnTo>
                <a:lnTo>
                  <a:pt x="42576" y="6694265"/>
                </a:lnTo>
                <a:lnTo>
                  <a:pt x="30099" y="6651021"/>
                </a:lnTo>
                <a:lnTo>
                  <a:pt x="19716" y="6607206"/>
                </a:lnTo>
                <a:lnTo>
                  <a:pt x="11525" y="6563010"/>
                </a:lnTo>
                <a:lnTo>
                  <a:pt x="5429" y="6518433"/>
                </a:lnTo>
                <a:lnTo>
                  <a:pt x="1619" y="6473571"/>
                </a:lnTo>
                <a:lnTo>
                  <a:pt x="0" y="6428612"/>
                </a:lnTo>
                <a:lnTo>
                  <a:pt x="0" y="905446"/>
                </a:lnTo>
                <a:lnTo>
                  <a:pt x="1619" y="860488"/>
                </a:lnTo>
                <a:lnTo>
                  <a:pt x="5429" y="815625"/>
                </a:lnTo>
                <a:lnTo>
                  <a:pt x="11525" y="771048"/>
                </a:lnTo>
                <a:lnTo>
                  <a:pt x="19716" y="726852"/>
                </a:lnTo>
                <a:lnTo>
                  <a:pt x="30099" y="683037"/>
                </a:lnTo>
                <a:lnTo>
                  <a:pt x="42576" y="639794"/>
                </a:lnTo>
                <a:lnTo>
                  <a:pt x="57245" y="597217"/>
                </a:lnTo>
                <a:lnTo>
                  <a:pt x="73914" y="555402"/>
                </a:lnTo>
                <a:lnTo>
                  <a:pt x="92678" y="514445"/>
                </a:lnTo>
                <a:lnTo>
                  <a:pt x="113347" y="474535"/>
                </a:lnTo>
                <a:lnTo>
                  <a:pt x="136017" y="435673"/>
                </a:lnTo>
                <a:lnTo>
                  <a:pt x="160496" y="397954"/>
                </a:lnTo>
                <a:lnTo>
                  <a:pt x="186880" y="361473"/>
                </a:lnTo>
                <a:lnTo>
                  <a:pt x="214979" y="326326"/>
                </a:lnTo>
                <a:lnTo>
                  <a:pt x="244792" y="292608"/>
                </a:lnTo>
                <a:lnTo>
                  <a:pt x="276225" y="260508"/>
                </a:lnTo>
                <a:lnTo>
                  <a:pt x="309181" y="229838"/>
                </a:lnTo>
                <a:lnTo>
                  <a:pt x="343566" y="200882"/>
                </a:lnTo>
                <a:lnTo>
                  <a:pt x="379380" y="173640"/>
                </a:lnTo>
                <a:lnTo>
                  <a:pt x="416433" y="148209"/>
                </a:lnTo>
                <a:lnTo>
                  <a:pt x="454723" y="124587"/>
                </a:lnTo>
                <a:lnTo>
                  <a:pt x="494157" y="102870"/>
                </a:lnTo>
                <a:lnTo>
                  <a:pt x="534543" y="83153"/>
                </a:lnTo>
                <a:lnTo>
                  <a:pt x="575881" y="65436"/>
                </a:lnTo>
                <a:lnTo>
                  <a:pt x="617982" y="49720"/>
                </a:lnTo>
                <a:lnTo>
                  <a:pt x="660844" y="36099"/>
                </a:lnTo>
                <a:lnTo>
                  <a:pt x="704278" y="24669"/>
                </a:lnTo>
                <a:lnTo>
                  <a:pt x="748284" y="15335"/>
                </a:lnTo>
                <a:lnTo>
                  <a:pt x="792765" y="8286"/>
                </a:lnTo>
                <a:lnTo>
                  <a:pt x="837438" y="3333"/>
                </a:lnTo>
                <a:lnTo>
                  <a:pt x="882300" y="571"/>
                </a:lnTo>
                <a:lnTo>
                  <a:pt x="6505479" y="0"/>
                </a:lnTo>
                <a:lnTo>
                  <a:pt x="6527958" y="571"/>
                </a:lnTo>
                <a:lnTo>
                  <a:pt x="6572821" y="3333"/>
                </a:lnTo>
                <a:lnTo>
                  <a:pt x="6617493" y="8286"/>
                </a:lnTo>
                <a:lnTo>
                  <a:pt x="6661880" y="15430"/>
                </a:lnTo>
                <a:lnTo>
                  <a:pt x="6705885" y="24765"/>
                </a:lnTo>
                <a:lnTo>
                  <a:pt x="6749319" y="36194"/>
                </a:lnTo>
                <a:lnTo>
                  <a:pt x="6792182" y="49815"/>
                </a:lnTo>
                <a:lnTo>
                  <a:pt x="6834378" y="65532"/>
                </a:lnTo>
                <a:lnTo>
                  <a:pt x="6875716" y="83248"/>
                </a:lnTo>
                <a:lnTo>
                  <a:pt x="6916102" y="102965"/>
                </a:lnTo>
                <a:lnTo>
                  <a:pt x="6955536" y="124682"/>
                </a:lnTo>
                <a:lnTo>
                  <a:pt x="6993826" y="148304"/>
                </a:lnTo>
                <a:lnTo>
                  <a:pt x="7030878" y="173736"/>
                </a:lnTo>
                <a:lnTo>
                  <a:pt x="7066692" y="200977"/>
                </a:lnTo>
                <a:lnTo>
                  <a:pt x="7101078" y="229933"/>
                </a:lnTo>
                <a:lnTo>
                  <a:pt x="7134034" y="260604"/>
                </a:lnTo>
                <a:lnTo>
                  <a:pt x="7165467" y="292798"/>
                </a:lnTo>
                <a:lnTo>
                  <a:pt x="7195280" y="326517"/>
                </a:lnTo>
                <a:lnTo>
                  <a:pt x="7223379" y="361664"/>
                </a:lnTo>
                <a:lnTo>
                  <a:pt x="7249763" y="398145"/>
                </a:lnTo>
                <a:lnTo>
                  <a:pt x="7274242" y="435864"/>
                </a:lnTo>
                <a:lnTo>
                  <a:pt x="7296912" y="474726"/>
                </a:lnTo>
                <a:lnTo>
                  <a:pt x="7317581" y="514635"/>
                </a:lnTo>
                <a:lnTo>
                  <a:pt x="7336345" y="555593"/>
                </a:lnTo>
                <a:lnTo>
                  <a:pt x="7353014" y="597408"/>
                </a:lnTo>
                <a:lnTo>
                  <a:pt x="7367682" y="639984"/>
                </a:lnTo>
                <a:lnTo>
                  <a:pt x="7380160" y="683228"/>
                </a:lnTo>
                <a:lnTo>
                  <a:pt x="7390542" y="727043"/>
                </a:lnTo>
                <a:lnTo>
                  <a:pt x="7398734" y="771239"/>
                </a:lnTo>
                <a:lnTo>
                  <a:pt x="7404830" y="815816"/>
                </a:lnTo>
                <a:lnTo>
                  <a:pt x="7408735" y="860679"/>
                </a:lnTo>
                <a:lnTo>
                  <a:pt x="7410354" y="905637"/>
                </a:lnTo>
                <a:lnTo>
                  <a:pt x="7410354" y="6428612"/>
                </a:lnTo>
                <a:lnTo>
                  <a:pt x="7408735" y="6473571"/>
                </a:lnTo>
                <a:lnTo>
                  <a:pt x="7404830" y="6518433"/>
                </a:lnTo>
                <a:lnTo>
                  <a:pt x="7398734" y="6563010"/>
                </a:lnTo>
                <a:lnTo>
                  <a:pt x="7390542" y="6607206"/>
                </a:lnTo>
                <a:lnTo>
                  <a:pt x="7380160" y="6651021"/>
                </a:lnTo>
                <a:lnTo>
                  <a:pt x="7367682" y="6694265"/>
                </a:lnTo>
                <a:lnTo>
                  <a:pt x="7353014" y="6736842"/>
                </a:lnTo>
                <a:lnTo>
                  <a:pt x="7336345" y="6778656"/>
                </a:lnTo>
                <a:lnTo>
                  <a:pt x="7317581" y="6819614"/>
                </a:lnTo>
                <a:lnTo>
                  <a:pt x="7296912" y="6859524"/>
                </a:lnTo>
                <a:lnTo>
                  <a:pt x="7274242" y="6898386"/>
                </a:lnTo>
                <a:lnTo>
                  <a:pt x="7249763" y="6936105"/>
                </a:lnTo>
                <a:lnTo>
                  <a:pt x="7223379" y="6972585"/>
                </a:lnTo>
                <a:lnTo>
                  <a:pt x="7195280" y="7007733"/>
                </a:lnTo>
                <a:lnTo>
                  <a:pt x="7165467" y="7041451"/>
                </a:lnTo>
                <a:lnTo>
                  <a:pt x="7134034" y="7073646"/>
                </a:lnTo>
                <a:lnTo>
                  <a:pt x="7101078" y="7104316"/>
                </a:lnTo>
                <a:lnTo>
                  <a:pt x="7066692" y="7133272"/>
                </a:lnTo>
                <a:lnTo>
                  <a:pt x="7030878" y="7160513"/>
                </a:lnTo>
                <a:lnTo>
                  <a:pt x="6993826" y="7185945"/>
                </a:lnTo>
                <a:lnTo>
                  <a:pt x="6955536" y="7209567"/>
                </a:lnTo>
                <a:lnTo>
                  <a:pt x="6916102" y="7231284"/>
                </a:lnTo>
                <a:lnTo>
                  <a:pt x="6875716" y="7251001"/>
                </a:lnTo>
                <a:lnTo>
                  <a:pt x="6834378" y="7268718"/>
                </a:lnTo>
                <a:lnTo>
                  <a:pt x="6792182" y="7284434"/>
                </a:lnTo>
                <a:lnTo>
                  <a:pt x="6749319" y="7298055"/>
                </a:lnTo>
                <a:lnTo>
                  <a:pt x="6705885" y="7309484"/>
                </a:lnTo>
                <a:lnTo>
                  <a:pt x="6661880" y="7318819"/>
                </a:lnTo>
                <a:lnTo>
                  <a:pt x="6617493" y="7325963"/>
                </a:lnTo>
                <a:lnTo>
                  <a:pt x="6572821" y="7330916"/>
                </a:lnTo>
                <a:lnTo>
                  <a:pt x="6527958" y="7333678"/>
                </a:lnTo>
                <a:lnTo>
                  <a:pt x="6505479" y="7334059"/>
                </a:lnTo>
                <a:close/>
              </a:path>
            </a:pathLst>
          </a:custGeom>
          <a:solidFill>
            <a:srgbClr val="EFEB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65249" y="2606675"/>
            <a:ext cx="5104765" cy="8883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379"/>
              </a:lnSpc>
              <a:spcBef>
                <a:spcPts val="235"/>
              </a:spcBef>
            </a:pPr>
            <a:r>
              <a:rPr sz="2850" b="1" spc="5" dirty="0">
                <a:latin typeface="Arial"/>
                <a:cs typeface="Arial"/>
              </a:rPr>
              <a:t>Save</a:t>
            </a:r>
            <a:r>
              <a:rPr sz="2850" b="1" spc="-60" dirty="0">
                <a:latin typeface="Arial"/>
                <a:cs typeface="Arial"/>
              </a:rPr>
              <a:t> </a:t>
            </a:r>
            <a:r>
              <a:rPr sz="2850" b="1" spc="70" dirty="0">
                <a:latin typeface="Arial"/>
                <a:cs typeface="Arial"/>
              </a:rPr>
              <a:t>time</a:t>
            </a:r>
            <a:r>
              <a:rPr sz="2850" b="1" spc="-55" dirty="0">
                <a:latin typeface="Arial"/>
                <a:cs typeface="Arial"/>
              </a:rPr>
              <a:t> </a:t>
            </a:r>
            <a:r>
              <a:rPr sz="2850" b="1" spc="90" dirty="0">
                <a:latin typeface="Arial"/>
                <a:cs typeface="Arial"/>
              </a:rPr>
              <a:t>and</a:t>
            </a:r>
            <a:r>
              <a:rPr sz="2850" b="1" spc="-55" dirty="0">
                <a:latin typeface="Arial"/>
                <a:cs typeface="Arial"/>
              </a:rPr>
              <a:t> </a:t>
            </a:r>
            <a:r>
              <a:rPr sz="2850" b="1" spc="40" dirty="0">
                <a:latin typeface="Arial"/>
                <a:cs typeface="Arial"/>
              </a:rPr>
              <a:t>increase</a:t>
            </a:r>
            <a:r>
              <a:rPr sz="2850" b="1" spc="-55" dirty="0">
                <a:latin typeface="Arial"/>
                <a:cs typeface="Arial"/>
              </a:rPr>
              <a:t> </a:t>
            </a:r>
            <a:r>
              <a:rPr sz="2850" b="1" spc="55" dirty="0">
                <a:latin typeface="Arial"/>
                <a:cs typeface="Arial"/>
              </a:rPr>
              <a:t>work </a:t>
            </a:r>
            <a:r>
              <a:rPr sz="2850" b="1" spc="-775" dirty="0">
                <a:latin typeface="Arial"/>
                <a:cs typeface="Arial"/>
              </a:rPr>
              <a:t> </a:t>
            </a:r>
            <a:r>
              <a:rPr sz="2850" b="1" spc="120" dirty="0">
                <a:latin typeface="Arial"/>
                <a:cs typeface="Arial"/>
              </a:rPr>
              <a:t>capacity</a:t>
            </a:r>
            <a:endParaRPr sz="2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5249" y="3862069"/>
            <a:ext cx="6588125" cy="531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8499"/>
              </a:lnSpc>
              <a:spcBef>
                <a:spcPts val="100"/>
              </a:spcBef>
            </a:pP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Traditionally,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management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and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optimization 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of 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business 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processes </a:t>
            </a:r>
            <a:r>
              <a:rPr sz="1800" spc="-30" dirty="0">
                <a:solidFill>
                  <a:srgbClr val="121517"/>
                </a:solidFill>
                <a:latin typeface="Arial MT"/>
                <a:cs typeface="Arial MT"/>
              </a:rPr>
              <a:t>is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a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very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labor-intensive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area </a:t>
            </a:r>
            <a:r>
              <a:rPr sz="1800" spc="95" dirty="0">
                <a:solidFill>
                  <a:srgbClr val="121517"/>
                </a:solidFill>
                <a:latin typeface="Arial MT"/>
                <a:cs typeface="Arial MT"/>
              </a:rPr>
              <a:t>that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requires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a lot 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of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time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from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experts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in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organizations.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128499"/>
              </a:lnSpc>
            </a:pPr>
            <a:r>
              <a:rPr sz="1800" spc="-55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growing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demand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for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efficiency and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85" dirty="0">
                <a:solidFill>
                  <a:srgbClr val="121517"/>
                </a:solidFill>
                <a:latin typeface="Arial MT"/>
                <a:cs typeface="Arial MT"/>
              </a:rPr>
              <a:t>ability </a:t>
            </a:r>
            <a:r>
              <a:rPr sz="1800" spc="80" dirty="0">
                <a:solidFill>
                  <a:srgbClr val="121517"/>
                </a:solidFill>
                <a:latin typeface="Arial MT"/>
                <a:cs typeface="Arial MT"/>
              </a:rPr>
              <a:t>to 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clearly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present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results requires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modern technologies.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Classic </a:t>
            </a:r>
            <a:r>
              <a:rPr sz="1800" spc="-100" dirty="0">
                <a:solidFill>
                  <a:srgbClr val="121517"/>
                </a:solidFill>
                <a:latin typeface="Arial MT"/>
                <a:cs typeface="Arial MT"/>
              </a:rPr>
              <a:t>BPM </a:t>
            </a:r>
            <a:r>
              <a:rPr sz="1800" spc="-9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approaches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are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often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overwhelmed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here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because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100" dirty="0">
                <a:solidFill>
                  <a:srgbClr val="121517"/>
                </a:solidFill>
                <a:latin typeface="Arial MT"/>
                <a:cs typeface="Arial MT"/>
              </a:rPr>
              <a:t>data </a:t>
            </a:r>
            <a:r>
              <a:rPr sz="1800" spc="10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they </a:t>
            </a:r>
            <a:r>
              <a:rPr sz="1800" spc="-35" dirty="0">
                <a:solidFill>
                  <a:srgbClr val="121517"/>
                </a:solidFill>
                <a:latin typeface="Arial MT"/>
                <a:cs typeface="Arial MT"/>
              </a:rPr>
              <a:t>use</a:t>
            </a:r>
            <a:r>
              <a:rPr sz="1800" spc="43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121517"/>
                </a:solidFill>
                <a:latin typeface="Arial MT"/>
                <a:cs typeface="Arial MT"/>
              </a:rPr>
              <a:t>to 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support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their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assumptions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has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already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changed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121517"/>
                </a:solidFill>
                <a:latin typeface="Arial MT"/>
                <a:cs typeface="Arial MT"/>
              </a:rPr>
              <a:t>by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time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their 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situation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analysis 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is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complete,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which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in 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turn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renders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analysis 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useless.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When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optimizing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processes,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most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time-consuming </a:t>
            </a:r>
            <a:r>
              <a:rPr sz="1800" spc="95" dirty="0">
                <a:solidFill>
                  <a:srgbClr val="121517"/>
                </a:solidFill>
                <a:latin typeface="Arial MT"/>
                <a:cs typeface="Arial MT"/>
              </a:rPr>
              <a:t>part 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is </a:t>
            </a:r>
            <a:r>
              <a:rPr sz="1800" spc="100" dirty="0">
                <a:solidFill>
                  <a:srgbClr val="121517"/>
                </a:solidFill>
                <a:latin typeface="Arial MT"/>
                <a:cs typeface="Arial MT"/>
              </a:rPr>
              <a:t>data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collection. 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Process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mining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gives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companies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a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head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121517"/>
                </a:solidFill>
                <a:latin typeface="Arial MT"/>
                <a:cs typeface="Arial MT"/>
              </a:rPr>
              <a:t>start</a:t>
            </a:r>
            <a:r>
              <a:rPr sz="1800" spc="8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121517"/>
                </a:solidFill>
                <a:latin typeface="Arial MT"/>
                <a:cs typeface="Arial MT"/>
              </a:rPr>
              <a:t>by</a:t>
            </a:r>
            <a:r>
              <a:rPr sz="1800" spc="10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automating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the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121517"/>
                </a:solidFill>
                <a:latin typeface="Arial MT"/>
                <a:cs typeface="Arial MT"/>
              </a:rPr>
              <a:t>data </a:t>
            </a:r>
            <a:r>
              <a:rPr sz="1800" spc="10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collection </a:t>
            </a:r>
            <a:r>
              <a:rPr sz="1800" spc="85" dirty="0">
                <a:solidFill>
                  <a:srgbClr val="121517"/>
                </a:solidFill>
                <a:latin typeface="Arial MT"/>
                <a:cs typeface="Arial MT"/>
              </a:rPr>
              <a:t>part. </a:t>
            </a:r>
            <a:r>
              <a:rPr sz="1800" spc="-55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basis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for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understanding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operational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situation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in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an organization 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is </a:t>
            </a:r>
            <a:r>
              <a:rPr sz="1800" spc="80" dirty="0">
                <a:solidFill>
                  <a:srgbClr val="121517"/>
                </a:solidFill>
                <a:latin typeface="Arial MT"/>
                <a:cs typeface="Arial MT"/>
              </a:rPr>
              <a:t>to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understand </a:t>
            </a:r>
            <a:r>
              <a:rPr sz="1800" spc="80" dirty="0">
                <a:solidFill>
                  <a:srgbClr val="121517"/>
                </a:solidFill>
                <a:latin typeface="Arial MT"/>
                <a:cs typeface="Arial MT"/>
              </a:rPr>
              <a:t>what 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is </a:t>
            </a:r>
            <a:r>
              <a:rPr sz="1800" spc="80" dirty="0">
                <a:solidFill>
                  <a:srgbClr val="121517"/>
                </a:solidFill>
                <a:latin typeface="Arial MT"/>
                <a:cs typeface="Arial MT"/>
              </a:rPr>
              <a:t>actually </a:t>
            </a:r>
            <a:r>
              <a:rPr sz="1800" spc="8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happening,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not </a:t>
            </a:r>
            <a:r>
              <a:rPr sz="1800" spc="80" dirty="0">
                <a:solidFill>
                  <a:srgbClr val="121517"/>
                </a:solidFill>
                <a:latin typeface="Arial MT"/>
                <a:cs typeface="Arial MT"/>
              </a:rPr>
              <a:t>what 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assumed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121517"/>
                </a:solidFill>
                <a:latin typeface="Arial MT"/>
                <a:cs typeface="Arial MT"/>
              </a:rPr>
              <a:t>to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be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happening. 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That's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121517"/>
                </a:solidFill>
                <a:latin typeface="Arial MT"/>
                <a:cs typeface="Arial MT"/>
              </a:rPr>
              <a:t>what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you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find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out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with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process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mining.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56839" y="2463800"/>
            <a:ext cx="469582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b="1" spc="-260" dirty="0">
                <a:latin typeface="Arial"/>
                <a:cs typeface="Arial"/>
              </a:rPr>
              <a:t>F</a:t>
            </a:r>
            <a:r>
              <a:rPr sz="2850" b="1" spc="-60" dirty="0">
                <a:latin typeface="Arial"/>
                <a:cs typeface="Arial"/>
              </a:rPr>
              <a:t>i</a:t>
            </a:r>
            <a:r>
              <a:rPr sz="2850" b="1" spc="-75" dirty="0">
                <a:latin typeface="Arial"/>
                <a:cs typeface="Arial"/>
              </a:rPr>
              <a:t>n</a:t>
            </a:r>
            <a:r>
              <a:rPr sz="2850" b="1" spc="-25" dirty="0">
                <a:latin typeface="Arial"/>
                <a:cs typeface="Arial"/>
              </a:rPr>
              <a:t>d</a:t>
            </a:r>
            <a:r>
              <a:rPr sz="2850" b="1" spc="-60" dirty="0">
                <a:latin typeface="Arial"/>
                <a:cs typeface="Arial"/>
              </a:rPr>
              <a:t>i</a:t>
            </a:r>
            <a:r>
              <a:rPr sz="2850" b="1" spc="-75" dirty="0">
                <a:latin typeface="Arial"/>
                <a:cs typeface="Arial"/>
              </a:rPr>
              <a:t>n</a:t>
            </a:r>
            <a:r>
              <a:rPr sz="2850" b="1" spc="35" dirty="0">
                <a:latin typeface="Arial"/>
                <a:cs typeface="Arial"/>
              </a:rPr>
              <a:t>g</a:t>
            </a:r>
            <a:r>
              <a:rPr sz="2850" b="1" spc="-215" dirty="0">
                <a:latin typeface="Arial"/>
                <a:cs typeface="Arial"/>
              </a:rPr>
              <a:t> </a:t>
            </a:r>
            <a:r>
              <a:rPr sz="2850" b="1" spc="-25" dirty="0">
                <a:latin typeface="Arial"/>
                <a:cs typeface="Arial"/>
              </a:rPr>
              <a:t>p</a:t>
            </a:r>
            <a:r>
              <a:rPr sz="2850" b="1" spc="-10" dirty="0">
                <a:latin typeface="Arial"/>
                <a:cs typeface="Arial"/>
              </a:rPr>
              <a:t>r</a:t>
            </a:r>
            <a:r>
              <a:rPr sz="2850" b="1" spc="-135" dirty="0">
                <a:latin typeface="Arial"/>
                <a:cs typeface="Arial"/>
              </a:rPr>
              <a:t>o</a:t>
            </a:r>
            <a:r>
              <a:rPr sz="2850" b="1" spc="-55" dirty="0">
                <a:latin typeface="Arial"/>
                <a:cs typeface="Arial"/>
              </a:rPr>
              <a:t>c</a:t>
            </a:r>
            <a:r>
              <a:rPr sz="2850" b="1" spc="-45" dirty="0">
                <a:latin typeface="Arial"/>
                <a:cs typeface="Arial"/>
              </a:rPr>
              <a:t>e</a:t>
            </a:r>
            <a:r>
              <a:rPr sz="2850" b="1" spc="-225" dirty="0">
                <a:latin typeface="Arial"/>
                <a:cs typeface="Arial"/>
              </a:rPr>
              <a:t>s</a:t>
            </a:r>
            <a:r>
              <a:rPr sz="2850" b="1" spc="-165" dirty="0">
                <a:latin typeface="Arial"/>
                <a:cs typeface="Arial"/>
              </a:rPr>
              <a:t>s</a:t>
            </a:r>
            <a:r>
              <a:rPr sz="2850" b="1" spc="-215" dirty="0">
                <a:latin typeface="Arial"/>
                <a:cs typeface="Arial"/>
              </a:rPr>
              <a:t> </a:t>
            </a:r>
            <a:r>
              <a:rPr sz="2850" b="1" spc="-25" dirty="0">
                <a:latin typeface="Arial"/>
                <a:cs typeface="Arial"/>
              </a:rPr>
              <a:t>b</a:t>
            </a:r>
            <a:r>
              <a:rPr sz="2850" b="1" spc="-135" dirty="0">
                <a:latin typeface="Arial"/>
                <a:cs typeface="Arial"/>
              </a:rPr>
              <a:t>o</a:t>
            </a:r>
            <a:r>
              <a:rPr sz="2850" b="1" spc="110" dirty="0">
                <a:latin typeface="Arial"/>
                <a:cs typeface="Arial"/>
              </a:rPr>
              <a:t>tt</a:t>
            </a:r>
            <a:r>
              <a:rPr sz="2850" b="1" spc="-60" dirty="0">
                <a:latin typeface="Arial"/>
                <a:cs typeface="Arial"/>
              </a:rPr>
              <a:t>l</a:t>
            </a:r>
            <a:r>
              <a:rPr sz="2850" b="1" spc="-45" dirty="0">
                <a:latin typeface="Arial"/>
                <a:cs typeface="Arial"/>
              </a:rPr>
              <a:t>e</a:t>
            </a:r>
            <a:r>
              <a:rPr sz="2850" b="1" spc="-75" dirty="0">
                <a:latin typeface="Arial"/>
                <a:cs typeface="Arial"/>
              </a:rPr>
              <a:t>n</a:t>
            </a:r>
            <a:r>
              <a:rPr sz="2850" b="1" spc="-45" dirty="0">
                <a:latin typeface="Arial"/>
                <a:cs typeface="Arial"/>
              </a:rPr>
              <a:t>e</a:t>
            </a:r>
            <a:r>
              <a:rPr sz="2850" b="1" spc="-55" dirty="0">
                <a:latin typeface="Arial"/>
                <a:cs typeface="Arial"/>
              </a:rPr>
              <a:t>c</a:t>
            </a:r>
            <a:r>
              <a:rPr sz="2850" b="1" spc="-5" dirty="0">
                <a:latin typeface="Arial"/>
                <a:cs typeface="Arial"/>
              </a:rPr>
              <a:t>k</a:t>
            </a:r>
            <a:r>
              <a:rPr sz="2850" b="1" spc="-165" dirty="0">
                <a:latin typeface="Arial"/>
                <a:cs typeface="Arial"/>
              </a:rPr>
              <a:t>s</a:t>
            </a:r>
            <a:endParaRPr sz="2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56839" y="3290570"/>
            <a:ext cx="6501130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100"/>
              </a:spcBef>
            </a:pP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Process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bottlenecks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are </a:t>
            </a:r>
            <a:r>
              <a:rPr sz="1800" spc="85" dirty="0">
                <a:solidFill>
                  <a:srgbClr val="121517"/>
                </a:solidFill>
                <a:latin typeface="Arial MT"/>
                <a:cs typeface="Arial MT"/>
              </a:rPr>
              <a:t>difficult </a:t>
            </a:r>
            <a:r>
              <a:rPr sz="1800" spc="80" dirty="0">
                <a:solidFill>
                  <a:srgbClr val="121517"/>
                </a:solidFill>
                <a:latin typeface="Arial MT"/>
                <a:cs typeface="Arial MT"/>
              </a:rPr>
              <a:t>to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uncover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through </a:t>
            </a:r>
            <a:r>
              <a:rPr sz="1800" spc="-100" dirty="0">
                <a:solidFill>
                  <a:srgbClr val="121517"/>
                </a:solidFill>
                <a:latin typeface="Arial MT"/>
                <a:cs typeface="Arial MT"/>
              </a:rPr>
              <a:t>BPM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and </a:t>
            </a:r>
            <a:r>
              <a:rPr sz="1800" spc="-49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process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mapping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workshops.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People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have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85" dirty="0">
                <a:solidFill>
                  <a:srgbClr val="121517"/>
                </a:solidFill>
                <a:latin typeface="Arial MT"/>
                <a:cs typeface="Arial MT"/>
              </a:rPr>
              <a:t>gut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feeling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about </a:t>
            </a:r>
            <a:r>
              <a:rPr sz="1800" spc="-484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121517"/>
                </a:solidFill>
                <a:latin typeface="Arial MT"/>
                <a:cs typeface="Arial MT"/>
              </a:rPr>
              <a:t>what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might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be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wrong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or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inefficient, </a:t>
            </a:r>
            <a:r>
              <a:rPr sz="1800" spc="85" dirty="0">
                <a:solidFill>
                  <a:srgbClr val="121517"/>
                </a:solidFill>
                <a:latin typeface="Arial MT"/>
                <a:cs typeface="Arial MT"/>
              </a:rPr>
              <a:t>but 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they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lack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fact-based </a:t>
            </a:r>
            <a:r>
              <a:rPr sz="1800" spc="-49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evidence. 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They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need </a:t>
            </a:r>
            <a:r>
              <a:rPr sz="1800" spc="100" dirty="0">
                <a:solidFill>
                  <a:srgbClr val="121517"/>
                </a:solidFill>
                <a:latin typeface="Arial MT"/>
                <a:cs typeface="Arial MT"/>
              </a:rPr>
              <a:t>data </a:t>
            </a:r>
            <a:r>
              <a:rPr sz="1800" spc="80" dirty="0">
                <a:solidFill>
                  <a:srgbClr val="121517"/>
                </a:solidFill>
                <a:latin typeface="Arial MT"/>
                <a:cs typeface="Arial MT"/>
              </a:rPr>
              <a:t>to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back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up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their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assumptions,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and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121517"/>
                </a:solidFill>
                <a:latin typeface="Arial MT"/>
                <a:cs typeface="Arial MT"/>
              </a:rPr>
              <a:t>that's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where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process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mining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comes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121517"/>
                </a:solidFill>
                <a:latin typeface="Arial MT"/>
                <a:cs typeface="Arial MT"/>
              </a:rPr>
              <a:t>to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the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rescue.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915600" y="5905499"/>
            <a:ext cx="7410450" cy="3667125"/>
          </a:xfrm>
          <a:custGeom>
            <a:avLst/>
            <a:gdLst/>
            <a:ahLst/>
            <a:cxnLst/>
            <a:rect l="l" t="t" r="r" b="b"/>
            <a:pathLst>
              <a:path w="7410450" h="3667125">
                <a:moveTo>
                  <a:pt x="6952392" y="3667125"/>
                </a:moveTo>
                <a:lnTo>
                  <a:pt x="446627" y="3667029"/>
                </a:lnTo>
                <a:lnTo>
                  <a:pt x="401859" y="3663696"/>
                </a:lnTo>
                <a:lnTo>
                  <a:pt x="357568" y="3655980"/>
                </a:lnTo>
                <a:lnTo>
                  <a:pt x="314229" y="3643979"/>
                </a:lnTo>
                <a:lnTo>
                  <a:pt x="272319" y="3627786"/>
                </a:lnTo>
                <a:lnTo>
                  <a:pt x="232219" y="3607593"/>
                </a:lnTo>
                <a:lnTo>
                  <a:pt x="194214" y="3583495"/>
                </a:lnTo>
                <a:lnTo>
                  <a:pt x="158781" y="3555777"/>
                </a:lnTo>
                <a:lnTo>
                  <a:pt x="126206" y="3524726"/>
                </a:lnTo>
                <a:lnTo>
                  <a:pt x="96869" y="3490626"/>
                </a:lnTo>
                <a:lnTo>
                  <a:pt x="70961" y="3453860"/>
                </a:lnTo>
                <a:lnTo>
                  <a:pt x="48768" y="3414712"/>
                </a:lnTo>
                <a:lnTo>
                  <a:pt x="30575" y="3373564"/>
                </a:lnTo>
                <a:lnTo>
                  <a:pt x="16478" y="3330892"/>
                </a:lnTo>
                <a:lnTo>
                  <a:pt x="6762" y="3287077"/>
                </a:lnTo>
                <a:lnTo>
                  <a:pt x="1238" y="3242405"/>
                </a:lnTo>
                <a:lnTo>
                  <a:pt x="0" y="3208686"/>
                </a:lnTo>
                <a:lnTo>
                  <a:pt x="0" y="458438"/>
                </a:lnTo>
                <a:lnTo>
                  <a:pt x="2190" y="413480"/>
                </a:lnTo>
                <a:lnTo>
                  <a:pt x="8763" y="368998"/>
                </a:lnTo>
                <a:lnTo>
                  <a:pt x="19716" y="325373"/>
                </a:lnTo>
                <a:lnTo>
                  <a:pt x="34861" y="282987"/>
                </a:lnTo>
                <a:lnTo>
                  <a:pt x="54102" y="242316"/>
                </a:lnTo>
                <a:lnTo>
                  <a:pt x="77152" y="203739"/>
                </a:lnTo>
                <a:lnTo>
                  <a:pt x="103917" y="167640"/>
                </a:lnTo>
                <a:lnTo>
                  <a:pt x="134112" y="134302"/>
                </a:lnTo>
                <a:lnTo>
                  <a:pt x="167449" y="104108"/>
                </a:lnTo>
                <a:lnTo>
                  <a:pt x="203549" y="77343"/>
                </a:lnTo>
                <a:lnTo>
                  <a:pt x="242125" y="54197"/>
                </a:lnTo>
                <a:lnTo>
                  <a:pt x="282702" y="34956"/>
                </a:lnTo>
                <a:lnTo>
                  <a:pt x="324992" y="19812"/>
                </a:lnTo>
                <a:lnTo>
                  <a:pt x="368522" y="8763"/>
                </a:lnTo>
                <a:lnTo>
                  <a:pt x="413003" y="2190"/>
                </a:lnTo>
                <a:lnTo>
                  <a:pt x="457866" y="0"/>
                </a:lnTo>
                <a:lnTo>
                  <a:pt x="6952392" y="0"/>
                </a:lnTo>
                <a:lnTo>
                  <a:pt x="6997255" y="2190"/>
                </a:lnTo>
                <a:lnTo>
                  <a:pt x="7041737" y="8763"/>
                </a:lnTo>
                <a:lnTo>
                  <a:pt x="7085361" y="19716"/>
                </a:lnTo>
                <a:lnTo>
                  <a:pt x="7127652" y="34861"/>
                </a:lnTo>
                <a:lnTo>
                  <a:pt x="7168229" y="54102"/>
                </a:lnTo>
                <a:lnTo>
                  <a:pt x="7206805" y="77247"/>
                </a:lnTo>
                <a:lnTo>
                  <a:pt x="7242905" y="104013"/>
                </a:lnTo>
                <a:lnTo>
                  <a:pt x="7276242" y="134207"/>
                </a:lnTo>
                <a:lnTo>
                  <a:pt x="7306437" y="167544"/>
                </a:lnTo>
                <a:lnTo>
                  <a:pt x="7333202" y="203644"/>
                </a:lnTo>
                <a:lnTo>
                  <a:pt x="7356252" y="242220"/>
                </a:lnTo>
                <a:lnTo>
                  <a:pt x="7375493" y="282892"/>
                </a:lnTo>
                <a:lnTo>
                  <a:pt x="7390637" y="325278"/>
                </a:lnTo>
                <a:lnTo>
                  <a:pt x="7401591" y="368903"/>
                </a:lnTo>
                <a:lnTo>
                  <a:pt x="7408163" y="413384"/>
                </a:lnTo>
                <a:lnTo>
                  <a:pt x="7410354" y="458342"/>
                </a:lnTo>
                <a:lnTo>
                  <a:pt x="7410354" y="3208686"/>
                </a:lnTo>
                <a:lnTo>
                  <a:pt x="7408163" y="3253644"/>
                </a:lnTo>
                <a:lnTo>
                  <a:pt x="7401591" y="3298126"/>
                </a:lnTo>
                <a:lnTo>
                  <a:pt x="7390637" y="3341751"/>
                </a:lnTo>
                <a:lnTo>
                  <a:pt x="7375493" y="3384137"/>
                </a:lnTo>
                <a:lnTo>
                  <a:pt x="7356252" y="3424809"/>
                </a:lnTo>
                <a:lnTo>
                  <a:pt x="7333202" y="3463385"/>
                </a:lnTo>
                <a:lnTo>
                  <a:pt x="7306437" y="3499484"/>
                </a:lnTo>
                <a:lnTo>
                  <a:pt x="7276242" y="3532822"/>
                </a:lnTo>
                <a:lnTo>
                  <a:pt x="7242905" y="3563016"/>
                </a:lnTo>
                <a:lnTo>
                  <a:pt x="7206805" y="3589781"/>
                </a:lnTo>
                <a:lnTo>
                  <a:pt x="7168229" y="3612927"/>
                </a:lnTo>
                <a:lnTo>
                  <a:pt x="7127652" y="3632168"/>
                </a:lnTo>
                <a:lnTo>
                  <a:pt x="7085361" y="3647313"/>
                </a:lnTo>
                <a:lnTo>
                  <a:pt x="7041737" y="3658266"/>
                </a:lnTo>
                <a:lnTo>
                  <a:pt x="6997255" y="3664839"/>
                </a:lnTo>
                <a:lnTo>
                  <a:pt x="6952392" y="3667029"/>
                </a:lnTo>
                <a:close/>
              </a:path>
            </a:pathLst>
          </a:custGeom>
          <a:solidFill>
            <a:srgbClr val="EFEB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328036" y="6586204"/>
            <a:ext cx="516318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b="1" spc="5" dirty="0">
                <a:latin typeface="Arial"/>
                <a:cs typeface="Arial"/>
              </a:rPr>
              <a:t>O</a:t>
            </a:r>
            <a:r>
              <a:rPr sz="2850" b="1" spc="-25" dirty="0">
                <a:latin typeface="Arial"/>
                <a:cs typeface="Arial"/>
              </a:rPr>
              <a:t>p</a:t>
            </a:r>
            <a:r>
              <a:rPr sz="2850" b="1" spc="-60" dirty="0">
                <a:latin typeface="Arial"/>
                <a:cs typeface="Arial"/>
              </a:rPr>
              <a:t>i</a:t>
            </a:r>
            <a:r>
              <a:rPr sz="2850" b="1" spc="-75" dirty="0">
                <a:latin typeface="Arial"/>
                <a:cs typeface="Arial"/>
              </a:rPr>
              <a:t>n</a:t>
            </a:r>
            <a:r>
              <a:rPr sz="2850" b="1" spc="-60" dirty="0">
                <a:latin typeface="Arial"/>
                <a:cs typeface="Arial"/>
              </a:rPr>
              <a:t>i</a:t>
            </a:r>
            <a:r>
              <a:rPr sz="2850" b="1" spc="-135" dirty="0">
                <a:latin typeface="Arial"/>
                <a:cs typeface="Arial"/>
              </a:rPr>
              <a:t>o</a:t>
            </a:r>
            <a:r>
              <a:rPr sz="2850" b="1" spc="-75" dirty="0">
                <a:latin typeface="Arial"/>
                <a:cs typeface="Arial"/>
              </a:rPr>
              <a:t>n</a:t>
            </a:r>
            <a:r>
              <a:rPr sz="2850" b="1" spc="-165" dirty="0">
                <a:latin typeface="Arial"/>
                <a:cs typeface="Arial"/>
              </a:rPr>
              <a:t>s</a:t>
            </a:r>
            <a:r>
              <a:rPr sz="2850" b="1" spc="-215" dirty="0">
                <a:latin typeface="Arial"/>
                <a:cs typeface="Arial"/>
              </a:rPr>
              <a:t> </a:t>
            </a:r>
            <a:r>
              <a:rPr sz="2850" b="1" spc="130" dirty="0">
                <a:latin typeface="Arial"/>
                <a:cs typeface="Arial"/>
              </a:rPr>
              <a:t>a</a:t>
            </a:r>
            <a:r>
              <a:rPr sz="2850" b="1" spc="-10" dirty="0">
                <a:latin typeface="Arial"/>
                <a:cs typeface="Arial"/>
              </a:rPr>
              <a:t>r</a:t>
            </a:r>
            <a:r>
              <a:rPr sz="2850" b="1" spc="15" dirty="0">
                <a:latin typeface="Arial"/>
                <a:cs typeface="Arial"/>
              </a:rPr>
              <a:t>e</a:t>
            </a:r>
            <a:r>
              <a:rPr sz="2850" b="1" spc="-215" dirty="0">
                <a:latin typeface="Arial"/>
                <a:cs typeface="Arial"/>
              </a:rPr>
              <a:t> </a:t>
            </a:r>
            <a:r>
              <a:rPr sz="2850" b="1" spc="-10" dirty="0">
                <a:latin typeface="Arial"/>
                <a:cs typeface="Arial"/>
              </a:rPr>
              <a:t>r</a:t>
            </a:r>
            <a:r>
              <a:rPr sz="2850" b="1" spc="-45" dirty="0">
                <a:latin typeface="Arial"/>
                <a:cs typeface="Arial"/>
              </a:rPr>
              <a:t>e</a:t>
            </a:r>
            <a:r>
              <a:rPr sz="2850" b="1" spc="-25" dirty="0">
                <a:latin typeface="Arial"/>
                <a:cs typeface="Arial"/>
              </a:rPr>
              <a:t>p</a:t>
            </a:r>
            <a:r>
              <a:rPr sz="2850" b="1" spc="-60" dirty="0">
                <a:latin typeface="Arial"/>
                <a:cs typeface="Arial"/>
              </a:rPr>
              <a:t>l</a:t>
            </a:r>
            <a:r>
              <a:rPr sz="2850" b="1" spc="130" dirty="0">
                <a:latin typeface="Arial"/>
                <a:cs typeface="Arial"/>
              </a:rPr>
              <a:t>a</a:t>
            </a:r>
            <a:r>
              <a:rPr sz="2850" b="1" spc="-55" dirty="0">
                <a:latin typeface="Arial"/>
                <a:cs typeface="Arial"/>
              </a:rPr>
              <a:t>c</a:t>
            </a:r>
            <a:r>
              <a:rPr sz="2850" b="1" spc="-45" dirty="0">
                <a:latin typeface="Arial"/>
                <a:cs typeface="Arial"/>
              </a:rPr>
              <a:t>e</a:t>
            </a:r>
            <a:r>
              <a:rPr sz="2850" b="1" spc="35" dirty="0">
                <a:latin typeface="Arial"/>
                <a:cs typeface="Arial"/>
              </a:rPr>
              <a:t>d</a:t>
            </a:r>
            <a:r>
              <a:rPr sz="2850" b="1" spc="-215" dirty="0">
                <a:latin typeface="Arial"/>
                <a:cs typeface="Arial"/>
              </a:rPr>
              <a:t> </a:t>
            </a:r>
            <a:r>
              <a:rPr sz="2850" b="1" spc="-25" dirty="0">
                <a:latin typeface="Arial"/>
                <a:cs typeface="Arial"/>
              </a:rPr>
              <a:t>b</a:t>
            </a:r>
            <a:r>
              <a:rPr sz="2850" b="1" spc="135" dirty="0">
                <a:latin typeface="Arial"/>
                <a:cs typeface="Arial"/>
              </a:rPr>
              <a:t>y</a:t>
            </a:r>
            <a:r>
              <a:rPr sz="2850" b="1" spc="-215" dirty="0">
                <a:latin typeface="Arial"/>
                <a:cs typeface="Arial"/>
              </a:rPr>
              <a:t> </a:t>
            </a:r>
            <a:r>
              <a:rPr sz="2850" b="1" spc="75" dirty="0">
                <a:latin typeface="Arial"/>
                <a:cs typeface="Arial"/>
              </a:rPr>
              <a:t>f</a:t>
            </a:r>
            <a:r>
              <a:rPr sz="2850" b="1" spc="130" dirty="0">
                <a:latin typeface="Arial"/>
                <a:cs typeface="Arial"/>
              </a:rPr>
              <a:t>a</a:t>
            </a:r>
            <a:r>
              <a:rPr sz="2850" b="1" spc="-55" dirty="0">
                <a:latin typeface="Arial"/>
                <a:cs typeface="Arial"/>
              </a:rPr>
              <a:t>c</a:t>
            </a:r>
            <a:r>
              <a:rPr sz="2850" b="1" spc="110" dirty="0">
                <a:latin typeface="Arial"/>
                <a:cs typeface="Arial"/>
              </a:rPr>
              <a:t>t</a:t>
            </a:r>
            <a:r>
              <a:rPr sz="2850" b="1" spc="-165" dirty="0">
                <a:latin typeface="Arial"/>
                <a:cs typeface="Arial"/>
              </a:rPr>
              <a:t>s</a:t>
            </a:r>
            <a:endParaRPr sz="285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95"/>
              </a:lnSpc>
            </a:pPr>
            <a:fld id="{81D60167-4931-47E6-BA6A-407CBD079E47}" type="slidenum">
              <a:rPr spc="30" dirty="0"/>
              <a:t>13</a:t>
            </a:fld>
            <a:endParaRPr spc="30" dirty="0"/>
          </a:p>
        </p:txBody>
      </p:sp>
      <p:sp>
        <p:nvSpPr>
          <p:cNvPr id="19" name="object 19"/>
          <p:cNvSpPr txBox="1"/>
          <p:nvPr/>
        </p:nvSpPr>
        <p:spPr>
          <a:xfrm>
            <a:off x="10328036" y="7412974"/>
            <a:ext cx="6579234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8499"/>
              </a:lnSpc>
              <a:spcBef>
                <a:spcPts val="100"/>
              </a:spcBef>
            </a:pP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One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of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main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goals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of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process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mining 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is </a:t>
            </a:r>
            <a:r>
              <a:rPr sz="1800" spc="80" dirty="0">
                <a:solidFill>
                  <a:srgbClr val="121517"/>
                </a:solidFill>
                <a:latin typeface="Arial MT"/>
                <a:cs typeface="Arial MT"/>
              </a:rPr>
              <a:t>to </a:t>
            </a:r>
            <a:r>
              <a:rPr sz="1800" spc="-60" dirty="0">
                <a:solidFill>
                  <a:srgbClr val="121517"/>
                </a:solidFill>
                <a:latin typeface="Arial MT"/>
                <a:cs typeface="Arial MT"/>
              </a:rPr>
              <a:t>see</a:t>
            </a:r>
            <a:r>
              <a:rPr sz="1800" spc="-5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big 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picture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of 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business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operations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and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still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be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able </a:t>
            </a:r>
            <a:r>
              <a:rPr sz="1800" spc="80" dirty="0">
                <a:solidFill>
                  <a:srgbClr val="121517"/>
                </a:solidFill>
                <a:latin typeface="Arial MT"/>
                <a:cs typeface="Arial MT"/>
              </a:rPr>
              <a:t>to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track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down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the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root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causes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of</a:t>
            </a:r>
            <a:r>
              <a:rPr sz="1800" spc="8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deviations,</a:t>
            </a:r>
            <a:r>
              <a:rPr sz="1800" spc="57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bottlenecks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or</a:t>
            </a:r>
            <a:r>
              <a:rPr sz="1800" spc="57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process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variations.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41395"/>
            <a:ext cx="323850" cy="361950"/>
            <a:chOff x="0" y="1441395"/>
            <a:chExt cx="323850" cy="361950"/>
          </a:xfrm>
        </p:grpSpPr>
        <p:sp>
          <p:nvSpPr>
            <p:cNvPr id="3" name="object 3"/>
            <p:cNvSpPr/>
            <p:nvPr/>
          </p:nvSpPr>
          <p:spPr>
            <a:xfrm>
              <a:off x="5" y="1447226"/>
              <a:ext cx="304800" cy="333375"/>
            </a:xfrm>
            <a:custGeom>
              <a:avLst/>
              <a:gdLst/>
              <a:ahLst/>
              <a:cxnLst/>
              <a:rect l="l" t="t" r="r" b="b"/>
              <a:pathLst>
                <a:path w="304800" h="333375">
                  <a:moveTo>
                    <a:pt x="232034" y="333280"/>
                  </a:moveTo>
                  <a:lnTo>
                    <a:pt x="184594" y="307477"/>
                  </a:lnTo>
                  <a:lnTo>
                    <a:pt x="158196" y="268489"/>
                  </a:lnTo>
                  <a:lnTo>
                    <a:pt x="140693" y="228936"/>
                  </a:lnTo>
                  <a:lnTo>
                    <a:pt x="136102" y="214621"/>
                  </a:lnTo>
                  <a:lnTo>
                    <a:pt x="130077" y="197670"/>
                  </a:lnTo>
                  <a:lnTo>
                    <a:pt x="109513" y="150583"/>
                  </a:lnTo>
                  <a:lnTo>
                    <a:pt x="81967" y="122520"/>
                  </a:lnTo>
                  <a:lnTo>
                    <a:pt x="59873" y="116304"/>
                  </a:lnTo>
                  <a:lnTo>
                    <a:pt x="49257" y="117057"/>
                  </a:lnTo>
                  <a:lnTo>
                    <a:pt x="38736" y="120730"/>
                  </a:lnTo>
                  <a:lnTo>
                    <a:pt x="28023" y="127040"/>
                  </a:lnTo>
                  <a:lnTo>
                    <a:pt x="6790" y="144839"/>
                  </a:lnTo>
                  <a:lnTo>
                    <a:pt x="0" y="154068"/>
                  </a:lnTo>
                  <a:lnTo>
                    <a:pt x="0" y="39552"/>
                  </a:lnTo>
                  <a:lnTo>
                    <a:pt x="26206" y="22790"/>
                  </a:lnTo>
                  <a:lnTo>
                    <a:pt x="62169" y="8004"/>
                  </a:lnTo>
                  <a:lnTo>
                    <a:pt x="118121" y="0"/>
                  </a:lnTo>
                  <a:lnTo>
                    <a:pt x="169865" y="7157"/>
                  </a:lnTo>
                  <a:lnTo>
                    <a:pt x="216062" y="28534"/>
                  </a:lnTo>
                  <a:lnTo>
                    <a:pt x="255372" y="63378"/>
                  </a:lnTo>
                  <a:lnTo>
                    <a:pt x="281961" y="103685"/>
                  </a:lnTo>
                  <a:lnTo>
                    <a:pt x="298508" y="148700"/>
                  </a:lnTo>
                  <a:lnTo>
                    <a:pt x="304629" y="196634"/>
                  </a:lnTo>
                  <a:lnTo>
                    <a:pt x="299942" y="245510"/>
                  </a:lnTo>
                  <a:lnTo>
                    <a:pt x="283970" y="293445"/>
                  </a:lnTo>
                  <a:lnTo>
                    <a:pt x="258432" y="326406"/>
                  </a:lnTo>
                  <a:lnTo>
                    <a:pt x="232034" y="333280"/>
                  </a:lnTo>
                  <a:close/>
                </a:path>
              </a:pathLst>
            </a:custGeom>
            <a:solidFill>
              <a:srgbClr val="ABE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441398"/>
              <a:ext cx="323850" cy="361950"/>
            </a:xfrm>
            <a:custGeom>
              <a:avLst/>
              <a:gdLst/>
              <a:ahLst/>
              <a:cxnLst/>
              <a:rect l="l" t="t" r="r" b="b"/>
              <a:pathLst>
                <a:path w="323850" h="361950">
                  <a:moveTo>
                    <a:pt x="323329" y="236550"/>
                  </a:moveTo>
                  <a:lnTo>
                    <a:pt x="321005" y="193052"/>
                  </a:lnTo>
                  <a:lnTo>
                    <a:pt x="310197" y="150774"/>
                  </a:lnTo>
                  <a:lnTo>
                    <a:pt x="291553" y="111048"/>
                  </a:lnTo>
                  <a:lnTo>
                    <a:pt x="265963" y="75285"/>
                  </a:lnTo>
                  <a:lnTo>
                    <a:pt x="234188" y="44932"/>
                  </a:lnTo>
                  <a:lnTo>
                    <a:pt x="197104" y="21285"/>
                  </a:lnTo>
                  <a:lnTo>
                    <a:pt x="155486" y="5867"/>
                  </a:lnTo>
                  <a:lnTo>
                    <a:pt x="110083" y="0"/>
                  </a:lnTo>
                  <a:lnTo>
                    <a:pt x="71843" y="3403"/>
                  </a:lnTo>
                  <a:lnTo>
                    <a:pt x="34861" y="13335"/>
                  </a:lnTo>
                  <a:lnTo>
                    <a:pt x="0" y="30175"/>
                  </a:lnTo>
                  <a:lnTo>
                    <a:pt x="0" y="66776"/>
                  </a:lnTo>
                  <a:lnTo>
                    <a:pt x="2311" y="64604"/>
                  </a:lnTo>
                  <a:lnTo>
                    <a:pt x="32156" y="46164"/>
                  </a:lnTo>
                  <a:lnTo>
                    <a:pt x="65659" y="33108"/>
                  </a:lnTo>
                  <a:lnTo>
                    <a:pt x="112598" y="26009"/>
                  </a:lnTo>
                  <a:lnTo>
                    <a:pt x="155676" y="30264"/>
                  </a:lnTo>
                  <a:lnTo>
                    <a:pt x="194106" y="44462"/>
                  </a:lnTo>
                  <a:lnTo>
                    <a:pt x="226847" y="66967"/>
                  </a:lnTo>
                  <a:lnTo>
                    <a:pt x="253885" y="96570"/>
                  </a:lnTo>
                  <a:lnTo>
                    <a:pt x="274078" y="131660"/>
                  </a:lnTo>
                  <a:lnTo>
                    <a:pt x="286626" y="170815"/>
                  </a:lnTo>
                  <a:lnTo>
                    <a:pt x="290779" y="212534"/>
                  </a:lnTo>
                  <a:lnTo>
                    <a:pt x="285851" y="255371"/>
                  </a:lnTo>
                  <a:lnTo>
                    <a:pt x="271373" y="297840"/>
                  </a:lnTo>
                  <a:lnTo>
                    <a:pt x="239306" y="328117"/>
                  </a:lnTo>
                  <a:lnTo>
                    <a:pt x="209461" y="317512"/>
                  </a:lnTo>
                  <a:lnTo>
                    <a:pt x="176631" y="272122"/>
                  </a:lnTo>
                  <a:lnTo>
                    <a:pt x="162242" y="242798"/>
                  </a:lnTo>
                  <a:lnTo>
                    <a:pt x="138582" y="182549"/>
                  </a:lnTo>
                  <a:lnTo>
                    <a:pt x="124193" y="153225"/>
                  </a:lnTo>
                  <a:lnTo>
                    <a:pt x="104292" y="129298"/>
                  </a:lnTo>
                  <a:lnTo>
                    <a:pt x="78892" y="115963"/>
                  </a:lnTo>
                  <a:lnTo>
                    <a:pt x="50114" y="114350"/>
                  </a:lnTo>
                  <a:lnTo>
                    <a:pt x="20180" y="125793"/>
                  </a:lnTo>
                  <a:lnTo>
                    <a:pt x="0" y="143014"/>
                  </a:lnTo>
                  <a:lnTo>
                    <a:pt x="0" y="197586"/>
                  </a:lnTo>
                  <a:lnTo>
                    <a:pt x="15836" y="171488"/>
                  </a:lnTo>
                  <a:lnTo>
                    <a:pt x="49822" y="143954"/>
                  </a:lnTo>
                  <a:lnTo>
                    <a:pt x="103136" y="181038"/>
                  </a:lnTo>
                  <a:lnTo>
                    <a:pt x="118973" y="215747"/>
                  </a:lnTo>
                  <a:lnTo>
                    <a:pt x="148234" y="285927"/>
                  </a:lnTo>
                  <a:lnTo>
                    <a:pt x="183197" y="334162"/>
                  </a:lnTo>
                  <a:lnTo>
                    <a:pt x="219506" y="358470"/>
                  </a:lnTo>
                  <a:lnTo>
                    <a:pt x="240461" y="361683"/>
                  </a:lnTo>
                  <a:lnTo>
                    <a:pt x="258432" y="359130"/>
                  </a:lnTo>
                  <a:lnTo>
                    <a:pt x="268376" y="353745"/>
                  </a:lnTo>
                  <a:lnTo>
                    <a:pt x="268414" y="353529"/>
                  </a:lnTo>
                  <a:lnTo>
                    <a:pt x="273977" y="350532"/>
                  </a:lnTo>
                  <a:lnTo>
                    <a:pt x="287502" y="337477"/>
                  </a:lnTo>
                  <a:lnTo>
                    <a:pt x="298894" y="321398"/>
                  </a:lnTo>
                  <a:lnTo>
                    <a:pt x="316179" y="279781"/>
                  </a:lnTo>
                  <a:lnTo>
                    <a:pt x="323329" y="236550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2138933" cy="133264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27099" y="873125"/>
            <a:ext cx="2311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305" dirty="0">
                <a:latin typeface="Arial"/>
                <a:cs typeface="Arial"/>
              </a:rPr>
              <a:t>C</a:t>
            </a:r>
            <a:r>
              <a:rPr sz="4800" b="1" spc="145" dirty="0">
                <a:latin typeface="Arial"/>
                <a:cs typeface="Arial"/>
              </a:rPr>
              <a:t>e</a:t>
            </a:r>
            <a:r>
              <a:rPr sz="4800" b="1" spc="100" dirty="0">
                <a:latin typeface="Arial"/>
                <a:cs typeface="Arial"/>
              </a:rPr>
              <a:t>l</a:t>
            </a:r>
            <a:r>
              <a:rPr sz="4800" b="1" spc="-60" dirty="0">
                <a:latin typeface="Arial"/>
                <a:cs typeface="Arial"/>
              </a:rPr>
              <a:t>o</a:t>
            </a:r>
            <a:r>
              <a:rPr sz="4800" b="1" spc="120" dirty="0">
                <a:latin typeface="Arial"/>
                <a:cs typeface="Arial"/>
              </a:rPr>
              <a:t>n</a:t>
            </a:r>
            <a:r>
              <a:rPr sz="4800" b="1" spc="100" dirty="0">
                <a:latin typeface="Arial"/>
                <a:cs typeface="Arial"/>
              </a:rPr>
              <a:t>i</a:t>
            </a:r>
            <a:r>
              <a:rPr sz="4800" b="1" spc="-75" dirty="0">
                <a:latin typeface="Arial"/>
                <a:cs typeface="Arial"/>
              </a:rPr>
              <a:t>s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7579" y="2503169"/>
            <a:ext cx="16568421" cy="60238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8499"/>
              </a:lnSpc>
              <a:spcBef>
                <a:spcPts val="100"/>
              </a:spcBef>
            </a:pPr>
            <a:r>
              <a:rPr sz="2800" spc="5" dirty="0">
                <a:latin typeface="Arial MT"/>
                <a:cs typeface="Arial MT"/>
                <a:hlinkClick r:id="rId3"/>
              </a:rPr>
              <a:t>Founded </a:t>
            </a:r>
            <a:r>
              <a:rPr sz="2800" spc="25" dirty="0">
                <a:latin typeface="Arial MT"/>
                <a:cs typeface="Arial MT"/>
                <a:hlinkClick r:id="rId3"/>
              </a:rPr>
              <a:t>in </a:t>
            </a:r>
            <a:r>
              <a:rPr sz="2800" spc="-120" dirty="0">
                <a:latin typeface="Arial MT"/>
                <a:cs typeface="Arial MT"/>
                <a:hlinkClick r:id="rId3"/>
              </a:rPr>
              <a:t>2011 </a:t>
            </a:r>
            <a:r>
              <a:rPr sz="2800" spc="95" dirty="0">
                <a:latin typeface="Arial MT"/>
                <a:cs typeface="Arial MT"/>
                <a:hlinkClick r:id="rId3"/>
              </a:rPr>
              <a:t>by </a:t>
            </a:r>
            <a:r>
              <a:rPr sz="2800" spc="25" dirty="0">
                <a:latin typeface="Arial MT"/>
                <a:cs typeface="Arial MT"/>
                <a:hlinkClick r:id="rId3"/>
              </a:rPr>
              <a:t>three </a:t>
            </a:r>
            <a:r>
              <a:rPr sz="2800" spc="30" dirty="0">
                <a:latin typeface="Arial MT"/>
                <a:cs typeface="Arial MT"/>
                <a:hlinkClick r:id="rId3"/>
              </a:rPr>
              <a:t>university students, </a:t>
            </a:r>
            <a:r>
              <a:rPr sz="2800" spc="10" dirty="0">
                <a:latin typeface="Arial MT"/>
                <a:cs typeface="Arial MT"/>
                <a:hlinkClick r:id="rId3"/>
              </a:rPr>
              <a:t>CelonisCelonis </a:t>
            </a:r>
            <a:r>
              <a:rPr sz="2800" dirty="0">
                <a:latin typeface="Arial MT"/>
                <a:cs typeface="Arial MT"/>
                <a:hlinkClick r:id="rId3"/>
              </a:rPr>
              <a:t>helps </a:t>
            </a:r>
            <a:r>
              <a:rPr sz="2800" spc="5" dirty="0">
                <a:latin typeface="Arial MT"/>
                <a:cs typeface="Arial MT"/>
                <a:hlinkClick r:id="rId3"/>
              </a:rPr>
              <a:t> </a:t>
            </a:r>
            <a:r>
              <a:rPr sz="2800" spc="15" dirty="0">
                <a:latin typeface="Arial MT"/>
                <a:cs typeface="Arial MT"/>
                <a:hlinkClick r:id="rId3"/>
              </a:rPr>
              <a:t>companies</a:t>
            </a:r>
            <a:r>
              <a:rPr sz="2800" spc="20" dirty="0">
                <a:latin typeface="Arial MT"/>
                <a:cs typeface="Arial MT"/>
                <a:hlinkClick r:id="rId3"/>
              </a:rPr>
              <a:t> </a:t>
            </a:r>
            <a:r>
              <a:rPr sz="2800" spc="10" dirty="0">
                <a:latin typeface="Arial MT"/>
                <a:cs typeface="Arial MT"/>
                <a:hlinkClick r:id="rId3"/>
              </a:rPr>
              <a:t>achieve</a:t>
            </a:r>
            <a:r>
              <a:rPr sz="2800" spc="15" dirty="0">
                <a:latin typeface="Arial MT"/>
                <a:cs typeface="Arial MT"/>
                <a:hlinkClick r:id="rId3"/>
              </a:rPr>
              <a:t> </a:t>
            </a:r>
            <a:r>
              <a:rPr sz="2800" spc="-5" dirty="0">
                <a:latin typeface="Arial MT"/>
                <a:cs typeface="Arial MT"/>
                <a:hlinkClick r:id="rId3"/>
              </a:rPr>
              <a:t>process</a:t>
            </a:r>
            <a:r>
              <a:rPr sz="2800" dirty="0">
                <a:latin typeface="Arial MT"/>
                <a:cs typeface="Arial MT"/>
                <a:hlinkClick r:id="rId3"/>
              </a:rPr>
              <a:t> </a:t>
            </a:r>
            <a:r>
              <a:rPr sz="2800" spc="-5" dirty="0">
                <a:latin typeface="Arial MT"/>
                <a:cs typeface="Arial MT"/>
                <a:hlinkClick r:id="rId3"/>
              </a:rPr>
              <a:t>excellence</a:t>
            </a:r>
            <a:r>
              <a:rPr sz="2800" dirty="0">
                <a:latin typeface="Arial MT"/>
                <a:cs typeface="Arial MT"/>
                <a:hlinkClick r:id="rId3"/>
              </a:rPr>
              <a:t> </a:t>
            </a:r>
            <a:r>
              <a:rPr sz="2800" spc="55" dirty="0">
                <a:latin typeface="Arial MT"/>
                <a:cs typeface="Arial MT"/>
                <a:hlinkClick r:id="rId3"/>
              </a:rPr>
              <a:t>through</a:t>
            </a:r>
            <a:r>
              <a:rPr sz="2800" spc="60" dirty="0">
                <a:latin typeface="Arial MT"/>
                <a:cs typeface="Arial MT"/>
                <a:hlinkClick r:id="rId3"/>
              </a:rPr>
              <a:t> </a:t>
            </a:r>
            <a:r>
              <a:rPr sz="2800" spc="35" dirty="0">
                <a:latin typeface="Arial MT"/>
                <a:cs typeface="Arial MT"/>
                <a:hlinkClick r:id="rId3"/>
              </a:rPr>
              <a:t>its</a:t>
            </a:r>
            <a:r>
              <a:rPr sz="2800" spc="40" dirty="0">
                <a:latin typeface="Arial MT"/>
                <a:cs typeface="Arial MT"/>
                <a:hlinkClick r:id="rId3"/>
              </a:rPr>
              <a:t> </a:t>
            </a:r>
            <a:r>
              <a:rPr sz="2800" spc="70" dirty="0">
                <a:latin typeface="Arial MT"/>
                <a:cs typeface="Arial MT"/>
                <a:hlinkClick r:id="rId3"/>
              </a:rPr>
              <a:t>platform</a:t>
            </a:r>
            <a:r>
              <a:rPr sz="2800" spc="75" dirty="0">
                <a:latin typeface="Arial MT"/>
                <a:cs typeface="Arial MT"/>
                <a:hlinkClick r:id="rId3"/>
              </a:rPr>
              <a:t> </a:t>
            </a:r>
            <a:r>
              <a:rPr sz="2800" spc="95" dirty="0">
                <a:latin typeface="Arial MT"/>
                <a:cs typeface="Arial MT"/>
                <a:hlinkClick r:id="rId3"/>
              </a:rPr>
              <a:t>by </a:t>
            </a:r>
            <a:r>
              <a:rPr sz="2800" spc="100" dirty="0">
                <a:latin typeface="Arial MT"/>
                <a:cs typeface="Arial MT"/>
                <a:hlinkClick r:id="rId3"/>
              </a:rPr>
              <a:t> </a:t>
            </a:r>
            <a:r>
              <a:rPr sz="2800" spc="40" dirty="0">
                <a:latin typeface="Arial MT"/>
                <a:cs typeface="Arial MT"/>
                <a:hlinkClick r:id="rId3"/>
              </a:rPr>
              <a:t>eliminating </a:t>
            </a:r>
            <a:r>
              <a:rPr sz="2800" spc="45" dirty="0">
                <a:latin typeface="Arial MT"/>
                <a:cs typeface="Arial MT"/>
                <a:hlinkClick r:id="rId3"/>
              </a:rPr>
              <a:t>operational </a:t>
            </a:r>
            <a:r>
              <a:rPr sz="2800" spc="65" dirty="0">
                <a:latin typeface="Arial MT"/>
                <a:cs typeface="Arial MT"/>
                <a:hlinkClick r:id="rId3"/>
              </a:rPr>
              <a:t>friction with </a:t>
            </a:r>
            <a:r>
              <a:rPr sz="2800" spc="45" dirty="0">
                <a:latin typeface="Arial MT"/>
                <a:cs typeface="Arial MT"/>
                <a:hlinkClick r:id="rId3"/>
              </a:rPr>
              <a:t>their </a:t>
            </a:r>
            <a:r>
              <a:rPr sz="2800" spc="35" dirty="0">
                <a:latin typeface="Arial MT"/>
                <a:cs typeface="Arial MT"/>
                <a:hlinkClick r:id="rId3"/>
              </a:rPr>
              <a:t>Intelligent </a:t>
            </a:r>
            <a:r>
              <a:rPr sz="2800" spc="-45" dirty="0">
                <a:latin typeface="Arial MT"/>
                <a:cs typeface="Arial MT"/>
                <a:hlinkClick r:id="rId3"/>
              </a:rPr>
              <a:t>Business </a:t>
            </a:r>
            <a:r>
              <a:rPr sz="2800" spc="45" dirty="0">
                <a:latin typeface="Arial MT"/>
                <a:cs typeface="Arial MT"/>
                <a:hlinkClick r:id="rId3"/>
              </a:rPr>
              <a:t>Cloud </a:t>
            </a:r>
            <a:r>
              <a:rPr sz="2800" spc="50" dirty="0">
                <a:latin typeface="Arial MT"/>
                <a:cs typeface="Arial MT"/>
                <a:hlinkClick r:id="rId3"/>
              </a:rPr>
              <a:t> </a:t>
            </a:r>
            <a:r>
              <a:rPr sz="2800" spc="65" dirty="0">
                <a:latin typeface="Arial MT"/>
                <a:cs typeface="Arial MT"/>
                <a:hlinkClick r:id="rId3"/>
              </a:rPr>
              <a:t>platform. </a:t>
            </a:r>
            <a:r>
              <a:rPr sz="2800" spc="-10" dirty="0">
                <a:latin typeface="Arial MT"/>
                <a:cs typeface="Arial MT"/>
                <a:hlinkClick r:id="rId3"/>
              </a:rPr>
              <a:t>In </a:t>
            </a:r>
            <a:r>
              <a:rPr sz="2800" spc="60" dirty="0">
                <a:latin typeface="Arial MT"/>
                <a:cs typeface="Arial MT"/>
                <a:hlinkClick r:id="rId3"/>
              </a:rPr>
              <a:t>addition </a:t>
            </a:r>
            <a:r>
              <a:rPr sz="2800" spc="75" dirty="0">
                <a:latin typeface="Arial MT"/>
                <a:cs typeface="Arial MT"/>
                <a:hlinkClick r:id="rId3"/>
              </a:rPr>
              <a:t>to </a:t>
            </a:r>
            <a:r>
              <a:rPr sz="2800" spc="45" dirty="0">
                <a:latin typeface="Arial MT"/>
                <a:cs typeface="Arial MT"/>
                <a:hlinkClick r:id="rId3"/>
              </a:rPr>
              <a:t>user-friendly </a:t>
            </a:r>
            <a:r>
              <a:rPr sz="2800" spc="-5" dirty="0">
                <a:latin typeface="Arial MT"/>
                <a:cs typeface="Arial MT"/>
                <a:hlinkClick r:id="rId3"/>
              </a:rPr>
              <a:t>process </a:t>
            </a:r>
            <a:r>
              <a:rPr sz="2800" spc="25" dirty="0">
                <a:latin typeface="Arial MT"/>
                <a:cs typeface="Arial MT"/>
                <a:hlinkClick r:id="rId3"/>
              </a:rPr>
              <a:t>discovery, </a:t>
            </a:r>
            <a:r>
              <a:rPr sz="2800" spc="30" dirty="0">
                <a:latin typeface="Arial MT"/>
                <a:cs typeface="Arial MT"/>
                <a:hlinkClick r:id="rId3"/>
              </a:rPr>
              <a:t>analysis </a:t>
            </a:r>
            <a:r>
              <a:rPr sz="2800" spc="35" dirty="0">
                <a:latin typeface="Arial MT"/>
                <a:cs typeface="Arial MT"/>
                <a:hlinkClick r:id="rId3"/>
              </a:rPr>
              <a:t> </a:t>
            </a:r>
            <a:r>
              <a:rPr sz="2800" spc="55" dirty="0">
                <a:latin typeface="Arial MT"/>
                <a:cs typeface="Arial MT"/>
                <a:hlinkClick r:id="rId3"/>
              </a:rPr>
              <a:t>and</a:t>
            </a:r>
            <a:r>
              <a:rPr sz="2800" spc="60" dirty="0">
                <a:latin typeface="Arial MT"/>
                <a:cs typeface="Arial MT"/>
                <a:hlinkClick r:id="rId3"/>
              </a:rPr>
              <a:t> </a:t>
            </a:r>
            <a:r>
              <a:rPr sz="2800" spc="30" dirty="0">
                <a:latin typeface="Arial MT"/>
                <a:cs typeface="Arial MT"/>
                <a:hlinkClick r:id="rId3"/>
              </a:rPr>
              <a:t>compliance</a:t>
            </a:r>
            <a:r>
              <a:rPr sz="2800" spc="35" dirty="0">
                <a:latin typeface="Arial MT"/>
                <a:cs typeface="Arial MT"/>
                <a:hlinkClick r:id="rId3"/>
              </a:rPr>
              <a:t> </a:t>
            </a:r>
            <a:r>
              <a:rPr sz="2800" spc="45" dirty="0">
                <a:latin typeface="Arial MT"/>
                <a:cs typeface="Arial MT"/>
                <a:hlinkClick r:id="rId3"/>
              </a:rPr>
              <a:t>testing</a:t>
            </a:r>
            <a:r>
              <a:rPr sz="2800" spc="50" dirty="0">
                <a:latin typeface="Arial MT"/>
                <a:cs typeface="Arial MT"/>
                <a:hlinkClick r:id="rId3"/>
              </a:rPr>
              <a:t> </a:t>
            </a:r>
            <a:r>
              <a:rPr sz="2800" spc="45" dirty="0">
                <a:latin typeface="Arial MT"/>
                <a:cs typeface="Arial MT"/>
                <a:hlinkClick r:id="rId3"/>
              </a:rPr>
              <a:t>capabilities,</a:t>
            </a:r>
            <a:r>
              <a:rPr sz="2800" spc="50" dirty="0">
                <a:latin typeface="Arial MT"/>
                <a:cs typeface="Arial MT"/>
                <a:hlinkClick r:id="rId3"/>
              </a:rPr>
              <a:t> </a:t>
            </a:r>
            <a:r>
              <a:rPr sz="2800" spc="40" dirty="0">
                <a:latin typeface="Arial MT"/>
                <a:cs typeface="Arial MT"/>
                <a:hlinkClick r:id="rId3"/>
              </a:rPr>
              <a:t>the</a:t>
            </a:r>
            <a:r>
              <a:rPr sz="2800" spc="45" dirty="0">
                <a:latin typeface="Arial MT"/>
                <a:cs typeface="Arial MT"/>
                <a:hlinkClick r:id="rId3"/>
              </a:rPr>
              <a:t> </a:t>
            </a:r>
            <a:r>
              <a:rPr sz="2800" spc="70" dirty="0">
                <a:latin typeface="Arial MT"/>
                <a:cs typeface="Arial MT"/>
                <a:hlinkClick r:id="rId3"/>
              </a:rPr>
              <a:t>platform</a:t>
            </a:r>
            <a:r>
              <a:rPr sz="2800" spc="75" dirty="0">
                <a:latin typeface="Arial MT"/>
                <a:cs typeface="Arial MT"/>
                <a:hlinkClick r:id="rId3"/>
              </a:rPr>
              <a:t> </a:t>
            </a:r>
            <a:r>
              <a:rPr sz="2800" spc="35" dirty="0">
                <a:latin typeface="Arial MT"/>
                <a:cs typeface="Arial MT"/>
                <a:hlinkClick r:id="rId3"/>
              </a:rPr>
              <a:t>offers</a:t>
            </a:r>
            <a:r>
              <a:rPr sz="2800" spc="575" dirty="0">
                <a:latin typeface="Arial MT"/>
                <a:cs typeface="Arial MT"/>
                <a:hlinkClick r:id="rId3"/>
              </a:rPr>
              <a:t> </a:t>
            </a:r>
            <a:r>
              <a:rPr sz="2800" spc="60" dirty="0">
                <a:latin typeface="Arial MT"/>
                <a:cs typeface="Arial MT"/>
                <a:hlinkClick r:id="rId3"/>
              </a:rPr>
              <a:t>a </a:t>
            </a:r>
            <a:r>
              <a:rPr sz="2800" spc="65" dirty="0">
                <a:latin typeface="Arial MT"/>
                <a:cs typeface="Arial MT"/>
                <a:hlinkClick r:id="rId3"/>
              </a:rPr>
              <a:t> </a:t>
            </a:r>
            <a:r>
              <a:rPr sz="2800" spc="45" dirty="0">
                <a:latin typeface="Arial MT"/>
                <a:cs typeface="Arial MT"/>
                <a:hlinkClick r:id="rId3"/>
              </a:rPr>
              <a:t>dedicated </a:t>
            </a:r>
            <a:r>
              <a:rPr sz="2800" spc="35" dirty="0">
                <a:latin typeface="Arial MT"/>
                <a:cs typeface="Arial MT"/>
                <a:hlinkClick r:id="rId3"/>
              </a:rPr>
              <a:t>Transformation </a:t>
            </a:r>
            <a:r>
              <a:rPr sz="2800" spc="40" dirty="0">
                <a:latin typeface="Arial MT"/>
                <a:cs typeface="Arial MT"/>
                <a:hlinkClick r:id="rId3"/>
              </a:rPr>
              <a:t>Center </a:t>
            </a:r>
            <a:r>
              <a:rPr sz="2800" spc="70" dirty="0">
                <a:latin typeface="Arial MT"/>
                <a:cs typeface="Arial MT"/>
                <a:hlinkClick r:id="rId3"/>
              </a:rPr>
              <a:t>for </a:t>
            </a:r>
            <a:r>
              <a:rPr sz="2800" spc="-105" dirty="0">
                <a:latin typeface="Arial MT"/>
                <a:cs typeface="Arial MT"/>
                <a:hlinkClick r:id="rId3"/>
              </a:rPr>
              <a:t>KPI </a:t>
            </a:r>
            <a:r>
              <a:rPr sz="2800" spc="45" dirty="0">
                <a:latin typeface="Arial MT"/>
                <a:cs typeface="Arial MT"/>
                <a:hlinkClick r:id="rId3"/>
              </a:rPr>
              <a:t>monitoring. </a:t>
            </a:r>
            <a:r>
              <a:rPr sz="2800" spc="-140" dirty="0">
                <a:latin typeface="Arial MT"/>
                <a:cs typeface="Arial MT"/>
                <a:hlinkClick r:id="rId3"/>
              </a:rPr>
              <a:t>A </a:t>
            </a:r>
            <a:r>
              <a:rPr sz="2800" spc="30" dirty="0">
                <a:latin typeface="Arial MT"/>
                <a:cs typeface="Arial MT"/>
                <a:hlinkClick r:id="rId3"/>
              </a:rPr>
              <a:t>key </a:t>
            </a:r>
            <a:r>
              <a:rPr sz="2800" spc="45" dirty="0">
                <a:latin typeface="Arial MT"/>
                <a:cs typeface="Arial MT"/>
                <a:hlinkClick r:id="rId3"/>
              </a:rPr>
              <a:t>strength </a:t>
            </a:r>
            <a:r>
              <a:rPr sz="2800" spc="-490" dirty="0">
                <a:latin typeface="Arial MT"/>
                <a:cs typeface="Arial MT"/>
                <a:hlinkClick r:id="rId3"/>
              </a:rPr>
              <a:t> </a:t>
            </a:r>
            <a:r>
              <a:rPr sz="2800" spc="-25" dirty="0">
                <a:latin typeface="Arial MT"/>
                <a:cs typeface="Arial MT"/>
                <a:hlinkClick r:id="rId3"/>
              </a:rPr>
              <a:t>is </a:t>
            </a:r>
            <a:r>
              <a:rPr sz="2800" spc="25" dirty="0">
                <a:latin typeface="Arial MT"/>
                <a:cs typeface="Arial MT"/>
                <a:hlinkClick r:id="rId3"/>
              </a:rPr>
              <a:t>Celonis' </a:t>
            </a:r>
            <a:r>
              <a:rPr sz="2800" spc="5" dirty="0">
                <a:latin typeface="Arial MT"/>
                <a:cs typeface="Arial MT"/>
                <a:hlinkClick r:id="rId3"/>
              </a:rPr>
              <a:t>comprehensive </a:t>
            </a:r>
            <a:r>
              <a:rPr sz="2800" spc="55" dirty="0">
                <a:latin typeface="Arial MT"/>
                <a:cs typeface="Arial MT"/>
                <a:hlinkClick r:id="rId3"/>
              </a:rPr>
              <a:t>approach </a:t>
            </a:r>
            <a:r>
              <a:rPr sz="2800" spc="75" dirty="0">
                <a:latin typeface="Arial MT"/>
                <a:cs typeface="Arial MT"/>
                <a:hlinkClick r:id="rId3"/>
              </a:rPr>
              <a:t>to </a:t>
            </a:r>
            <a:r>
              <a:rPr sz="2800" spc="-5" dirty="0">
                <a:latin typeface="Arial MT"/>
                <a:cs typeface="Arial MT"/>
                <a:hlinkClick r:id="rId3"/>
              </a:rPr>
              <a:t>process </a:t>
            </a:r>
            <a:r>
              <a:rPr sz="2800" spc="25" dirty="0">
                <a:latin typeface="Arial MT"/>
                <a:cs typeface="Arial MT"/>
                <a:hlinkClick r:id="rId3"/>
              </a:rPr>
              <a:t>improvement, </a:t>
            </a:r>
            <a:r>
              <a:rPr sz="2800" spc="35" dirty="0">
                <a:latin typeface="Arial MT"/>
                <a:cs typeface="Arial MT"/>
                <a:hlinkClick r:id="rId3"/>
              </a:rPr>
              <a:t>which </a:t>
            </a:r>
            <a:r>
              <a:rPr sz="2800" spc="-490" dirty="0">
                <a:latin typeface="Arial MT"/>
                <a:cs typeface="Arial MT"/>
                <a:hlinkClick r:id="rId3"/>
              </a:rPr>
              <a:t> </a:t>
            </a:r>
            <a:r>
              <a:rPr sz="2800" spc="15" dirty="0">
                <a:latin typeface="Arial MT"/>
                <a:cs typeface="Arial MT"/>
                <a:hlinkClick r:id="rId3"/>
              </a:rPr>
              <a:t>includes</a:t>
            </a:r>
            <a:r>
              <a:rPr sz="2800" spc="20" dirty="0">
                <a:latin typeface="Arial MT"/>
                <a:cs typeface="Arial MT"/>
                <a:hlinkClick r:id="rId3"/>
              </a:rPr>
              <a:t> </a:t>
            </a:r>
            <a:r>
              <a:rPr sz="2800" spc="60" dirty="0">
                <a:latin typeface="Arial MT"/>
                <a:cs typeface="Arial MT"/>
                <a:hlinkClick r:id="rId3"/>
              </a:rPr>
              <a:t>a</a:t>
            </a:r>
            <a:r>
              <a:rPr sz="2800" spc="625" dirty="0">
                <a:latin typeface="Arial MT"/>
                <a:cs typeface="Arial MT"/>
                <a:hlinkClick r:id="rId3"/>
              </a:rPr>
              <a:t> </a:t>
            </a:r>
            <a:r>
              <a:rPr sz="2800" spc="35" dirty="0">
                <a:latin typeface="Arial MT"/>
                <a:cs typeface="Arial MT"/>
                <a:hlinkClick r:id="rId3"/>
              </a:rPr>
              <a:t>Python-based</a:t>
            </a:r>
            <a:r>
              <a:rPr sz="2800" spc="575" dirty="0">
                <a:latin typeface="Arial MT"/>
                <a:cs typeface="Arial MT"/>
                <a:hlinkClick r:id="rId3"/>
              </a:rPr>
              <a:t> </a:t>
            </a:r>
            <a:r>
              <a:rPr sz="2800" spc="25" dirty="0">
                <a:latin typeface="Arial MT"/>
                <a:cs typeface="Arial MT"/>
                <a:hlinkClick r:id="rId3"/>
              </a:rPr>
              <a:t>machine</a:t>
            </a:r>
            <a:r>
              <a:rPr sz="2800" spc="30" dirty="0">
                <a:latin typeface="Arial MT"/>
                <a:cs typeface="Arial MT"/>
                <a:hlinkClick r:id="rId3"/>
              </a:rPr>
              <a:t> </a:t>
            </a:r>
            <a:r>
              <a:rPr sz="2800" spc="35" dirty="0">
                <a:latin typeface="Arial MT"/>
                <a:cs typeface="Arial MT"/>
                <a:hlinkClick r:id="rId3"/>
              </a:rPr>
              <a:t>learning</a:t>
            </a:r>
            <a:r>
              <a:rPr sz="2800" spc="575" dirty="0">
                <a:latin typeface="Arial MT"/>
                <a:cs typeface="Arial MT"/>
                <a:hlinkClick r:id="rId3"/>
              </a:rPr>
              <a:t> </a:t>
            </a:r>
            <a:r>
              <a:rPr sz="2800" spc="30" dirty="0">
                <a:latin typeface="Arial MT"/>
                <a:cs typeface="Arial MT"/>
                <a:hlinkClick r:id="rId3"/>
              </a:rPr>
              <a:t>workbench</a:t>
            </a:r>
            <a:r>
              <a:rPr sz="2800" spc="35" dirty="0">
                <a:latin typeface="Arial MT"/>
                <a:cs typeface="Arial MT"/>
                <a:hlinkClick r:id="rId3"/>
              </a:rPr>
              <a:t> </a:t>
            </a:r>
            <a:r>
              <a:rPr sz="2800" spc="70" dirty="0">
                <a:latin typeface="Arial MT"/>
                <a:cs typeface="Arial MT"/>
                <a:hlinkClick r:id="rId3"/>
              </a:rPr>
              <a:t>for </a:t>
            </a:r>
            <a:r>
              <a:rPr sz="2800" spc="75" dirty="0">
                <a:latin typeface="Arial MT"/>
                <a:cs typeface="Arial MT"/>
                <a:hlinkClick r:id="rId3"/>
              </a:rPr>
              <a:t> </a:t>
            </a:r>
            <a:r>
              <a:rPr sz="2800" spc="35" dirty="0">
                <a:latin typeface="Arial MT"/>
                <a:cs typeface="Arial MT"/>
                <a:hlinkClick r:id="rId3"/>
              </a:rPr>
              <a:t>predictive</a:t>
            </a:r>
            <a:r>
              <a:rPr sz="2800" spc="40" dirty="0">
                <a:latin typeface="Arial MT"/>
                <a:cs typeface="Arial MT"/>
                <a:hlinkClick r:id="rId3"/>
              </a:rPr>
              <a:t> </a:t>
            </a:r>
            <a:r>
              <a:rPr sz="2800" spc="25" dirty="0">
                <a:latin typeface="Arial MT"/>
                <a:cs typeface="Arial MT"/>
                <a:hlinkClick r:id="rId3"/>
              </a:rPr>
              <a:t>insights,</a:t>
            </a:r>
            <a:r>
              <a:rPr sz="2800" spc="30" dirty="0">
                <a:latin typeface="Arial MT"/>
                <a:cs typeface="Arial MT"/>
                <a:hlinkClick r:id="rId3"/>
              </a:rPr>
              <a:t> </a:t>
            </a:r>
            <a:r>
              <a:rPr sz="2800" spc="45" dirty="0">
                <a:latin typeface="Arial MT"/>
                <a:cs typeface="Arial MT"/>
                <a:hlinkClick r:id="rId3"/>
              </a:rPr>
              <a:t>an</a:t>
            </a:r>
            <a:r>
              <a:rPr sz="2800" spc="50" dirty="0">
                <a:latin typeface="Arial MT"/>
                <a:cs typeface="Arial MT"/>
                <a:hlinkClick r:id="rId3"/>
              </a:rPr>
              <a:t> </a:t>
            </a:r>
            <a:r>
              <a:rPr sz="2800" spc="15" dirty="0">
                <a:latin typeface="Arial MT"/>
                <a:cs typeface="Arial MT"/>
                <a:hlinkClick r:id="rId3"/>
              </a:rPr>
              <a:t>AI-powered</a:t>
            </a:r>
            <a:r>
              <a:rPr sz="2800" spc="20" dirty="0">
                <a:latin typeface="Arial MT"/>
                <a:cs typeface="Arial MT"/>
                <a:hlinkClick r:id="rId3"/>
              </a:rPr>
              <a:t> </a:t>
            </a:r>
            <a:r>
              <a:rPr sz="2800" spc="55" dirty="0">
                <a:latin typeface="Arial MT"/>
                <a:cs typeface="Arial MT"/>
                <a:hlinkClick r:id="rId3"/>
              </a:rPr>
              <a:t>action</a:t>
            </a:r>
            <a:r>
              <a:rPr sz="2800" spc="60" dirty="0">
                <a:latin typeface="Arial MT"/>
                <a:cs typeface="Arial MT"/>
                <a:hlinkClick r:id="rId3"/>
              </a:rPr>
              <a:t> </a:t>
            </a:r>
            <a:r>
              <a:rPr sz="2800" spc="10" dirty="0">
                <a:latin typeface="Arial MT"/>
                <a:cs typeface="Arial MT"/>
                <a:hlinkClick r:id="rId3"/>
              </a:rPr>
              <a:t>engine</a:t>
            </a:r>
            <a:r>
              <a:rPr sz="2800" spc="15" dirty="0">
                <a:latin typeface="Arial MT"/>
                <a:cs typeface="Arial MT"/>
                <a:hlinkClick r:id="rId3"/>
              </a:rPr>
              <a:t> </a:t>
            </a:r>
            <a:r>
              <a:rPr sz="2800" spc="70" dirty="0">
                <a:latin typeface="Arial MT"/>
                <a:cs typeface="Arial MT"/>
                <a:hlinkClick r:id="rId3"/>
              </a:rPr>
              <a:t>for</a:t>
            </a:r>
            <a:r>
              <a:rPr sz="2800" spc="75" dirty="0">
                <a:latin typeface="Arial MT"/>
                <a:cs typeface="Arial MT"/>
                <a:hlinkClick r:id="rId3"/>
              </a:rPr>
              <a:t> </a:t>
            </a:r>
            <a:r>
              <a:rPr sz="2800" spc="45" dirty="0">
                <a:latin typeface="Arial MT"/>
                <a:cs typeface="Arial MT"/>
                <a:hlinkClick r:id="rId3"/>
              </a:rPr>
              <a:t>intelligent </a:t>
            </a:r>
            <a:r>
              <a:rPr sz="2800" spc="50" dirty="0">
                <a:latin typeface="Arial MT"/>
                <a:cs typeface="Arial MT"/>
                <a:hlinkClick r:id="rId3"/>
              </a:rPr>
              <a:t> </a:t>
            </a:r>
            <a:r>
              <a:rPr sz="2800" spc="-5" dirty="0">
                <a:latin typeface="Arial MT"/>
                <a:cs typeface="Arial MT"/>
                <a:hlinkClick r:id="rId3"/>
              </a:rPr>
              <a:t>process </a:t>
            </a:r>
            <a:r>
              <a:rPr sz="2800" spc="25" dirty="0">
                <a:latin typeface="Arial MT"/>
                <a:cs typeface="Arial MT"/>
                <a:hlinkClick r:id="rId3"/>
              </a:rPr>
              <a:t>recommendations, </a:t>
            </a:r>
            <a:r>
              <a:rPr sz="2800" spc="55" dirty="0">
                <a:latin typeface="Arial MT"/>
                <a:cs typeface="Arial MT"/>
                <a:hlinkClick r:id="rId3"/>
              </a:rPr>
              <a:t>and </a:t>
            </a:r>
            <a:r>
              <a:rPr sz="2800" spc="-5" dirty="0">
                <a:latin typeface="Arial MT"/>
                <a:cs typeface="Arial MT"/>
                <a:hlinkClick r:id="rId3"/>
              </a:rPr>
              <a:t>process </a:t>
            </a:r>
            <a:r>
              <a:rPr sz="2800" spc="55" dirty="0">
                <a:latin typeface="Arial MT"/>
                <a:cs typeface="Arial MT"/>
                <a:hlinkClick r:id="rId3"/>
              </a:rPr>
              <a:t>automation </a:t>
            </a:r>
            <a:r>
              <a:rPr sz="2800" spc="75" dirty="0">
                <a:latin typeface="Arial MT"/>
                <a:cs typeface="Arial MT"/>
                <a:hlinkClick r:id="rId3"/>
              </a:rPr>
              <a:t>to </a:t>
            </a:r>
            <a:r>
              <a:rPr sz="2800" spc="55" dirty="0">
                <a:latin typeface="Arial MT"/>
                <a:cs typeface="Arial MT"/>
                <a:hlinkClick r:id="rId3"/>
              </a:rPr>
              <a:t>automate </a:t>
            </a:r>
            <a:r>
              <a:rPr sz="2800" spc="60" dirty="0">
                <a:latin typeface="Arial MT"/>
                <a:cs typeface="Arial MT"/>
                <a:hlinkClick r:id="rId3"/>
              </a:rPr>
              <a:t> </a:t>
            </a:r>
            <a:r>
              <a:rPr sz="2800" spc="35" dirty="0">
                <a:latin typeface="Arial MT"/>
                <a:cs typeface="Arial MT"/>
                <a:hlinkClick r:id="rId3"/>
              </a:rPr>
              <a:t>workflows. </a:t>
            </a:r>
            <a:r>
              <a:rPr sz="2800" spc="10" dirty="0">
                <a:latin typeface="Arial MT"/>
                <a:cs typeface="Arial MT"/>
                <a:hlinkClick r:id="rId3"/>
              </a:rPr>
              <a:t>Celonis </a:t>
            </a:r>
            <a:r>
              <a:rPr sz="2800" spc="15" dirty="0">
                <a:latin typeface="Arial MT"/>
                <a:cs typeface="Arial MT"/>
                <a:hlinkClick r:id="rId3"/>
              </a:rPr>
              <a:t>provides </a:t>
            </a:r>
            <a:r>
              <a:rPr sz="2800" spc="60" dirty="0">
                <a:latin typeface="Arial MT"/>
                <a:cs typeface="Arial MT"/>
                <a:hlinkClick r:id="rId3"/>
              </a:rPr>
              <a:t>a </a:t>
            </a:r>
            <a:r>
              <a:rPr sz="2800" spc="55" dirty="0">
                <a:latin typeface="Arial MT"/>
                <a:cs typeface="Arial MT"/>
                <a:hlinkClick r:id="rId3"/>
              </a:rPr>
              <a:t>highly </a:t>
            </a:r>
            <a:r>
              <a:rPr sz="2800" spc="25" dirty="0">
                <a:latin typeface="Arial MT"/>
                <a:cs typeface="Arial MT"/>
                <a:hlinkClick r:id="rId3"/>
              </a:rPr>
              <a:t>scalable </a:t>
            </a:r>
            <a:r>
              <a:rPr sz="2800" spc="55" dirty="0">
                <a:latin typeface="Arial MT"/>
                <a:cs typeface="Arial MT"/>
                <a:hlinkClick r:id="rId3"/>
              </a:rPr>
              <a:t>and </a:t>
            </a:r>
            <a:r>
              <a:rPr sz="2800" spc="-10" dirty="0">
                <a:latin typeface="Arial MT"/>
                <a:cs typeface="Arial MT"/>
                <a:hlinkClick r:id="rId3"/>
              </a:rPr>
              <a:t>secure </a:t>
            </a:r>
            <a:r>
              <a:rPr sz="2800" spc="65" dirty="0">
                <a:latin typeface="Arial MT"/>
                <a:cs typeface="Arial MT"/>
                <a:hlinkClick r:id="rId3"/>
              </a:rPr>
              <a:t>platform, </a:t>
            </a:r>
            <a:r>
              <a:rPr sz="2800" spc="70" dirty="0">
                <a:latin typeface="Arial MT"/>
                <a:cs typeface="Arial MT"/>
                <a:hlinkClick r:id="rId3"/>
              </a:rPr>
              <a:t> </a:t>
            </a:r>
            <a:r>
              <a:rPr sz="2800" spc="35" dirty="0">
                <a:latin typeface="Arial MT"/>
                <a:cs typeface="Arial MT"/>
                <a:hlinkClick r:id="rId3"/>
              </a:rPr>
              <a:t>offers </a:t>
            </a:r>
            <a:r>
              <a:rPr sz="2800" spc="40" dirty="0">
                <a:latin typeface="Arial MT"/>
                <a:cs typeface="Arial MT"/>
                <a:hlinkClick r:id="rId3"/>
              </a:rPr>
              <a:t>multiple deployment </a:t>
            </a:r>
            <a:r>
              <a:rPr sz="2800" spc="35" dirty="0">
                <a:latin typeface="Arial MT"/>
                <a:cs typeface="Arial MT"/>
                <a:hlinkClick r:id="rId3"/>
              </a:rPr>
              <a:t>options, </a:t>
            </a:r>
            <a:r>
              <a:rPr sz="2800" spc="55" dirty="0">
                <a:latin typeface="Arial MT"/>
                <a:cs typeface="Arial MT"/>
                <a:hlinkClick r:id="rId3"/>
              </a:rPr>
              <a:t>and </a:t>
            </a:r>
            <a:r>
              <a:rPr sz="2800" spc="30" dirty="0">
                <a:latin typeface="Arial MT"/>
                <a:cs typeface="Arial MT"/>
                <a:hlinkClick r:id="rId3"/>
              </a:rPr>
              <a:t>supports </a:t>
            </a:r>
            <a:r>
              <a:rPr sz="2800" spc="60" dirty="0">
                <a:latin typeface="Arial MT"/>
                <a:cs typeface="Arial MT"/>
                <a:hlinkClick r:id="rId3"/>
              </a:rPr>
              <a:t>many </a:t>
            </a:r>
            <a:r>
              <a:rPr sz="2800" spc="35" dirty="0">
                <a:latin typeface="Arial MT"/>
                <a:cs typeface="Arial MT"/>
                <a:hlinkClick r:id="rId3"/>
              </a:rPr>
              <a:t>databases </a:t>
            </a:r>
            <a:r>
              <a:rPr sz="2800" spc="40" dirty="0">
                <a:latin typeface="Arial MT"/>
                <a:cs typeface="Arial MT"/>
                <a:hlinkClick r:id="rId3"/>
              </a:rPr>
              <a:t> </a:t>
            </a:r>
            <a:r>
              <a:rPr sz="2800" spc="55" dirty="0">
                <a:latin typeface="Arial MT"/>
                <a:cs typeface="Arial MT"/>
                <a:hlinkClick r:id="rId3"/>
              </a:rPr>
              <a:t>and</a:t>
            </a:r>
            <a:r>
              <a:rPr sz="2800" spc="60" dirty="0">
                <a:latin typeface="Arial MT"/>
                <a:cs typeface="Arial MT"/>
                <a:hlinkClick r:id="rId3"/>
              </a:rPr>
              <a:t> </a:t>
            </a:r>
            <a:r>
              <a:rPr sz="2800" dirty="0">
                <a:latin typeface="Arial MT"/>
                <a:cs typeface="Arial MT"/>
                <a:hlinkClick r:id="rId3"/>
              </a:rPr>
              <a:t>systems</a:t>
            </a:r>
            <a:r>
              <a:rPr sz="2800" spc="5" dirty="0">
                <a:latin typeface="Arial MT"/>
                <a:cs typeface="Arial MT"/>
                <a:hlinkClick r:id="rId3"/>
              </a:rPr>
              <a:t> </a:t>
            </a:r>
            <a:r>
              <a:rPr sz="2800" spc="70" dirty="0">
                <a:latin typeface="Arial MT"/>
                <a:cs typeface="Arial MT"/>
                <a:hlinkClick r:id="rId3"/>
              </a:rPr>
              <a:t>for</a:t>
            </a:r>
            <a:r>
              <a:rPr sz="2800" spc="75" dirty="0">
                <a:latin typeface="Arial MT"/>
                <a:cs typeface="Arial MT"/>
                <a:hlinkClick r:id="rId3"/>
              </a:rPr>
              <a:t> </a:t>
            </a:r>
            <a:r>
              <a:rPr sz="2800" spc="90" dirty="0">
                <a:latin typeface="Arial MT"/>
                <a:cs typeface="Arial MT"/>
                <a:hlinkClick r:id="rId3"/>
              </a:rPr>
              <a:t>data</a:t>
            </a:r>
            <a:r>
              <a:rPr sz="2800" spc="95" dirty="0">
                <a:latin typeface="Arial MT"/>
                <a:cs typeface="Arial MT"/>
                <a:hlinkClick r:id="rId3"/>
              </a:rPr>
              <a:t> </a:t>
            </a:r>
            <a:r>
              <a:rPr sz="2800" spc="45" dirty="0">
                <a:latin typeface="Arial MT"/>
                <a:cs typeface="Arial MT"/>
                <a:hlinkClick r:id="rId3"/>
              </a:rPr>
              <a:t>extraction.</a:t>
            </a:r>
            <a:r>
              <a:rPr sz="2800" spc="50" dirty="0">
                <a:latin typeface="Arial MT"/>
                <a:cs typeface="Arial MT"/>
                <a:hlinkClick r:id="rId3"/>
              </a:rPr>
              <a:t> </a:t>
            </a:r>
            <a:r>
              <a:rPr sz="2800" spc="10" dirty="0">
                <a:latin typeface="Arial MT"/>
                <a:cs typeface="Arial MT"/>
                <a:hlinkClick r:id="rId3"/>
              </a:rPr>
              <a:t>Celonis</a:t>
            </a:r>
            <a:r>
              <a:rPr sz="2800" spc="15" dirty="0">
                <a:latin typeface="Arial MT"/>
                <a:cs typeface="Arial MT"/>
                <a:hlinkClick r:id="rId3"/>
              </a:rPr>
              <a:t> </a:t>
            </a:r>
            <a:r>
              <a:rPr sz="2800" spc="45" dirty="0">
                <a:latin typeface="Arial MT"/>
                <a:cs typeface="Arial MT"/>
                <a:hlinkClick r:id="rId3"/>
              </a:rPr>
              <a:t>recently</a:t>
            </a:r>
            <a:r>
              <a:rPr sz="2800" spc="50" dirty="0">
                <a:latin typeface="Arial MT"/>
                <a:cs typeface="Arial MT"/>
                <a:hlinkClick r:id="rId3"/>
              </a:rPr>
              <a:t> </a:t>
            </a:r>
            <a:r>
              <a:rPr sz="2800" spc="30" dirty="0">
                <a:latin typeface="Arial MT"/>
                <a:cs typeface="Arial MT"/>
                <a:hlinkClick r:id="rId3"/>
              </a:rPr>
              <a:t>launched </a:t>
            </a:r>
            <a:r>
              <a:rPr sz="2800" spc="35" dirty="0">
                <a:latin typeface="Arial MT"/>
                <a:cs typeface="Arial MT"/>
                <a:hlinkClick r:id="rId3"/>
              </a:rPr>
              <a:t> </a:t>
            </a:r>
            <a:r>
              <a:rPr sz="2800" spc="50" dirty="0">
                <a:latin typeface="Arial MT"/>
                <a:cs typeface="Arial MT"/>
                <a:hlinkClick r:id="rId3"/>
              </a:rPr>
              <a:t>Operational </a:t>
            </a:r>
            <a:r>
              <a:rPr sz="2800" spc="30" dirty="0">
                <a:latin typeface="Arial MT"/>
                <a:cs typeface="Arial MT"/>
                <a:hlinkClick r:id="rId3"/>
              </a:rPr>
              <a:t>Applications. </a:t>
            </a:r>
            <a:r>
              <a:rPr sz="2800" spc="-65" dirty="0">
                <a:latin typeface="Arial MT"/>
                <a:cs typeface="Arial MT"/>
                <a:hlinkClick r:id="rId3"/>
              </a:rPr>
              <a:t>These</a:t>
            </a:r>
            <a:r>
              <a:rPr sz="2800" spc="-60" dirty="0">
                <a:latin typeface="Arial MT"/>
                <a:cs typeface="Arial MT"/>
                <a:hlinkClick r:id="rId3"/>
              </a:rPr>
              <a:t> </a:t>
            </a:r>
            <a:r>
              <a:rPr sz="2800" spc="25" dirty="0">
                <a:latin typeface="Arial MT"/>
                <a:cs typeface="Arial MT"/>
                <a:hlinkClick r:id="rId3"/>
              </a:rPr>
              <a:t>are </a:t>
            </a:r>
            <a:r>
              <a:rPr sz="2800" spc="30" dirty="0">
                <a:latin typeface="Arial MT"/>
                <a:cs typeface="Arial MT"/>
                <a:hlinkClick r:id="rId3"/>
              </a:rPr>
              <a:t>role-based </a:t>
            </a:r>
            <a:r>
              <a:rPr sz="2800" spc="45" dirty="0">
                <a:latin typeface="Arial MT"/>
                <a:cs typeface="Arial MT"/>
                <a:hlinkClick r:id="rId3"/>
              </a:rPr>
              <a:t>applications </a:t>
            </a:r>
            <a:r>
              <a:rPr sz="2800" spc="100" dirty="0">
                <a:latin typeface="Arial MT"/>
                <a:cs typeface="Arial MT"/>
                <a:hlinkClick r:id="rId3"/>
              </a:rPr>
              <a:t>that </a:t>
            </a:r>
            <a:r>
              <a:rPr sz="2800" spc="105" dirty="0">
                <a:latin typeface="Arial MT"/>
                <a:cs typeface="Arial MT"/>
                <a:hlinkClick r:id="rId3"/>
              </a:rPr>
              <a:t> </a:t>
            </a:r>
            <a:r>
              <a:rPr sz="2800" spc="55" dirty="0">
                <a:latin typeface="Arial MT"/>
                <a:cs typeface="Arial MT"/>
                <a:hlinkClick r:id="rId3"/>
              </a:rPr>
              <a:t>automate</a:t>
            </a:r>
            <a:r>
              <a:rPr sz="2800" spc="60" dirty="0">
                <a:latin typeface="Arial MT"/>
                <a:cs typeface="Arial MT"/>
                <a:hlinkClick r:id="rId3"/>
              </a:rPr>
              <a:t> </a:t>
            </a:r>
            <a:r>
              <a:rPr sz="2800" spc="20" dirty="0">
                <a:latin typeface="Arial MT"/>
                <a:cs typeface="Arial MT"/>
                <a:hlinkClick r:id="rId3"/>
              </a:rPr>
              <a:t>tasks,</a:t>
            </a:r>
            <a:r>
              <a:rPr sz="2800" spc="25" dirty="0">
                <a:latin typeface="Arial MT"/>
                <a:cs typeface="Arial MT"/>
                <a:hlinkClick r:id="rId3"/>
              </a:rPr>
              <a:t> </a:t>
            </a:r>
            <a:r>
              <a:rPr sz="2800" spc="30" dirty="0">
                <a:latin typeface="Arial MT"/>
                <a:cs typeface="Arial MT"/>
                <a:hlinkClick r:id="rId3"/>
              </a:rPr>
              <a:t>prioritize</a:t>
            </a:r>
            <a:r>
              <a:rPr sz="2800" spc="35" dirty="0">
                <a:latin typeface="Arial MT"/>
                <a:cs typeface="Arial MT"/>
                <a:hlinkClick r:id="rId3"/>
              </a:rPr>
              <a:t> workflows</a:t>
            </a:r>
            <a:r>
              <a:rPr sz="2800" spc="40" dirty="0">
                <a:latin typeface="Arial MT"/>
                <a:cs typeface="Arial MT"/>
                <a:hlinkClick r:id="rId3"/>
              </a:rPr>
              <a:t> </a:t>
            </a:r>
            <a:r>
              <a:rPr sz="2800" spc="55" dirty="0">
                <a:latin typeface="Arial MT"/>
                <a:cs typeface="Arial MT"/>
                <a:hlinkClick r:id="rId3"/>
              </a:rPr>
              <a:t>and</a:t>
            </a:r>
            <a:r>
              <a:rPr sz="2800" spc="60" dirty="0">
                <a:latin typeface="Arial MT"/>
                <a:cs typeface="Arial MT"/>
                <a:hlinkClick r:id="rId3"/>
              </a:rPr>
              <a:t> </a:t>
            </a:r>
            <a:r>
              <a:rPr sz="2800" spc="25" dirty="0">
                <a:latin typeface="Arial MT"/>
                <a:cs typeface="Arial MT"/>
                <a:hlinkClick r:id="rId3"/>
              </a:rPr>
              <a:t>provide</a:t>
            </a:r>
            <a:r>
              <a:rPr sz="2800" spc="30" dirty="0">
                <a:latin typeface="Arial MT"/>
                <a:cs typeface="Arial MT"/>
                <a:hlinkClick r:id="rId3"/>
              </a:rPr>
              <a:t> </a:t>
            </a:r>
            <a:r>
              <a:rPr sz="2800" spc="35" dirty="0">
                <a:latin typeface="Arial MT"/>
                <a:cs typeface="Arial MT"/>
                <a:hlinkClick r:id="rId3"/>
              </a:rPr>
              <a:t>guidance</a:t>
            </a:r>
            <a:r>
              <a:rPr sz="2800" spc="40" dirty="0">
                <a:latin typeface="Arial MT"/>
                <a:cs typeface="Arial MT"/>
                <a:hlinkClick r:id="rId3"/>
              </a:rPr>
              <a:t> </a:t>
            </a:r>
            <a:r>
              <a:rPr sz="2800" spc="70" dirty="0">
                <a:latin typeface="Arial MT"/>
                <a:cs typeface="Arial MT"/>
                <a:hlinkClick r:id="rId3"/>
              </a:rPr>
              <a:t>for </a:t>
            </a:r>
            <a:r>
              <a:rPr sz="2800" spc="75" dirty="0">
                <a:latin typeface="Arial MT"/>
                <a:cs typeface="Arial MT"/>
                <a:hlinkClick r:id="rId3"/>
              </a:rPr>
              <a:t> </a:t>
            </a:r>
            <a:r>
              <a:rPr sz="2800" spc="30" dirty="0">
                <a:latin typeface="Arial MT"/>
                <a:cs typeface="Arial MT"/>
                <a:hlinkClick r:id="rId3"/>
              </a:rPr>
              <a:t>achieving </a:t>
            </a:r>
            <a:r>
              <a:rPr sz="2800" spc="-15" dirty="0">
                <a:latin typeface="Arial MT"/>
                <a:cs typeface="Arial MT"/>
                <a:hlinkClick r:id="rId3"/>
              </a:rPr>
              <a:t>business </a:t>
            </a:r>
            <a:r>
              <a:rPr sz="2800" spc="20" dirty="0">
                <a:latin typeface="Arial MT"/>
                <a:cs typeface="Arial MT"/>
                <a:hlinkClick r:id="rId3"/>
              </a:rPr>
              <a:t>goals </a:t>
            </a:r>
            <a:r>
              <a:rPr sz="2800" spc="95" dirty="0">
                <a:latin typeface="Arial MT"/>
                <a:cs typeface="Arial MT"/>
                <a:hlinkClick r:id="rId3"/>
              </a:rPr>
              <a:t>by </a:t>
            </a:r>
            <a:r>
              <a:rPr sz="2800" spc="25" dirty="0">
                <a:latin typeface="Arial MT"/>
                <a:cs typeface="Arial MT"/>
                <a:hlinkClick r:id="rId3"/>
              </a:rPr>
              <a:t>leveraging </a:t>
            </a:r>
            <a:r>
              <a:rPr sz="2800" spc="-15" dirty="0">
                <a:latin typeface="Arial MT"/>
                <a:cs typeface="Arial MT"/>
                <a:hlinkClick r:id="rId3"/>
              </a:rPr>
              <a:t>business </a:t>
            </a:r>
            <a:r>
              <a:rPr sz="2800" spc="45" dirty="0">
                <a:latin typeface="Arial MT"/>
                <a:cs typeface="Arial MT"/>
                <a:hlinkClick r:id="rId3"/>
              </a:rPr>
              <a:t>context, </a:t>
            </a:r>
            <a:r>
              <a:rPr sz="2800" spc="70" dirty="0">
                <a:latin typeface="Arial MT"/>
                <a:cs typeface="Arial MT"/>
                <a:hlinkClick r:id="rId3"/>
              </a:rPr>
              <a:t>artificial </a:t>
            </a:r>
            <a:r>
              <a:rPr sz="2800" spc="75" dirty="0">
                <a:latin typeface="Arial MT"/>
                <a:cs typeface="Arial MT"/>
                <a:hlinkClick r:id="rId3"/>
              </a:rPr>
              <a:t> </a:t>
            </a:r>
            <a:r>
              <a:rPr sz="2800" spc="25" dirty="0">
                <a:latin typeface="Arial MT"/>
                <a:cs typeface="Arial MT"/>
                <a:hlinkClick r:id="rId3"/>
              </a:rPr>
              <a:t>intelligence</a:t>
            </a:r>
            <a:r>
              <a:rPr sz="2800" spc="-15" dirty="0">
                <a:latin typeface="Arial MT"/>
                <a:cs typeface="Arial MT"/>
                <a:hlinkClick r:id="rId3"/>
              </a:rPr>
              <a:t> </a:t>
            </a:r>
            <a:r>
              <a:rPr sz="2800" spc="55" dirty="0">
                <a:latin typeface="Arial MT"/>
                <a:cs typeface="Arial MT"/>
                <a:hlinkClick r:id="rId3"/>
              </a:rPr>
              <a:t>and</a:t>
            </a:r>
            <a:r>
              <a:rPr sz="2800" spc="-15" dirty="0">
                <a:latin typeface="Arial MT"/>
                <a:cs typeface="Arial MT"/>
                <a:hlinkClick r:id="rId3"/>
              </a:rPr>
              <a:t> </a:t>
            </a:r>
            <a:r>
              <a:rPr sz="2800" spc="40" dirty="0">
                <a:latin typeface="Arial MT"/>
                <a:cs typeface="Arial MT"/>
                <a:hlinkClick r:id="rId3"/>
              </a:rPr>
              <a:t>the</a:t>
            </a:r>
            <a:r>
              <a:rPr sz="2800" spc="-15" dirty="0">
                <a:latin typeface="Arial MT"/>
                <a:cs typeface="Arial MT"/>
                <a:hlinkClick r:id="rId3"/>
              </a:rPr>
              <a:t> </a:t>
            </a:r>
            <a:r>
              <a:rPr sz="2800" spc="50" dirty="0">
                <a:latin typeface="Arial MT"/>
                <a:cs typeface="Arial MT"/>
                <a:hlinkClick r:id="rId3"/>
              </a:rPr>
              <a:t>central</a:t>
            </a:r>
            <a:r>
              <a:rPr sz="2800" spc="-10" dirty="0">
                <a:latin typeface="Arial MT"/>
                <a:cs typeface="Arial MT"/>
                <a:hlinkClick r:id="rId3"/>
              </a:rPr>
              <a:t> </a:t>
            </a:r>
            <a:r>
              <a:rPr sz="2800" spc="-5" dirty="0">
                <a:latin typeface="Arial MT"/>
                <a:cs typeface="Arial MT"/>
                <a:hlinkClick r:id="rId3"/>
              </a:rPr>
              <a:t>process</a:t>
            </a:r>
            <a:r>
              <a:rPr sz="2800" spc="-15" dirty="0">
                <a:latin typeface="Arial MT"/>
                <a:cs typeface="Arial MT"/>
                <a:hlinkClick r:id="rId3"/>
              </a:rPr>
              <a:t> </a:t>
            </a:r>
            <a:r>
              <a:rPr sz="2800" spc="35" dirty="0">
                <a:latin typeface="Arial MT"/>
                <a:cs typeface="Arial MT"/>
                <a:hlinkClick r:id="rId3"/>
              </a:rPr>
              <a:t>mining</a:t>
            </a:r>
            <a:r>
              <a:rPr sz="2800" spc="-15" dirty="0">
                <a:latin typeface="Arial MT"/>
                <a:cs typeface="Arial MT"/>
                <a:hlinkClick r:id="rId3"/>
              </a:rPr>
              <a:t> </a:t>
            </a:r>
            <a:r>
              <a:rPr sz="2800" spc="10" dirty="0">
                <a:latin typeface="Arial MT"/>
                <a:cs typeface="Arial MT"/>
                <a:hlinkClick r:id="rId3"/>
              </a:rPr>
              <a:t>engine</a:t>
            </a:r>
            <a:r>
              <a:rPr sz="1800" spc="10" dirty="0">
                <a:latin typeface="Arial MT"/>
                <a:cs typeface="Arial MT"/>
                <a:hlinkClick r:id="rId3"/>
              </a:rPr>
              <a:t>.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2615" y="879283"/>
            <a:ext cx="1924049" cy="828674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95"/>
              </a:lnSpc>
            </a:pPr>
            <a:fld id="{81D60167-4931-47E6-BA6A-407CBD079E47}" type="slidenum">
              <a:rPr spc="30" dirty="0"/>
              <a:t>14</a:t>
            </a:fld>
            <a:endParaRPr spc="3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48D6BA-C454-7093-F8F0-6B708815D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0A465-E928-F9D3-A4DD-52E316244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1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3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09800" y="2737004"/>
            <a:ext cx="13411200" cy="47664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25000"/>
              </a:lnSpc>
              <a:spcBef>
                <a:spcPts val="100"/>
              </a:spcBef>
            </a:pPr>
            <a:r>
              <a:rPr lang="en-US" altLang="en-US" sz="3200" dirty="0"/>
              <a:t>Process mining is a paradigm shift, that changes decision-making and organizational change processes</a:t>
            </a:r>
            <a:r>
              <a:rPr sz="3200" spc="45" dirty="0">
                <a:latin typeface="Arial MT"/>
                <a:cs typeface="Arial MT"/>
              </a:rPr>
              <a:t>.</a:t>
            </a:r>
            <a:endParaRPr lang="en-US" sz="3200" spc="45" dirty="0">
              <a:latin typeface="Arial MT"/>
              <a:cs typeface="Arial MT"/>
            </a:endParaRPr>
          </a:p>
          <a:p>
            <a:pPr marL="402187" indent="-402187">
              <a:buFont typeface="Arial" charset="0"/>
              <a:buChar char="•"/>
              <a:defRPr/>
            </a:pPr>
            <a:r>
              <a:rPr lang="en-US" sz="2400" b="1" dirty="0"/>
              <a:t>Facts</a:t>
            </a:r>
            <a:r>
              <a:rPr lang="en-US" sz="2400" dirty="0"/>
              <a:t> (objective), decisions are not based on assumptions or subjective analysis</a:t>
            </a:r>
          </a:p>
          <a:p>
            <a:pPr marL="402187" indent="-402187">
              <a:buFont typeface="Arial" charset="0"/>
              <a:buChar char="•"/>
              <a:defRPr/>
            </a:pPr>
            <a:endParaRPr lang="en-US" sz="2400" b="1" dirty="0"/>
          </a:p>
          <a:p>
            <a:pPr marL="402187" indent="-402187">
              <a:buFont typeface="Arial" charset="0"/>
              <a:buChar char="•"/>
              <a:defRPr/>
            </a:pPr>
            <a:r>
              <a:rPr lang="en-US" sz="2400" b="1" dirty="0"/>
              <a:t>Full </a:t>
            </a:r>
            <a:r>
              <a:rPr lang="en-US" sz="2400" dirty="0"/>
              <a:t>(complete), decisions are not based on samples or assumptions</a:t>
            </a:r>
          </a:p>
          <a:p>
            <a:pPr marL="402187" indent="-402187">
              <a:buFont typeface="Arial" charset="0"/>
              <a:buChar char="•"/>
              <a:defRPr/>
            </a:pPr>
            <a:endParaRPr lang="en-US" sz="2400" dirty="0"/>
          </a:p>
          <a:p>
            <a:pPr marL="402187" indent="-402187">
              <a:buFont typeface="Arial" charset="0"/>
              <a:buChar char="•"/>
              <a:defRPr/>
            </a:pPr>
            <a:r>
              <a:rPr lang="en-US" sz="2400" b="1" dirty="0"/>
              <a:t>For real </a:t>
            </a:r>
            <a:r>
              <a:rPr lang="en-US" sz="2400" dirty="0"/>
              <a:t>(true comparison), comparisons between departments are not based on debatable industry benchmarks</a:t>
            </a:r>
          </a:p>
          <a:p>
            <a:pPr marL="0" indent="0">
              <a:buFont typeface="Arial" charset="0"/>
              <a:buNone/>
              <a:defRPr/>
            </a:pPr>
            <a:endParaRPr lang="en-US" sz="2400" dirty="0"/>
          </a:p>
          <a:p>
            <a:pPr marL="402187" indent="-402187">
              <a:buFont typeface="Arial" charset="0"/>
              <a:buChar char="•"/>
              <a:defRPr/>
            </a:pPr>
            <a:r>
              <a:rPr lang="en-US" sz="2400" b="1" dirty="0"/>
              <a:t>Fast </a:t>
            </a:r>
            <a:r>
              <a:rPr lang="en-US" sz="2400" dirty="0"/>
              <a:t>(digital data), decisions are not based on interviews, but digital transaction data</a:t>
            </a:r>
          </a:p>
          <a:p>
            <a:pPr marL="12700" marR="6985" algn="just">
              <a:lnSpc>
                <a:spcPct val="125000"/>
              </a:lnSpc>
              <a:spcBef>
                <a:spcPts val="100"/>
              </a:spcBef>
            </a:pPr>
            <a:endParaRPr sz="3200" dirty="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1016000" y="714478"/>
            <a:ext cx="10490200" cy="130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>
              <a:lnSpc>
                <a:spcPts val="2220"/>
              </a:lnSpc>
              <a:spcBef>
                <a:spcPts val="100"/>
              </a:spcBef>
            </a:pPr>
            <a:r>
              <a:rPr lang="en-US" sz="2000" b="0" spc="-55" dirty="0">
                <a:solidFill>
                  <a:srgbClr val="DE537D"/>
                </a:solidFill>
                <a:latin typeface="Arial MT"/>
                <a:cs typeface="Arial MT"/>
              </a:rPr>
              <a:t>I </a:t>
            </a:r>
            <a:r>
              <a:rPr lang="en-US" sz="2000" b="0" spc="-130" dirty="0">
                <a:solidFill>
                  <a:srgbClr val="DE537D"/>
                </a:solidFill>
                <a:latin typeface="Arial MT"/>
                <a:cs typeface="Arial MT"/>
              </a:rPr>
              <a:t>N </a:t>
            </a:r>
            <a:r>
              <a:rPr lang="en-US" sz="2000" b="0" spc="-180" dirty="0">
                <a:solidFill>
                  <a:srgbClr val="DE537D"/>
                </a:solidFill>
                <a:latin typeface="Arial MT"/>
                <a:cs typeface="Arial MT"/>
              </a:rPr>
              <a:t>T </a:t>
            </a:r>
            <a:r>
              <a:rPr lang="en-US" sz="2000" b="0" spc="-235" dirty="0">
                <a:solidFill>
                  <a:srgbClr val="DE537D"/>
                </a:solidFill>
                <a:latin typeface="Arial MT"/>
                <a:cs typeface="Arial MT"/>
              </a:rPr>
              <a:t>R </a:t>
            </a:r>
            <a:r>
              <a:rPr lang="en-US" sz="2000" b="0" spc="35" dirty="0">
                <a:solidFill>
                  <a:srgbClr val="DE537D"/>
                </a:solidFill>
                <a:latin typeface="Arial MT"/>
                <a:cs typeface="Arial MT"/>
              </a:rPr>
              <a:t>O</a:t>
            </a:r>
          </a:p>
          <a:p>
            <a:pPr marL="12700" marR="5080">
              <a:lnSpc>
                <a:spcPts val="7880"/>
              </a:lnSpc>
            </a:pPr>
            <a:r>
              <a:rPr lang="en-US" spc="795" dirty="0"/>
              <a:t>W</a:t>
            </a:r>
            <a:r>
              <a:rPr lang="en-US" spc="-65" dirty="0"/>
              <a:t>H</a:t>
            </a:r>
            <a:r>
              <a:rPr lang="en-US" spc="-215" dirty="0"/>
              <a:t>AT</a:t>
            </a:r>
            <a:r>
              <a:rPr lang="en-US" spc="-555" dirty="0"/>
              <a:t>   </a:t>
            </a:r>
            <a:r>
              <a:rPr lang="en-US" spc="210" dirty="0"/>
              <a:t>I</a:t>
            </a:r>
            <a:r>
              <a:rPr lang="en-US" spc="-370" dirty="0"/>
              <a:t>S  </a:t>
            </a:r>
            <a:r>
              <a:rPr lang="en-US" spc="-555" dirty="0"/>
              <a:t> </a:t>
            </a:r>
            <a:r>
              <a:rPr lang="en-US" spc="-145" dirty="0"/>
              <a:t>P</a:t>
            </a:r>
            <a:r>
              <a:rPr lang="en-US" spc="-345" dirty="0"/>
              <a:t>R</a:t>
            </a:r>
            <a:r>
              <a:rPr lang="en-US" spc="60" dirty="0"/>
              <a:t>O</a:t>
            </a:r>
            <a:r>
              <a:rPr lang="en-US" spc="345" dirty="0"/>
              <a:t>C</a:t>
            </a:r>
            <a:r>
              <a:rPr lang="en-US" spc="-805" dirty="0"/>
              <a:t>E </a:t>
            </a:r>
            <a:r>
              <a:rPr lang="en-US" spc="-515" dirty="0"/>
              <a:t>S</a:t>
            </a:r>
            <a:r>
              <a:rPr lang="en-US" spc="-229" dirty="0"/>
              <a:t>S  </a:t>
            </a:r>
            <a:r>
              <a:rPr lang="en-US" spc="100" dirty="0"/>
              <a:t>MINING</a:t>
            </a:r>
            <a:r>
              <a:rPr lang="en-US" sz="6600" spc="100" dirty="0"/>
              <a:t>?</a:t>
            </a:r>
            <a:endParaRPr lang="en-US" sz="6600" dirty="0"/>
          </a:p>
        </p:txBody>
      </p:sp>
      <p:sp>
        <p:nvSpPr>
          <p:cNvPr id="48" name="object 48"/>
          <p:cNvSpPr txBox="1"/>
          <p:nvPr/>
        </p:nvSpPr>
        <p:spPr>
          <a:xfrm>
            <a:off x="17677820" y="9676234"/>
            <a:ext cx="182880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95"/>
              </a:lnSpc>
            </a:pPr>
            <a:fld id="{81D60167-4931-47E6-BA6A-407CBD079E47}" type="slidenum">
              <a:rPr sz="1450" spc="30" dirty="0">
                <a:latin typeface="Arial MT"/>
                <a:cs typeface="Arial MT"/>
              </a:rPr>
              <a:t>2</a:t>
            </a:fld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6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3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4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10287000"/>
                </a:lnTo>
                <a:close/>
              </a:path>
            </a:pathLst>
          </a:custGeom>
          <a:solidFill>
            <a:srgbClr val="F9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08268"/>
            <a:ext cx="7111365" cy="1606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100"/>
              </a:lnSpc>
              <a:spcBef>
                <a:spcPts val="95"/>
              </a:spcBef>
            </a:pPr>
            <a:r>
              <a:rPr spc="440" dirty="0"/>
              <a:t>Why </a:t>
            </a:r>
            <a:r>
              <a:rPr spc="335" dirty="0"/>
              <a:t>are </a:t>
            </a:r>
            <a:r>
              <a:rPr spc="114" dirty="0"/>
              <a:t>processes </a:t>
            </a:r>
            <a:r>
              <a:rPr spc="120" dirty="0"/>
              <a:t> </a:t>
            </a:r>
            <a:r>
              <a:rPr spc="240" dirty="0"/>
              <a:t>often</a:t>
            </a:r>
            <a:r>
              <a:rPr spc="-180" dirty="0"/>
              <a:t> </a:t>
            </a:r>
            <a:r>
              <a:rPr spc="210" dirty="0"/>
              <a:t>not</a:t>
            </a:r>
            <a:r>
              <a:rPr spc="-180" dirty="0"/>
              <a:t> </a:t>
            </a:r>
            <a:r>
              <a:rPr spc="250" dirty="0"/>
              <a:t>transparent?</a:t>
            </a:r>
          </a:p>
        </p:txBody>
      </p:sp>
      <p:sp>
        <p:nvSpPr>
          <p:cNvPr id="5" name="object 5"/>
          <p:cNvSpPr/>
          <p:nvPr/>
        </p:nvSpPr>
        <p:spPr>
          <a:xfrm>
            <a:off x="838327" y="4457801"/>
            <a:ext cx="7419975" cy="4876800"/>
          </a:xfrm>
          <a:custGeom>
            <a:avLst/>
            <a:gdLst/>
            <a:ahLst/>
            <a:cxnLst/>
            <a:rect l="l" t="t" r="r" b="b"/>
            <a:pathLst>
              <a:path w="7419975" h="4876800">
                <a:moveTo>
                  <a:pt x="7410158" y="271741"/>
                </a:moveTo>
                <a:lnTo>
                  <a:pt x="7406157" y="230974"/>
                </a:lnTo>
                <a:lnTo>
                  <a:pt x="7396162" y="191160"/>
                </a:lnTo>
                <a:lnTo>
                  <a:pt x="7380440" y="153250"/>
                </a:lnTo>
                <a:lnTo>
                  <a:pt x="7359396" y="118110"/>
                </a:lnTo>
                <a:lnTo>
                  <a:pt x="7333386" y="86385"/>
                </a:lnTo>
                <a:lnTo>
                  <a:pt x="7303008" y="58864"/>
                </a:lnTo>
                <a:lnTo>
                  <a:pt x="7268908" y="36093"/>
                </a:lnTo>
                <a:lnTo>
                  <a:pt x="7231850" y="18567"/>
                </a:lnTo>
                <a:lnTo>
                  <a:pt x="7192607" y="6667"/>
                </a:lnTo>
                <a:lnTo>
                  <a:pt x="7152030" y="660"/>
                </a:lnTo>
                <a:lnTo>
                  <a:pt x="7138416" y="0"/>
                </a:lnTo>
                <a:lnTo>
                  <a:pt x="258025" y="660"/>
                </a:lnTo>
                <a:lnTo>
                  <a:pt x="217449" y="6667"/>
                </a:lnTo>
                <a:lnTo>
                  <a:pt x="178308" y="18567"/>
                </a:lnTo>
                <a:lnTo>
                  <a:pt x="141249" y="36093"/>
                </a:lnTo>
                <a:lnTo>
                  <a:pt x="107149" y="58864"/>
                </a:lnTo>
                <a:lnTo>
                  <a:pt x="76771" y="86385"/>
                </a:lnTo>
                <a:lnTo>
                  <a:pt x="50761" y="118110"/>
                </a:lnTo>
                <a:lnTo>
                  <a:pt x="29718" y="153250"/>
                </a:lnTo>
                <a:lnTo>
                  <a:pt x="13995" y="191160"/>
                </a:lnTo>
                <a:lnTo>
                  <a:pt x="4000" y="230974"/>
                </a:lnTo>
                <a:lnTo>
                  <a:pt x="0" y="271741"/>
                </a:lnTo>
                <a:lnTo>
                  <a:pt x="0" y="1956904"/>
                </a:lnTo>
                <a:lnTo>
                  <a:pt x="4000" y="1997671"/>
                </a:lnTo>
                <a:lnTo>
                  <a:pt x="13995" y="2037486"/>
                </a:lnTo>
                <a:lnTo>
                  <a:pt x="29718" y="2075395"/>
                </a:lnTo>
                <a:lnTo>
                  <a:pt x="50761" y="2110549"/>
                </a:lnTo>
                <a:lnTo>
                  <a:pt x="76771" y="2142261"/>
                </a:lnTo>
                <a:lnTo>
                  <a:pt x="107149" y="2169795"/>
                </a:lnTo>
                <a:lnTo>
                  <a:pt x="141249" y="2192553"/>
                </a:lnTo>
                <a:lnTo>
                  <a:pt x="178308" y="2210079"/>
                </a:lnTo>
                <a:lnTo>
                  <a:pt x="217551" y="2221992"/>
                </a:lnTo>
                <a:lnTo>
                  <a:pt x="258127" y="2227986"/>
                </a:lnTo>
                <a:lnTo>
                  <a:pt x="271741" y="2228659"/>
                </a:lnTo>
                <a:lnTo>
                  <a:pt x="7138416" y="2228659"/>
                </a:lnTo>
                <a:lnTo>
                  <a:pt x="7179183" y="2224659"/>
                </a:lnTo>
                <a:lnTo>
                  <a:pt x="7218997" y="2214651"/>
                </a:lnTo>
                <a:lnTo>
                  <a:pt x="7256907" y="2198941"/>
                </a:lnTo>
                <a:lnTo>
                  <a:pt x="7292048" y="2177885"/>
                </a:lnTo>
                <a:lnTo>
                  <a:pt x="7323772" y="2151888"/>
                </a:lnTo>
                <a:lnTo>
                  <a:pt x="7351293" y="2121497"/>
                </a:lnTo>
                <a:lnTo>
                  <a:pt x="7374064" y="2087397"/>
                </a:lnTo>
                <a:lnTo>
                  <a:pt x="7391590" y="2050351"/>
                </a:lnTo>
                <a:lnTo>
                  <a:pt x="7403490" y="2011108"/>
                </a:lnTo>
                <a:lnTo>
                  <a:pt x="7409497" y="1970532"/>
                </a:lnTo>
                <a:lnTo>
                  <a:pt x="7410158" y="1956904"/>
                </a:lnTo>
                <a:lnTo>
                  <a:pt x="7410158" y="271741"/>
                </a:lnTo>
                <a:close/>
              </a:path>
              <a:path w="7419975" h="4876800">
                <a:moveTo>
                  <a:pt x="7419683" y="2919692"/>
                </a:moveTo>
                <a:lnTo>
                  <a:pt x="7415682" y="2878925"/>
                </a:lnTo>
                <a:lnTo>
                  <a:pt x="7405687" y="2839110"/>
                </a:lnTo>
                <a:lnTo>
                  <a:pt x="7389965" y="2801201"/>
                </a:lnTo>
                <a:lnTo>
                  <a:pt x="7368921" y="2766060"/>
                </a:lnTo>
                <a:lnTo>
                  <a:pt x="7342911" y="2734335"/>
                </a:lnTo>
                <a:lnTo>
                  <a:pt x="7312533" y="2706814"/>
                </a:lnTo>
                <a:lnTo>
                  <a:pt x="7278433" y="2684043"/>
                </a:lnTo>
                <a:lnTo>
                  <a:pt x="7241375" y="2666517"/>
                </a:lnTo>
                <a:lnTo>
                  <a:pt x="7202132" y="2654617"/>
                </a:lnTo>
                <a:lnTo>
                  <a:pt x="7161555" y="2648610"/>
                </a:lnTo>
                <a:lnTo>
                  <a:pt x="7147941" y="2647950"/>
                </a:lnTo>
                <a:lnTo>
                  <a:pt x="267550" y="2648610"/>
                </a:lnTo>
                <a:lnTo>
                  <a:pt x="226974" y="2654617"/>
                </a:lnTo>
                <a:lnTo>
                  <a:pt x="187833" y="2666517"/>
                </a:lnTo>
                <a:lnTo>
                  <a:pt x="150774" y="2684043"/>
                </a:lnTo>
                <a:lnTo>
                  <a:pt x="116674" y="2706814"/>
                </a:lnTo>
                <a:lnTo>
                  <a:pt x="86296" y="2734335"/>
                </a:lnTo>
                <a:lnTo>
                  <a:pt x="60286" y="2766060"/>
                </a:lnTo>
                <a:lnTo>
                  <a:pt x="39243" y="2801201"/>
                </a:lnTo>
                <a:lnTo>
                  <a:pt x="23520" y="2839110"/>
                </a:lnTo>
                <a:lnTo>
                  <a:pt x="13525" y="2878925"/>
                </a:lnTo>
                <a:lnTo>
                  <a:pt x="9525" y="2919692"/>
                </a:lnTo>
                <a:lnTo>
                  <a:pt x="9525" y="4604855"/>
                </a:lnTo>
                <a:lnTo>
                  <a:pt x="13525" y="4645622"/>
                </a:lnTo>
                <a:lnTo>
                  <a:pt x="23520" y="4685436"/>
                </a:lnTo>
                <a:lnTo>
                  <a:pt x="39243" y="4723346"/>
                </a:lnTo>
                <a:lnTo>
                  <a:pt x="60286" y="4758499"/>
                </a:lnTo>
                <a:lnTo>
                  <a:pt x="86296" y="4790211"/>
                </a:lnTo>
                <a:lnTo>
                  <a:pt x="116674" y="4817745"/>
                </a:lnTo>
                <a:lnTo>
                  <a:pt x="150774" y="4840503"/>
                </a:lnTo>
                <a:lnTo>
                  <a:pt x="187833" y="4858029"/>
                </a:lnTo>
                <a:lnTo>
                  <a:pt x="227076" y="4869942"/>
                </a:lnTo>
                <a:lnTo>
                  <a:pt x="267652" y="4875936"/>
                </a:lnTo>
                <a:lnTo>
                  <a:pt x="281266" y="4876609"/>
                </a:lnTo>
                <a:lnTo>
                  <a:pt x="7147941" y="4876609"/>
                </a:lnTo>
                <a:lnTo>
                  <a:pt x="7188708" y="4872609"/>
                </a:lnTo>
                <a:lnTo>
                  <a:pt x="7228522" y="4862601"/>
                </a:lnTo>
                <a:lnTo>
                  <a:pt x="7266432" y="4846891"/>
                </a:lnTo>
                <a:lnTo>
                  <a:pt x="7301573" y="4825835"/>
                </a:lnTo>
                <a:lnTo>
                  <a:pt x="7333297" y="4799838"/>
                </a:lnTo>
                <a:lnTo>
                  <a:pt x="7360818" y="4769447"/>
                </a:lnTo>
                <a:lnTo>
                  <a:pt x="7383589" y="4735347"/>
                </a:lnTo>
                <a:lnTo>
                  <a:pt x="7401115" y="4698301"/>
                </a:lnTo>
                <a:lnTo>
                  <a:pt x="7413015" y="4659058"/>
                </a:lnTo>
                <a:lnTo>
                  <a:pt x="7419022" y="4618482"/>
                </a:lnTo>
                <a:lnTo>
                  <a:pt x="7419683" y="4604855"/>
                </a:lnTo>
                <a:lnTo>
                  <a:pt x="7419683" y="2919692"/>
                </a:lnTo>
                <a:close/>
              </a:path>
            </a:pathLst>
          </a:custGeom>
          <a:solidFill>
            <a:srgbClr val="FFF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915662" y="0"/>
            <a:ext cx="8372475" cy="4457700"/>
            <a:chOff x="9915662" y="0"/>
            <a:chExt cx="8372475" cy="4457700"/>
          </a:xfrm>
        </p:grpSpPr>
        <p:sp>
          <p:nvSpPr>
            <p:cNvPr id="7" name="object 7"/>
            <p:cNvSpPr/>
            <p:nvPr/>
          </p:nvSpPr>
          <p:spPr>
            <a:xfrm>
              <a:off x="18249961" y="2289556"/>
              <a:ext cx="38100" cy="171450"/>
            </a:xfrm>
            <a:custGeom>
              <a:avLst/>
              <a:gdLst/>
              <a:ahLst/>
              <a:cxnLst/>
              <a:rect l="l" t="t" r="r" b="b"/>
              <a:pathLst>
                <a:path w="38100" h="171450">
                  <a:moveTo>
                    <a:pt x="38000" y="171319"/>
                  </a:moveTo>
                  <a:lnTo>
                    <a:pt x="31047" y="164278"/>
                  </a:lnTo>
                  <a:lnTo>
                    <a:pt x="9333" y="126338"/>
                  </a:lnTo>
                  <a:lnTo>
                    <a:pt x="0" y="81357"/>
                  </a:lnTo>
                  <a:lnTo>
                    <a:pt x="7809" y="36180"/>
                  </a:lnTo>
                  <a:lnTo>
                    <a:pt x="32095" y="3715"/>
                  </a:lnTo>
                  <a:lnTo>
                    <a:pt x="38000" y="0"/>
                  </a:lnTo>
                  <a:lnTo>
                    <a:pt x="38000" y="171319"/>
                  </a:lnTo>
                  <a:close/>
                </a:path>
              </a:pathLst>
            </a:custGeom>
            <a:solidFill>
              <a:srgbClr val="FDE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24538" y="2257830"/>
              <a:ext cx="63500" cy="233045"/>
            </a:xfrm>
            <a:custGeom>
              <a:avLst/>
              <a:gdLst/>
              <a:ahLst/>
              <a:cxnLst/>
              <a:rect l="l" t="t" r="r" b="b"/>
              <a:pathLst>
                <a:path w="63500" h="233044">
                  <a:moveTo>
                    <a:pt x="63449" y="0"/>
                  </a:moveTo>
                  <a:lnTo>
                    <a:pt x="59601" y="2514"/>
                  </a:lnTo>
                  <a:lnTo>
                    <a:pt x="43395" y="12966"/>
                  </a:lnTo>
                  <a:lnTo>
                    <a:pt x="22504" y="34467"/>
                  </a:lnTo>
                  <a:lnTo>
                    <a:pt x="8001" y="60325"/>
                  </a:lnTo>
                  <a:lnTo>
                    <a:pt x="596" y="88582"/>
                  </a:lnTo>
                  <a:lnTo>
                    <a:pt x="0" y="117868"/>
                  </a:lnTo>
                  <a:lnTo>
                    <a:pt x="5702" y="146964"/>
                  </a:lnTo>
                  <a:lnTo>
                    <a:pt x="27698" y="193763"/>
                  </a:lnTo>
                  <a:lnTo>
                    <a:pt x="62001" y="231889"/>
                  </a:lnTo>
                  <a:lnTo>
                    <a:pt x="63449" y="232943"/>
                  </a:lnTo>
                  <a:lnTo>
                    <a:pt x="63449" y="193611"/>
                  </a:lnTo>
                  <a:lnTo>
                    <a:pt x="59905" y="190233"/>
                  </a:lnTo>
                  <a:lnTo>
                    <a:pt x="37401" y="152387"/>
                  </a:lnTo>
                  <a:lnTo>
                    <a:pt x="28194" y="107022"/>
                  </a:lnTo>
                  <a:lnTo>
                    <a:pt x="36398" y="63093"/>
                  </a:lnTo>
                  <a:lnTo>
                    <a:pt x="61899" y="31521"/>
                  </a:lnTo>
                  <a:lnTo>
                    <a:pt x="63449" y="30607"/>
                  </a:lnTo>
                  <a:lnTo>
                    <a:pt x="63449" y="0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77014" y="987243"/>
              <a:ext cx="200024" cy="2190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547128" y="1326827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221732" y="228281"/>
                  </a:moveTo>
                  <a:lnTo>
                    <a:pt x="173767" y="227708"/>
                  </a:lnTo>
                  <a:lnTo>
                    <a:pt x="126744" y="217297"/>
                  </a:lnTo>
                  <a:lnTo>
                    <a:pt x="82454" y="197047"/>
                  </a:lnTo>
                  <a:lnTo>
                    <a:pt x="35337" y="158268"/>
                  </a:lnTo>
                  <a:lnTo>
                    <a:pt x="4617" y="106690"/>
                  </a:lnTo>
                  <a:lnTo>
                    <a:pt x="0" y="74692"/>
                  </a:lnTo>
                  <a:lnTo>
                    <a:pt x="7161" y="44414"/>
                  </a:lnTo>
                  <a:lnTo>
                    <a:pt x="25066" y="19389"/>
                  </a:lnTo>
                  <a:lnTo>
                    <a:pt x="52865" y="3247"/>
                  </a:lnTo>
                  <a:lnTo>
                    <a:pt x="85470" y="0"/>
                  </a:lnTo>
                  <a:lnTo>
                    <a:pt x="114305" y="10124"/>
                  </a:lnTo>
                  <a:lnTo>
                    <a:pt x="139277" y="29609"/>
                  </a:lnTo>
                  <a:lnTo>
                    <a:pt x="160574" y="54348"/>
                  </a:lnTo>
                  <a:lnTo>
                    <a:pt x="180269" y="79755"/>
                  </a:lnTo>
                  <a:lnTo>
                    <a:pt x="201660" y="102965"/>
                  </a:lnTo>
                  <a:lnTo>
                    <a:pt x="225972" y="122545"/>
                  </a:lnTo>
                  <a:lnTo>
                    <a:pt x="254619" y="137064"/>
                  </a:lnTo>
                  <a:lnTo>
                    <a:pt x="289109" y="145183"/>
                  </a:lnTo>
                  <a:lnTo>
                    <a:pt x="323410" y="144418"/>
                  </a:lnTo>
                  <a:lnTo>
                    <a:pt x="387677" y="117579"/>
                  </a:lnTo>
                  <a:lnTo>
                    <a:pt x="411990" y="95706"/>
                  </a:lnTo>
                  <a:lnTo>
                    <a:pt x="418680" y="87873"/>
                  </a:lnTo>
                  <a:lnTo>
                    <a:pt x="397949" y="120826"/>
                  </a:lnTo>
                  <a:lnTo>
                    <a:pt x="373542" y="150913"/>
                  </a:lnTo>
                  <a:lnTo>
                    <a:pt x="345366" y="177467"/>
                  </a:lnTo>
                  <a:lnTo>
                    <a:pt x="313233" y="199817"/>
                  </a:lnTo>
                  <a:lnTo>
                    <a:pt x="268849" y="219016"/>
                  </a:lnTo>
                  <a:lnTo>
                    <a:pt x="221732" y="228281"/>
                  </a:lnTo>
                  <a:close/>
                </a:path>
              </a:pathLst>
            </a:custGeom>
            <a:solidFill>
              <a:srgbClr val="F0B4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519021" y="1297304"/>
              <a:ext cx="476250" cy="285750"/>
            </a:xfrm>
            <a:custGeom>
              <a:avLst/>
              <a:gdLst/>
              <a:ahLst/>
              <a:cxnLst/>
              <a:rect l="l" t="t" r="r" b="b"/>
              <a:pathLst>
                <a:path w="476250" h="285750">
                  <a:moveTo>
                    <a:pt x="475996" y="100888"/>
                  </a:moveTo>
                  <a:lnTo>
                    <a:pt x="475526" y="88188"/>
                  </a:lnTo>
                  <a:lnTo>
                    <a:pt x="471081" y="77000"/>
                  </a:lnTo>
                  <a:lnTo>
                    <a:pt x="461835" y="69786"/>
                  </a:lnTo>
                  <a:lnTo>
                    <a:pt x="459854" y="69024"/>
                  </a:lnTo>
                  <a:lnTo>
                    <a:pt x="459663" y="68935"/>
                  </a:lnTo>
                  <a:lnTo>
                    <a:pt x="455701" y="67513"/>
                  </a:lnTo>
                  <a:lnTo>
                    <a:pt x="449008" y="67322"/>
                  </a:lnTo>
                  <a:lnTo>
                    <a:pt x="445604" y="70637"/>
                  </a:lnTo>
                  <a:lnTo>
                    <a:pt x="443776" y="71462"/>
                  </a:lnTo>
                  <a:lnTo>
                    <a:pt x="443776" y="113334"/>
                  </a:lnTo>
                  <a:lnTo>
                    <a:pt x="424561" y="148018"/>
                  </a:lnTo>
                  <a:lnTo>
                    <a:pt x="400215" y="179120"/>
                  </a:lnTo>
                  <a:lnTo>
                    <a:pt x="371627" y="205778"/>
                  </a:lnTo>
                  <a:lnTo>
                    <a:pt x="339445" y="227012"/>
                  </a:lnTo>
                  <a:lnTo>
                    <a:pt x="294995" y="246075"/>
                  </a:lnTo>
                  <a:lnTo>
                    <a:pt x="247815" y="255270"/>
                  </a:lnTo>
                  <a:lnTo>
                    <a:pt x="199771" y="254698"/>
                  </a:lnTo>
                  <a:lnTo>
                    <a:pt x="152692" y="244373"/>
                  </a:lnTo>
                  <a:lnTo>
                    <a:pt x="83794" y="207568"/>
                  </a:lnTo>
                  <a:lnTo>
                    <a:pt x="43319" y="162153"/>
                  </a:lnTo>
                  <a:lnTo>
                    <a:pt x="25946" y="102501"/>
                  </a:lnTo>
                  <a:lnTo>
                    <a:pt x="33121" y="71589"/>
                  </a:lnTo>
                  <a:lnTo>
                    <a:pt x="50774" y="45796"/>
                  </a:lnTo>
                  <a:lnTo>
                    <a:pt x="77571" y="29197"/>
                  </a:lnTo>
                  <a:lnTo>
                    <a:pt x="110502" y="25120"/>
                  </a:lnTo>
                  <a:lnTo>
                    <a:pt x="139280" y="35267"/>
                  </a:lnTo>
                  <a:lnTo>
                    <a:pt x="164198" y="55092"/>
                  </a:lnTo>
                  <a:lnTo>
                    <a:pt x="185343" y="79933"/>
                  </a:lnTo>
                  <a:lnTo>
                    <a:pt x="205066" y="105156"/>
                  </a:lnTo>
                  <a:lnTo>
                    <a:pt x="226479" y="128206"/>
                  </a:lnTo>
                  <a:lnTo>
                    <a:pt x="250926" y="147637"/>
                  </a:lnTo>
                  <a:lnTo>
                    <a:pt x="279615" y="162052"/>
                  </a:lnTo>
                  <a:lnTo>
                    <a:pt x="313778" y="168694"/>
                  </a:lnTo>
                  <a:lnTo>
                    <a:pt x="348411" y="167652"/>
                  </a:lnTo>
                  <a:lnTo>
                    <a:pt x="412953" y="142709"/>
                  </a:lnTo>
                  <a:lnTo>
                    <a:pt x="443776" y="113334"/>
                  </a:lnTo>
                  <a:lnTo>
                    <a:pt x="443776" y="71462"/>
                  </a:lnTo>
                  <a:lnTo>
                    <a:pt x="442874" y="71869"/>
                  </a:lnTo>
                  <a:lnTo>
                    <a:pt x="439940" y="79933"/>
                  </a:lnTo>
                  <a:lnTo>
                    <a:pt x="435787" y="86575"/>
                  </a:lnTo>
                  <a:lnTo>
                    <a:pt x="389839" y="130479"/>
                  </a:lnTo>
                  <a:lnTo>
                    <a:pt x="347560" y="144233"/>
                  </a:lnTo>
                  <a:lnTo>
                    <a:pt x="337654" y="144792"/>
                  </a:lnTo>
                  <a:lnTo>
                    <a:pt x="318401" y="144602"/>
                  </a:lnTo>
                  <a:lnTo>
                    <a:pt x="280936" y="134277"/>
                  </a:lnTo>
                  <a:lnTo>
                    <a:pt x="237617" y="101371"/>
                  </a:lnTo>
                  <a:lnTo>
                    <a:pt x="226390" y="87236"/>
                  </a:lnTo>
                  <a:lnTo>
                    <a:pt x="215061" y="72631"/>
                  </a:lnTo>
                  <a:lnTo>
                    <a:pt x="191287" y="43713"/>
                  </a:lnTo>
                  <a:lnTo>
                    <a:pt x="164579" y="19913"/>
                  </a:lnTo>
                  <a:lnTo>
                    <a:pt x="133629" y="4267"/>
                  </a:lnTo>
                  <a:lnTo>
                    <a:pt x="97104" y="0"/>
                  </a:lnTo>
                  <a:lnTo>
                    <a:pt x="61341" y="9385"/>
                  </a:lnTo>
                  <a:lnTo>
                    <a:pt x="53784" y="14592"/>
                  </a:lnTo>
                  <a:lnTo>
                    <a:pt x="31889" y="29768"/>
                  </a:lnTo>
                  <a:lnTo>
                    <a:pt x="10845" y="58788"/>
                  </a:lnTo>
                  <a:lnTo>
                    <a:pt x="0" y="93878"/>
                  </a:lnTo>
                  <a:lnTo>
                    <a:pt x="12357" y="161582"/>
                  </a:lnTo>
                  <a:lnTo>
                    <a:pt x="54165" y="218097"/>
                  </a:lnTo>
                  <a:lnTo>
                    <a:pt x="90589" y="246646"/>
                  </a:lnTo>
                  <a:lnTo>
                    <a:pt x="131927" y="267500"/>
                  </a:lnTo>
                  <a:lnTo>
                    <a:pt x="176745" y="280403"/>
                  </a:lnTo>
                  <a:lnTo>
                    <a:pt x="223558" y="285330"/>
                  </a:lnTo>
                  <a:lnTo>
                    <a:pt x="270738" y="282206"/>
                  </a:lnTo>
                  <a:lnTo>
                    <a:pt x="350761" y="255460"/>
                  </a:lnTo>
                  <a:lnTo>
                    <a:pt x="410121" y="210324"/>
                  </a:lnTo>
                  <a:lnTo>
                    <a:pt x="452970" y="154851"/>
                  </a:lnTo>
                  <a:lnTo>
                    <a:pt x="473354" y="112649"/>
                  </a:lnTo>
                  <a:lnTo>
                    <a:pt x="475996" y="100888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691730" y="0"/>
              <a:ext cx="1181100" cy="838200"/>
            </a:xfrm>
            <a:custGeom>
              <a:avLst/>
              <a:gdLst/>
              <a:ahLst/>
              <a:cxnLst/>
              <a:rect l="l" t="t" r="r" b="b"/>
              <a:pathLst>
                <a:path w="1181100" h="838200">
                  <a:moveTo>
                    <a:pt x="1180706" y="481469"/>
                  </a:moveTo>
                  <a:lnTo>
                    <a:pt x="1178890" y="473964"/>
                  </a:lnTo>
                  <a:lnTo>
                    <a:pt x="1175651" y="470547"/>
                  </a:lnTo>
                  <a:lnTo>
                    <a:pt x="1170317" y="466369"/>
                  </a:lnTo>
                  <a:lnTo>
                    <a:pt x="1158036" y="468744"/>
                  </a:lnTo>
                  <a:lnTo>
                    <a:pt x="1152512" y="471309"/>
                  </a:lnTo>
                  <a:lnTo>
                    <a:pt x="1134414" y="478231"/>
                  </a:lnTo>
                  <a:lnTo>
                    <a:pt x="1117650" y="487921"/>
                  </a:lnTo>
                  <a:lnTo>
                    <a:pt x="1101648" y="499224"/>
                  </a:lnTo>
                  <a:lnTo>
                    <a:pt x="1085748" y="510717"/>
                  </a:lnTo>
                  <a:lnTo>
                    <a:pt x="1059078" y="531418"/>
                  </a:lnTo>
                  <a:lnTo>
                    <a:pt x="1012685" y="554685"/>
                  </a:lnTo>
                  <a:lnTo>
                    <a:pt x="995832" y="556768"/>
                  </a:lnTo>
                  <a:lnTo>
                    <a:pt x="980681" y="553072"/>
                  </a:lnTo>
                  <a:lnTo>
                    <a:pt x="969924" y="541388"/>
                  </a:lnTo>
                  <a:lnTo>
                    <a:pt x="967828" y="525246"/>
                  </a:lnTo>
                  <a:lnTo>
                    <a:pt x="972299" y="509282"/>
                  </a:lnTo>
                  <a:lnTo>
                    <a:pt x="1014971" y="392480"/>
                  </a:lnTo>
                  <a:lnTo>
                    <a:pt x="1012685" y="393242"/>
                  </a:lnTo>
                  <a:lnTo>
                    <a:pt x="996111" y="397903"/>
                  </a:lnTo>
                  <a:lnTo>
                    <a:pt x="978115" y="401408"/>
                  </a:lnTo>
                  <a:lnTo>
                    <a:pt x="959916" y="401891"/>
                  </a:lnTo>
                  <a:lnTo>
                    <a:pt x="942873" y="397421"/>
                  </a:lnTo>
                  <a:lnTo>
                    <a:pt x="929347" y="386219"/>
                  </a:lnTo>
                  <a:lnTo>
                    <a:pt x="922769" y="370547"/>
                  </a:lnTo>
                  <a:lnTo>
                    <a:pt x="921626" y="352983"/>
                  </a:lnTo>
                  <a:lnTo>
                    <a:pt x="924293" y="336169"/>
                  </a:lnTo>
                  <a:lnTo>
                    <a:pt x="924674" y="335127"/>
                  </a:lnTo>
                  <a:lnTo>
                    <a:pt x="940206" y="297243"/>
                  </a:lnTo>
                  <a:lnTo>
                    <a:pt x="964590" y="263144"/>
                  </a:lnTo>
                  <a:lnTo>
                    <a:pt x="1021359" y="201041"/>
                  </a:lnTo>
                  <a:lnTo>
                    <a:pt x="1048981" y="167703"/>
                  </a:lnTo>
                  <a:lnTo>
                    <a:pt x="1074597" y="132283"/>
                  </a:lnTo>
                  <a:lnTo>
                    <a:pt x="1098600" y="95440"/>
                  </a:lnTo>
                  <a:lnTo>
                    <a:pt x="1121460" y="57746"/>
                  </a:lnTo>
                  <a:lnTo>
                    <a:pt x="1152131" y="0"/>
                  </a:lnTo>
                  <a:lnTo>
                    <a:pt x="1055839" y="0"/>
                  </a:lnTo>
                  <a:lnTo>
                    <a:pt x="1041361" y="15481"/>
                  </a:lnTo>
                  <a:lnTo>
                    <a:pt x="1041298" y="15659"/>
                  </a:lnTo>
                  <a:lnTo>
                    <a:pt x="1039837" y="17195"/>
                  </a:lnTo>
                  <a:lnTo>
                    <a:pt x="1000975" y="50241"/>
                  </a:lnTo>
                  <a:lnTo>
                    <a:pt x="958303" y="77965"/>
                  </a:lnTo>
                  <a:lnTo>
                    <a:pt x="921346" y="95059"/>
                  </a:lnTo>
                  <a:lnTo>
                    <a:pt x="862291" y="113576"/>
                  </a:lnTo>
                  <a:lnTo>
                    <a:pt x="810183" y="120040"/>
                  </a:lnTo>
                  <a:lnTo>
                    <a:pt x="758088" y="118427"/>
                  </a:lnTo>
                  <a:lnTo>
                    <a:pt x="746569" y="116052"/>
                  </a:lnTo>
                  <a:lnTo>
                    <a:pt x="746569" y="543318"/>
                  </a:lnTo>
                  <a:lnTo>
                    <a:pt x="729411" y="587349"/>
                  </a:lnTo>
                  <a:lnTo>
                    <a:pt x="684936" y="604532"/>
                  </a:lnTo>
                  <a:lnTo>
                    <a:pt x="637311" y="611568"/>
                  </a:lnTo>
                  <a:lnTo>
                    <a:pt x="601967" y="611657"/>
                  </a:lnTo>
                  <a:lnTo>
                    <a:pt x="566635" y="607288"/>
                  </a:lnTo>
                  <a:lnTo>
                    <a:pt x="497865" y="588302"/>
                  </a:lnTo>
                  <a:lnTo>
                    <a:pt x="455295" y="570636"/>
                  </a:lnTo>
                  <a:lnTo>
                    <a:pt x="414616" y="549084"/>
                  </a:lnTo>
                  <a:lnTo>
                    <a:pt x="376516" y="523633"/>
                  </a:lnTo>
                  <a:lnTo>
                    <a:pt x="341464" y="494284"/>
                  </a:lnTo>
                  <a:lnTo>
                    <a:pt x="310032" y="461048"/>
                  </a:lnTo>
                  <a:lnTo>
                    <a:pt x="284607" y="425437"/>
                  </a:lnTo>
                  <a:lnTo>
                    <a:pt x="263842" y="386410"/>
                  </a:lnTo>
                  <a:lnTo>
                    <a:pt x="250024" y="344716"/>
                  </a:lnTo>
                  <a:lnTo>
                    <a:pt x="245364" y="301320"/>
                  </a:lnTo>
                  <a:lnTo>
                    <a:pt x="246786" y="297332"/>
                  </a:lnTo>
                  <a:lnTo>
                    <a:pt x="244792" y="296570"/>
                  </a:lnTo>
                  <a:lnTo>
                    <a:pt x="247269" y="279095"/>
                  </a:lnTo>
                  <a:lnTo>
                    <a:pt x="253365" y="262102"/>
                  </a:lnTo>
                  <a:lnTo>
                    <a:pt x="264223" y="248615"/>
                  </a:lnTo>
                  <a:lnTo>
                    <a:pt x="280885" y="241401"/>
                  </a:lnTo>
                  <a:lnTo>
                    <a:pt x="297751" y="243395"/>
                  </a:lnTo>
                  <a:lnTo>
                    <a:pt x="309562" y="253174"/>
                  </a:lnTo>
                  <a:lnTo>
                    <a:pt x="318135" y="267322"/>
                  </a:lnTo>
                  <a:lnTo>
                    <a:pt x="325081" y="282422"/>
                  </a:lnTo>
                  <a:lnTo>
                    <a:pt x="352044" y="328485"/>
                  </a:lnTo>
                  <a:lnTo>
                    <a:pt x="385279" y="370357"/>
                  </a:lnTo>
                  <a:lnTo>
                    <a:pt x="423672" y="407962"/>
                  </a:lnTo>
                  <a:lnTo>
                    <a:pt x="466242" y="440728"/>
                  </a:lnTo>
                  <a:lnTo>
                    <a:pt x="511873" y="468452"/>
                  </a:lnTo>
                  <a:lnTo>
                    <a:pt x="573493" y="495896"/>
                  </a:lnTo>
                  <a:lnTo>
                    <a:pt x="638454" y="514324"/>
                  </a:lnTo>
                  <a:lnTo>
                    <a:pt x="698360" y="523913"/>
                  </a:lnTo>
                  <a:lnTo>
                    <a:pt x="717981" y="527240"/>
                  </a:lnTo>
                  <a:lnTo>
                    <a:pt x="732078" y="531799"/>
                  </a:lnTo>
                  <a:lnTo>
                    <a:pt x="744080" y="539203"/>
                  </a:lnTo>
                  <a:lnTo>
                    <a:pt x="746569" y="543318"/>
                  </a:lnTo>
                  <a:lnTo>
                    <a:pt x="746569" y="116052"/>
                  </a:lnTo>
                  <a:lnTo>
                    <a:pt x="707504" y="107975"/>
                  </a:lnTo>
                  <a:lnTo>
                    <a:pt x="659980" y="87947"/>
                  </a:lnTo>
                  <a:lnTo>
                    <a:pt x="615403" y="57175"/>
                  </a:lnTo>
                  <a:lnTo>
                    <a:pt x="578446" y="18338"/>
                  </a:lnTo>
                  <a:lnTo>
                    <a:pt x="566445" y="0"/>
                  </a:lnTo>
                  <a:lnTo>
                    <a:pt x="349084" y="0"/>
                  </a:lnTo>
                  <a:lnTo>
                    <a:pt x="254508" y="0"/>
                  </a:lnTo>
                  <a:lnTo>
                    <a:pt x="65151" y="0"/>
                  </a:lnTo>
                  <a:lnTo>
                    <a:pt x="71437" y="23177"/>
                  </a:lnTo>
                  <a:lnTo>
                    <a:pt x="86106" y="67424"/>
                  </a:lnTo>
                  <a:lnTo>
                    <a:pt x="103251" y="111023"/>
                  </a:lnTo>
                  <a:lnTo>
                    <a:pt x="119062" y="145491"/>
                  </a:lnTo>
                  <a:lnTo>
                    <a:pt x="126961" y="163436"/>
                  </a:lnTo>
                  <a:lnTo>
                    <a:pt x="134391" y="181483"/>
                  </a:lnTo>
                  <a:lnTo>
                    <a:pt x="141439" y="197713"/>
                  </a:lnTo>
                  <a:lnTo>
                    <a:pt x="149059" y="214617"/>
                  </a:lnTo>
                  <a:lnTo>
                    <a:pt x="155638" y="232003"/>
                  </a:lnTo>
                  <a:lnTo>
                    <a:pt x="154965" y="272211"/>
                  </a:lnTo>
                  <a:lnTo>
                    <a:pt x="112483" y="285838"/>
                  </a:lnTo>
                  <a:lnTo>
                    <a:pt x="90297" y="276720"/>
                  </a:lnTo>
                  <a:lnTo>
                    <a:pt x="78016" y="266280"/>
                  </a:lnTo>
                  <a:lnTo>
                    <a:pt x="65443" y="253746"/>
                  </a:lnTo>
                  <a:lnTo>
                    <a:pt x="51536" y="243776"/>
                  </a:lnTo>
                  <a:lnTo>
                    <a:pt x="8953" y="260870"/>
                  </a:lnTo>
                  <a:lnTo>
                    <a:pt x="0" y="294005"/>
                  </a:lnTo>
                  <a:lnTo>
                    <a:pt x="4381" y="358305"/>
                  </a:lnTo>
                  <a:lnTo>
                    <a:pt x="19532" y="421449"/>
                  </a:lnTo>
                  <a:lnTo>
                    <a:pt x="35725" y="467982"/>
                  </a:lnTo>
                  <a:lnTo>
                    <a:pt x="55816" y="512521"/>
                  </a:lnTo>
                  <a:lnTo>
                    <a:pt x="79248" y="554774"/>
                  </a:lnTo>
                  <a:lnTo>
                    <a:pt x="105537" y="594474"/>
                  </a:lnTo>
                  <a:lnTo>
                    <a:pt x="134010" y="631215"/>
                  </a:lnTo>
                  <a:lnTo>
                    <a:pt x="168592" y="667588"/>
                  </a:lnTo>
                  <a:lnTo>
                    <a:pt x="205828" y="700633"/>
                  </a:lnTo>
                  <a:lnTo>
                    <a:pt x="245364" y="730364"/>
                  </a:lnTo>
                  <a:lnTo>
                    <a:pt x="287083" y="756666"/>
                  </a:lnTo>
                  <a:lnTo>
                    <a:pt x="330796" y="779360"/>
                  </a:lnTo>
                  <a:lnTo>
                    <a:pt x="376237" y="798449"/>
                  </a:lnTo>
                  <a:lnTo>
                    <a:pt x="423100" y="813930"/>
                  </a:lnTo>
                  <a:lnTo>
                    <a:pt x="471297" y="825614"/>
                  </a:lnTo>
                  <a:lnTo>
                    <a:pt x="520534" y="833488"/>
                  </a:lnTo>
                  <a:lnTo>
                    <a:pt x="570636" y="837387"/>
                  </a:lnTo>
                  <a:lnTo>
                    <a:pt x="612825" y="837577"/>
                  </a:lnTo>
                  <a:lnTo>
                    <a:pt x="657313" y="834910"/>
                  </a:lnTo>
                  <a:lnTo>
                    <a:pt x="703503" y="829310"/>
                  </a:lnTo>
                  <a:lnTo>
                    <a:pt x="750849" y="820864"/>
                  </a:lnTo>
                  <a:lnTo>
                    <a:pt x="798664" y="809459"/>
                  </a:lnTo>
                  <a:lnTo>
                    <a:pt x="846289" y="795121"/>
                  </a:lnTo>
                  <a:lnTo>
                    <a:pt x="893241" y="777938"/>
                  </a:lnTo>
                  <a:lnTo>
                    <a:pt x="938682" y="757809"/>
                  </a:lnTo>
                  <a:lnTo>
                    <a:pt x="982395" y="734631"/>
                  </a:lnTo>
                  <a:lnTo>
                    <a:pt x="1023454" y="708609"/>
                  </a:lnTo>
                  <a:lnTo>
                    <a:pt x="1061262" y="679653"/>
                  </a:lnTo>
                  <a:lnTo>
                    <a:pt x="1095260" y="647649"/>
                  </a:lnTo>
                  <a:lnTo>
                    <a:pt x="1124889" y="612698"/>
                  </a:lnTo>
                  <a:lnTo>
                    <a:pt x="1149464" y="574814"/>
                  </a:lnTo>
                  <a:lnTo>
                    <a:pt x="1168412" y="533882"/>
                  </a:lnTo>
                  <a:lnTo>
                    <a:pt x="1178509" y="487451"/>
                  </a:lnTo>
                  <a:lnTo>
                    <a:pt x="1180706" y="481469"/>
                  </a:lnTo>
                  <a:close/>
                </a:path>
              </a:pathLst>
            </a:custGeom>
            <a:solidFill>
              <a:srgbClr val="FDE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63942" y="368738"/>
              <a:ext cx="116870" cy="14063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660057" y="0"/>
              <a:ext cx="1238250" cy="867410"/>
            </a:xfrm>
            <a:custGeom>
              <a:avLst/>
              <a:gdLst/>
              <a:ahLst/>
              <a:cxnLst/>
              <a:rect l="l" t="t" r="r" b="b"/>
              <a:pathLst>
                <a:path w="1238250" h="867410">
                  <a:moveTo>
                    <a:pt x="785533" y="557834"/>
                  </a:moveTo>
                  <a:lnTo>
                    <a:pt x="778649" y="546696"/>
                  </a:lnTo>
                  <a:lnTo>
                    <a:pt x="766127" y="539089"/>
                  </a:lnTo>
                  <a:lnTo>
                    <a:pt x="761733" y="537667"/>
                  </a:lnTo>
                  <a:lnTo>
                    <a:pt x="761631" y="563156"/>
                  </a:lnTo>
                  <a:lnTo>
                    <a:pt x="758964" y="564299"/>
                  </a:lnTo>
                  <a:lnTo>
                    <a:pt x="755523" y="567626"/>
                  </a:lnTo>
                  <a:lnTo>
                    <a:pt x="748538" y="571525"/>
                  </a:lnTo>
                  <a:lnTo>
                    <a:pt x="741464" y="574763"/>
                  </a:lnTo>
                  <a:lnTo>
                    <a:pt x="734491" y="577608"/>
                  </a:lnTo>
                  <a:lnTo>
                    <a:pt x="727989" y="580377"/>
                  </a:lnTo>
                  <a:lnTo>
                    <a:pt x="713562" y="584936"/>
                  </a:lnTo>
                  <a:lnTo>
                    <a:pt x="698550" y="588175"/>
                  </a:lnTo>
                  <a:lnTo>
                    <a:pt x="683539" y="590169"/>
                  </a:lnTo>
                  <a:lnTo>
                    <a:pt x="669201" y="590931"/>
                  </a:lnTo>
                  <a:lnTo>
                    <a:pt x="638327" y="590067"/>
                  </a:lnTo>
                  <a:lnTo>
                    <a:pt x="577824" y="580275"/>
                  </a:lnTo>
                  <a:lnTo>
                    <a:pt x="528116" y="564870"/>
                  </a:lnTo>
                  <a:lnTo>
                    <a:pt x="486918" y="547751"/>
                  </a:lnTo>
                  <a:lnTo>
                    <a:pt x="448208" y="526821"/>
                  </a:lnTo>
                  <a:lnTo>
                    <a:pt x="412267" y="501815"/>
                  </a:lnTo>
                  <a:lnTo>
                    <a:pt x="379387" y="472325"/>
                  </a:lnTo>
                  <a:lnTo>
                    <a:pt x="350431" y="438365"/>
                  </a:lnTo>
                  <a:lnTo>
                    <a:pt x="325005" y="400037"/>
                  </a:lnTo>
                  <a:lnTo>
                    <a:pt x="306362" y="358571"/>
                  </a:lnTo>
                  <a:lnTo>
                    <a:pt x="297561" y="315302"/>
                  </a:lnTo>
                  <a:lnTo>
                    <a:pt x="296900" y="299986"/>
                  </a:lnTo>
                  <a:lnTo>
                    <a:pt x="297751" y="291998"/>
                  </a:lnTo>
                  <a:lnTo>
                    <a:pt x="299770" y="284289"/>
                  </a:lnTo>
                  <a:lnTo>
                    <a:pt x="305015" y="274396"/>
                  </a:lnTo>
                  <a:lnTo>
                    <a:pt x="312381" y="267550"/>
                  </a:lnTo>
                  <a:lnTo>
                    <a:pt x="320598" y="266598"/>
                  </a:lnTo>
                  <a:lnTo>
                    <a:pt x="328434" y="274307"/>
                  </a:lnTo>
                  <a:lnTo>
                    <a:pt x="334556" y="285813"/>
                  </a:lnTo>
                  <a:lnTo>
                    <a:pt x="346697" y="311302"/>
                  </a:lnTo>
                  <a:lnTo>
                    <a:pt x="353479" y="324332"/>
                  </a:lnTo>
                  <a:lnTo>
                    <a:pt x="385025" y="371221"/>
                  </a:lnTo>
                  <a:lnTo>
                    <a:pt x="422783" y="412877"/>
                  </a:lnTo>
                  <a:lnTo>
                    <a:pt x="465899" y="449211"/>
                  </a:lnTo>
                  <a:lnTo>
                    <a:pt x="513499" y="480123"/>
                  </a:lnTo>
                  <a:lnTo>
                    <a:pt x="565111" y="507606"/>
                  </a:lnTo>
                  <a:lnTo>
                    <a:pt x="619506" y="527583"/>
                  </a:lnTo>
                  <a:lnTo>
                    <a:pt x="674179" y="540613"/>
                  </a:lnTo>
                  <a:lnTo>
                    <a:pt x="708494" y="546506"/>
                  </a:lnTo>
                  <a:lnTo>
                    <a:pt x="725220" y="549846"/>
                  </a:lnTo>
                  <a:lnTo>
                    <a:pt x="742327" y="553935"/>
                  </a:lnTo>
                  <a:lnTo>
                    <a:pt x="746340" y="555358"/>
                  </a:lnTo>
                  <a:lnTo>
                    <a:pt x="757148" y="556971"/>
                  </a:lnTo>
                  <a:lnTo>
                    <a:pt x="758393" y="559727"/>
                  </a:lnTo>
                  <a:lnTo>
                    <a:pt x="761606" y="563118"/>
                  </a:lnTo>
                  <a:lnTo>
                    <a:pt x="761631" y="537578"/>
                  </a:lnTo>
                  <a:lnTo>
                    <a:pt x="751598" y="534339"/>
                  </a:lnTo>
                  <a:lnTo>
                    <a:pt x="732104" y="531012"/>
                  </a:lnTo>
                  <a:lnTo>
                    <a:pt x="691578" y="524725"/>
                  </a:lnTo>
                  <a:lnTo>
                    <a:pt x="671880" y="521398"/>
                  </a:lnTo>
                  <a:lnTo>
                    <a:pt x="606691" y="502958"/>
                  </a:lnTo>
                  <a:lnTo>
                    <a:pt x="544842" y="475462"/>
                  </a:lnTo>
                  <a:lnTo>
                    <a:pt x="498005" y="448170"/>
                  </a:lnTo>
                  <a:lnTo>
                    <a:pt x="455091" y="415455"/>
                  </a:lnTo>
                  <a:lnTo>
                    <a:pt x="416852" y="377685"/>
                  </a:lnTo>
                  <a:lnTo>
                    <a:pt x="383971" y="335457"/>
                  </a:lnTo>
                  <a:lnTo>
                    <a:pt x="357212" y="289242"/>
                  </a:lnTo>
                  <a:lnTo>
                    <a:pt x="350227" y="274116"/>
                  </a:lnTo>
                  <a:lnTo>
                    <a:pt x="345668" y="266598"/>
                  </a:lnTo>
                  <a:lnTo>
                    <a:pt x="341630" y="259943"/>
                  </a:lnTo>
                  <a:lnTo>
                    <a:pt x="329780" y="250151"/>
                  </a:lnTo>
                  <a:lnTo>
                    <a:pt x="312864" y="248145"/>
                  </a:lnTo>
                  <a:lnTo>
                    <a:pt x="296138" y="255384"/>
                  </a:lnTo>
                  <a:lnTo>
                    <a:pt x="285229" y="268973"/>
                  </a:lnTo>
                  <a:lnTo>
                    <a:pt x="279120" y="286004"/>
                  </a:lnTo>
                  <a:lnTo>
                    <a:pt x="276631" y="303504"/>
                  </a:lnTo>
                  <a:lnTo>
                    <a:pt x="277876" y="306260"/>
                  </a:lnTo>
                  <a:lnTo>
                    <a:pt x="277114" y="308254"/>
                  </a:lnTo>
                  <a:lnTo>
                    <a:pt x="281800" y="351726"/>
                  </a:lnTo>
                  <a:lnTo>
                    <a:pt x="295656" y="393484"/>
                  </a:lnTo>
                  <a:lnTo>
                    <a:pt x="316496" y="432574"/>
                  </a:lnTo>
                  <a:lnTo>
                    <a:pt x="342011" y="468236"/>
                  </a:lnTo>
                  <a:lnTo>
                    <a:pt x="373557" y="501523"/>
                  </a:lnTo>
                  <a:lnTo>
                    <a:pt x="408736" y="530910"/>
                  </a:lnTo>
                  <a:lnTo>
                    <a:pt x="446963" y="556399"/>
                  </a:lnTo>
                  <a:lnTo>
                    <a:pt x="487781" y="577989"/>
                  </a:lnTo>
                  <a:lnTo>
                    <a:pt x="530504" y="595680"/>
                  </a:lnTo>
                  <a:lnTo>
                    <a:pt x="599998" y="613181"/>
                  </a:lnTo>
                  <a:lnTo>
                    <a:pt x="670356" y="618985"/>
                  </a:lnTo>
                  <a:lnTo>
                    <a:pt x="687082" y="617842"/>
                  </a:lnTo>
                  <a:lnTo>
                    <a:pt x="733729" y="607860"/>
                  </a:lnTo>
                  <a:lnTo>
                    <a:pt x="765200" y="590931"/>
                  </a:lnTo>
                  <a:lnTo>
                    <a:pt x="774928" y="585698"/>
                  </a:lnTo>
                  <a:lnTo>
                    <a:pt x="782853" y="573328"/>
                  </a:lnTo>
                  <a:lnTo>
                    <a:pt x="784377" y="563156"/>
                  </a:lnTo>
                  <a:lnTo>
                    <a:pt x="785152" y="558025"/>
                  </a:lnTo>
                  <a:lnTo>
                    <a:pt x="785533" y="557834"/>
                  </a:lnTo>
                  <a:close/>
                </a:path>
                <a:path w="1238250" h="867410">
                  <a:moveTo>
                    <a:pt x="859904" y="236067"/>
                  </a:moveTo>
                  <a:lnTo>
                    <a:pt x="856272" y="229793"/>
                  </a:lnTo>
                  <a:lnTo>
                    <a:pt x="847852" y="227698"/>
                  </a:lnTo>
                  <a:lnTo>
                    <a:pt x="795286" y="233121"/>
                  </a:lnTo>
                  <a:lnTo>
                    <a:pt x="742708" y="232549"/>
                  </a:lnTo>
                  <a:lnTo>
                    <a:pt x="690803" y="225704"/>
                  </a:lnTo>
                  <a:lnTo>
                    <a:pt x="640245" y="212204"/>
                  </a:lnTo>
                  <a:lnTo>
                    <a:pt x="591591" y="191744"/>
                  </a:lnTo>
                  <a:lnTo>
                    <a:pt x="549529" y="166166"/>
                  </a:lnTo>
                  <a:lnTo>
                    <a:pt x="511302" y="135343"/>
                  </a:lnTo>
                  <a:lnTo>
                    <a:pt x="477367" y="99872"/>
                  </a:lnTo>
                  <a:lnTo>
                    <a:pt x="448310" y="60401"/>
                  </a:lnTo>
                  <a:lnTo>
                    <a:pt x="424700" y="17500"/>
                  </a:lnTo>
                  <a:lnTo>
                    <a:pt x="419150" y="4292"/>
                  </a:lnTo>
                  <a:lnTo>
                    <a:pt x="395058" y="4292"/>
                  </a:lnTo>
                  <a:lnTo>
                    <a:pt x="431292" y="80568"/>
                  </a:lnTo>
                  <a:lnTo>
                    <a:pt x="461784" y="122034"/>
                  </a:lnTo>
                  <a:lnTo>
                    <a:pt x="499732" y="161696"/>
                  </a:lnTo>
                  <a:lnTo>
                    <a:pt x="542836" y="195084"/>
                  </a:lnTo>
                  <a:lnTo>
                    <a:pt x="590245" y="221805"/>
                  </a:lnTo>
                  <a:lnTo>
                    <a:pt x="641108" y="241592"/>
                  </a:lnTo>
                  <a:lnTo>
                    <a:pt x="694436" y="254050"/>
                  </a:lnTo>
                  <a:lnTo>
                    <a:pt x="733628" y="258902"/>
                  </a:lnTo>
                  <a:lnTo>
                    <a:pt x="773582" y="259372"/>
                  </a:lnTo>
                  <a:lnTo>
                    <a:pt x="813346" y="255473"/>
                  </a:lnTo>
                  <a:lnTo>
                    <a:pt x="852157" y="247383"/>
                  </a:lnTo>
                  <a:lnTo>
                    <a:pt x="858659" y="243103"/>
                  </a:lnTo>
                  <a:lnTo>
                    <a:pt x="859904" y="236067"/>
                  </a:lnTo>
                  <a:close/>
                </a:path>
                <a:path w="1238250" h="867410">
                  <a:moveTo>
                    <a:pt x="1238123" y="494296"/>
                  </a:moveTo>
                  <a:lnTo>
                    <a:pt x="1230122" y="471182"/>
                  </a:lnTo>
                  <a:lnTo>
                    <a:pt x="1224940" y="456247"/>
                  </a:lnTo>
                  <a:lnTo>
                    <a:pt x="1188618" y="444461"/>
                  </a:lnTo>
                  <a:lnTo>
                    <a:pt x="1156601" y="457771"/>
                  </a:lnTo>
                  <a:lnTo>
                    <a:pt x="1122565" y="476605"/>
                  </a:lnTo>
                  <a:lnTo>
                    <a:pt x="1087869" y="497344"/>
                  </a:lnTo>
                  <a:lnTo>
                    <a:pt x="1065796" y="520636"/>
                  </a:lnTo>
                  <a:lnTo>
                    <a:pt x="1048588" y="530631"/>
                  </a:lnTo>
                  <a:lnTo>
                    <a:pt x="1034059" y="533196"/>
                  </a:lnTo>
                  <a:lnTo>
                    <a:pt x="1020965" y="531774"/>
                  </a:lnTo>
                  <a:lnTo>
                    <a:pt x="1029944" y="507136"/>
                  </a:lnTo>
                  <a:lnTo>
                    <a:pt x="1044663" y="503897"/>
                  </a:lnTo>
                  <a:lnTo>
                    <a:pt x="1050493" y="487921"/>
                  </a:lnTo>
                  <a:lnTo>
                    <a:pt x="1068184" y="476605"/>
                  </a:lnTo>
                  <a:lnTo>
                    <a:pt x="1086154" y="464527"/>
                  </a:lnTo>
                  <a:lnTo>
                    <a:pt x="1104785" y="450545"/>
                  </a:lnTo>
                  <a:lnTo>
                    <a:pt x="1111478" y="432384"/>
                  </a:lnTo>
                  <a:lnTo>
                    <a:pt x="1130884" y="416496"/>
                  </a:lnTo>
                  <a:lnTo>
                    <a:pt x="1145514" y="376555"/>
                  </a:lnTo>
                  <a:lnTo>
                    <a:pt x="1143762" y="372173"/>
                  </a:lnTo>
                  <a:lnTo>
                    <a:pt x="1138440" y="358863"/>
                  </a:lnTo>
                  <a:lnTo>
                    <a:pt x="1127544" y="351536"/>
                  </a:lnTo>
                  <a:lnTo>
                    <a:pt x="1102017" y="347065"/>
                  </a:lnTo>
                  <a:lnTo>
                    <a:pt x="1087107" y="350875"/>
                  </a:lnTo>
                  <a:lnTo>
                    <a:pt x="1070470" y="359143"/>
                  </a:lnTo>
                  <a:lnTo>
                    <a:pt x="1053744" y="367804"/>
                  </a:lnTo>
                  <a:lnTo>
                    <a:pt x="1037310" y="375691"/>
                  </a:lnTo>
                  <a:lnTo>
                    <a:pt x="1009586" y="377405"/>
                  </a:lnTo>
                  <a:lnTo>
                    <a:pt x="1007770" y="382346"/>
                  </a:lnTo>
                  <a:lnTo>
                    <a:pt x="994194" y="382346"/>
                  </a:lnTo>
                  <a:lnTo>
                    <a:pt x="981583" y="379780"/>
                  </a:lnTo>
                  <a:lnTo>
                    <a:pt x="982637" y="376834"/>
                  </a:lnTo>
                  <a:lnTo>
                    <a:pt x="973556" y="364566"/>
                  </a:lnTo>
                  <a:lnTo>
                    <a:pt x="993432" y="310070"/>
                  </a:lnTo>
                  <a:lnTo>
                    <a:pt x="1013320" y="292950"/>
                  </a:lnTo>
                  <a:lnTo>
                    <a:pt x="1020864" y="272211"/>
                  </a:lnTo>
                  <a:lnTo>
                    <a:pt x="1040180" y="256616"/>
                  </a:lnTo>
                  <a:lnTo>
                    <a:pt x="1059764" y="240157"/>
                  </a:lnTo>
                  <a:lnTo>
                    <a:pt x="1067231" y="219710"/>
                  </a:lnTo>
                  <a:lnTo>
                    <a:pt x="1086624" y="203644"/>
                  </a:lnTo>
                  <a:lnTo>
                    <a:pt x="1106220" y="187185"/>
                  </a:lnTo>
                  <a:lnTo>
                    <a:pt x="1161478" y="110147"/>
                  </a:lnTo>
                  <a:lnTo>
                    <a:pt x="1177632" y="66586"/>
                  </a:lnTo>
                  <a:lnTo>
                    <a:pt x="1205534" y="27203"/>
                  </a:lnTo>
                  <a:lnTo>
                    <a:pt x="1214831" y="1816"/>
                  </a:lnTo>
                  <a:lnTo>
                    <a:pt x="1214907" y="1625"/>
                  </a:lnTo>
                  <a:lnTo>
                    <a:pt x="1039215" y="0"/>
                  </a:lnTo>
                  <a:lnTo>
                    <a:pt x="999553" y="34061"/>
                  </a:lnTo>
                  <a:lnTo>
                    <a:pt x="962177" y="62204"/>
                  </a:lnTo>
                  <a:lnTo>
                    <a:pt x="914577" y="81140"/>
                  </a:lnTo>
                  <a:lnTo>
                    <a:pt x="857313" y="89217"/>
                  </a:lnTo>
                  <a:lnTo>
                    <a:pt x="802741" y="90170"/>
                  </a:lnTo>
                  <a:lnTo>
                    <a:pt x="763168" y="87122"/>
                  </a:lnTo>
                  <a:lnTo>
                    <a:pt x="703046" y="66014"/>
                  </a:lnTo>
                  <a:lnTo>
                    <a:pt x="659650" y="36245"/>
                  </a:lnTo>
                  <a:lnTo>
                    <a:pt x="632396" y="3810"/>
                  </a:lnTo>
                  <a:lnTo>
                    <a:pt x="631355" y="2578"/>
                  </a:lnTo>
                  <a:lnTo>
                    <a:pt x="128854" y="4102"/>
                  </a:lnTo>
                  <a:lnTo>
                    <a:pt x="603821" y="3810"/>
                  </a:lnTo>
                  <a:lnTo>
                    <a:pt x="610704" y="21971"/>
                  </a:lnTo>
                  <a:lnTo>
                    <a:pt x="650379" y="61823"/>
                  </a:lnTo>
                  <a:lnTo>
                    <a:pt x="693585" y="92075"/>
                  </a:lnTo>
                  <a:lnTo>
                    <a:pt x="740613" y="111861"/>
                  </a:lnTo>
                  <a:lnTo>
                    <a:pt x="791083" y="122224"/>
                  </a:lnTo>
                  <a:lnTo>
                    <a:pt x="844600" y="124320"/>
                  </a:lnTo>
                  <a:lnTo>
                    <a:pt x="900709" y="119278"/>
                  </a:lnTo>
                  <a:lnTo>
                    <a:pt x="947166" y="103492"/>
                  </a:lnTo>
                  <a:lnTo>
                    <a:pt x="995540" y="82461"/>
                  </a:lnTo>
                  <a:lnTo>
                    <a:pt x="1033576" y="52692"/>
                  </a:lnTo>
                  <a:lnTo>
                    <a:pt x="1072870" y="19405"/>
                  </a:lnTo>
                  <a:lnTo>
                    <a:pt x="1092746" y="2006"/>
                  </a:lnTo>
                  <a:lnTo>
                    <a:pt x="1187754" y="1816"/>
                  </a:lnTo>
                  <a:lnTo>
                    <a:pt x="1179728" y="23787"/>
                  </a:lnTo>
                  <a:lnTo>
                    <a:pt x="1152779" y="60502"/>
                  </a:lnTo>
                  <a:lnTo>
                    <a:pt x="1138059" y="100825"/>
                  </a:lnTo>
                  <a:lnTo>
                    <a:pt x="1058811" y="206209"/>
                  </a:lnTo>
                  <a:lnTo>
                    <a:pt x="1033487" y="238455"/>
                  </a:lnTo>
                  <a:lnTo>
                    <a:pt x="995819" y="267169"/>
                  </a:lnTo>
                  <a:lnTo>
                    <a:pt x="969924" y="300939"/>
                  </a:lnTo>
                  <a:lnTo>
                    <a:pt x="955675" y="339737"/>
                  </a:lnTo>
                  <a:lnTo>
                    <a:pt x="961885" y="359816"/>
                  </a:lnTo>
                  <a:lnTo>
                    <a:pt x="956348" y="374929"/>
                  </a:lnTo>
                  <a:lnTo>
                    <a:pt x="963993" y="391007"/>
                  </a:lnTo>
                  <a:lnTo>
                    <a:pt x="973937" y="400900"/>
                  </a:lnTo>
                  <a:lnTo>
                    <a:pt x="998397" y="408025"/>
                  </a:lnTo>
                  <a:lnTo>
                    <a:pt x="1012647" y="406133"/>
                  </a:lnTo>
                  <a:lnTo>
                    <a:pt x="1027849" y="401561"/>
                  </a:lnTo>
                  <a:lnTo>
                    <a:pt x="1043228" y="396430"/>
                  </a:lnTo>
                  <a:lnTo>
                    <a:pt x="1057287" y="394995"/>
                  </a:lnTo>
                  <a:lnTo>
                    <a:pt x="1073150" y="388632"/>
                  </a:lnTo>
                  <a:lnTo>
                    <a:pt x="1075258" y="382917"/>
                  </a:lnTo>
                  <a:lnTo>
                    <a:pt x="1080249" y="382346"/>
                  </a:lnTo>
                  <a:lnTo>
                    <a:pt x="1089406" y="381304"/>
                  </a:lnTo>
                  <a:lnTo>
                    <a:pt x="1104023" y="378358"/>
                  </a:lnTo>
                  <a:lnTo>
                    <a:pt x="1106322" y="372173"/>
                  </a:lnTo>
                  <a:lnTo>
                    <a:pt x="1119225" y="373888"/>
                  </a:lnTo>
                  <a:lnTo>
                    <a:pt x="1094943" y="440182"/>
                  </a:lnTo>
                  <a:lnTo>
                    <a:pt x="1076693" y="452920"/>
                  </a:lnTo>
                  <a:lnTo>
                    <a:pt x="1023734" y="487159"/>
                  </a:lnTo>
                  <a:lnTo>
                    <a:pt x="1018768" y="500761"/>
                  </a:lnTo>
                  <a:lnTo>
                    <a:pt x="1001077" y="511987"/>
                  </a:lnTo>
                  <a:lnTo>
                    <a:pt x="1007389" y="531863"/>
                  </a:lnTo>
                  <a:lnTo>
                    <a:pt x="1002423" y="545465"/>
                  </a:lnTo>
                  <a:lnTo>
                    <a:pt x="1011885" y="556691"/>
                  </a:lnTo>
                  <a:lnTo>
                    <a:pt x="1036447" y="563727"/>
                  </a:lnTo>
                  <a:lnTo>
                    <a:pt x="1051077" y="560781"/>
                  </a:lnTo>
                  <a:lnTo>
                    <a:pt x="1066749" y="555066"/>
                  </a:lnTo>
                  <a:lnTo>
                    <a:pt x="1083284" y="546989"/>
                  </a:lnTo>
                  <a:lnTo>
                    <a:pt x="1088059" y="534047"/>
                  </a:lnTo>
                  <a:lnTo>
                    <a:pt x="1089660" y="533196"/>
                  </a:lnTo>
                  <a:lnTo>
                    <a:pt x="1121803" y="515797"/>
                  </a:lnTo>
                  <a:lnTo>
                    <a:pt x="1156881" y="494106"/>
                  </a:lnTo>
                  <a:lnTo>
                    <a:pt x="1174000" y="484505"/>
                  </a:lnTo>
                  <a:lnTo>
                    <a:pt x="1190345" y="476897"/>
                  </a:lnTo>
                  <a:lnTo>
                    <a:pt x="1191780" y="472897"/>
                  </a:lnTo>
                  <a:lnTo>
                    <a:pt x="1205915" y="471182"/>
                  </a:lnTo>
                  <a:lnTo>
                    <a:pt x="1217206" y="477558"/>
                  </a:lnTo>
                  <a:lnTo>
                    <a:pt x="1208125" y="502475"/>
                  </a:lnTo>
                  <a:lnTo>
                    <a:pt x="1215961" y="518071"/>
                  </a:lnTo>
                  <a:lnTo>
                    <a:pt x="1207833" y="540232"/>
                  </a:lnTo>
                  <a:lnTo>
                    <a:pt x="1180401" y="578180"/>
                  </a:lnTo>
                  <a:lnTo>
                    <a:pt x="1165199" y="619658"/>
                  </a:lnTo>
                  <a:lnTo>
                    <a:pt x="1126490" y="651421"/>
                  </a:lnTo>
                  <a:lnTo>
                    <a:pt x="1100201" y="686231"/>
                  </a:lnTo>
                  <a:lnTo>
                    <a:pt x="1062443" y="715340"/>
                  </a:lnTo>
                  <a:lnTo>
                    <a:pt x="1013218" y="738441"/>
                  </a:lnTo>
                  <a:lnTo>
                    <a:pt x="976706" y="764222"/>
                  </a:lnTo>
                  <a:lnTo>
                    <a:pt x="928916" y="783628"/>
                  </a:lnTo>
                  <a:lnTo>
                    <a:pt x="881888" y="800938"/>
                  </a:lnTo>
                  <a:lnTo>
                    <a:pt x="835710" y="815860"/>
                  </a:lnTo>
                  <a:lnTo>
                    <a:pt x="790498" y="828230"/>
                  </a:lnTo>
                  <a:lnTo>
                    <a:pt x="734301" y="833551"/>
                  </a:lnTo>
                  <a:lnTo>
                    <a:pt x="691184" y="840308"/>
                  </a:lnTo>
                  <a:lnTo>
                    <a:pt x="649135" y="843927"/>
                  </a:lnTo>
                  <a:lnTo>
                    <a:pt x="608317" y="844308"/>
                  </a:lnTo>
                  <a:lnTo>
                    <a:pt x="555840" y="839546"/>
                  </a:lnTo>
                  <a:lnTo>
                    <a:pt x="504698" y="831088"/>
                  </a:lnTo>
                  <a:lnTo>
                    <a:pt x="454901" y="818819"/>
                  </a:lnTo>
                  <a:lnTo>
                    <a:pt x="406539" y="802830"/>
                  </a:lnTo>
                  <a:lnTo>
                    <a:pt x="359511" y="783145"/>
                  </a:lnTo>
                  <a:lnTo>
                    <a:pt x="325767" y="764032"/>
                  </a:lnTo>
                  <a:lnTo>
                    <a:pt x="281406" y="736828"/>
                  </a:lnTo>
                  <a:lnTo>
                    <a:pt x="238493" y="705916"/>
                  </a:lnTo>
                  <a:lnTo>
                    <a:pt x="196913" y="671296"/>
                  </a:lnTo>
                  <a:lnTo>
                    <a:pt x="168719" y="637247"/>
                  </a:lnTo>
                  <a:lnTo>
                    <a:pt x="129336" y="596544"/>
                  </a:lnTo>
                  <a:lnTo>
                    <a:pt x="103149" y="556882"/>
                  </a:lnTo>
                  <a:lnTo>
                    <a:pt x="78105" y="513981"/>
                  </a:lnTo>
                  <a:lnTo>
                    <a:pt x="66154" y="472427"/>
                  </a:lnTo>
                  <a:lnTo>
                    <a:pt x="55346" y="427812"/>
                  </a:lnTo>
                  <a:lnTo>
                    <a:pt x="40538" y="394335"/>
                  </a:lnTo>
                  <a:lnTo>
                    <a:pt x="38201" y="364566"/>
                  </a:lnTo>
                  <a:lnTo>
                    <a:pt x="36131" y="332130"/>
                  </a:lnTo>
                  <a:lnTo>
                    <a:pt x="34417" y="299605"/>
                  </a:lnTo>
                  <a:lnTo>
                    <a:pt x="28397" y="279057"/>
                  </a:lnTo>
                  <a:lnTo>
                    <a:pt x="34518" y="262318"/>
                  </a:lnTo>
                  <a:lnTo>
                    <a:pt x="51904" y="251764"/>
                  </a:lnTo>
                  <a:lnTo>
                    <a:pt x="67779" y="245579"/>
                  </a:lnTo>
                  <a:lnTo>
                    <a:pt x="80683" y="247294"/>
                  </a:lnTo>
                  <a:lnTo>
                    <a:pt x="103047" y="260324"/>
                  </a:lnTo>
                  <a:lnTo>
                    <a:pt x="112420" y="271640"/>
                  </a:lnTo>
                  <a:lnTo>
                    <a:pt x="122453" y="281254"/>
                  </a:lnTo>
                  <a:lnTo>
                    <a:pt x="146062" y="290855"/>
                  </a:lnTo>
                  <a:lnTo>
                    <a:pt x="173012" y="291236"/>
                  </a:lnTo>
                  <a:lnTo>
                    <a:pt x="190893" y="279438"/>
                  </a:lnTo>
                  <a:lnTo>
                    <a:pt x="189369" y="268122"/>
                  </a:lnTo>
                  <a:lnTo>
                    <a:pt x="187261" y="252336"/>
                  </a:lnTo>
                  <a:lnTo>
                    <a:pt x="192519" y="237972"/>
                  </a:lnTo>
                  <a:lnTo>
                    <a:pt x="185343" y="220383"/>
                  </a:lnTo>
                  <a:lnTo>
                    <a:pt x="178028" y="203644"/>
                  </a:lnTo>
                  <a:lnTo>
                    <a:pt x="170484" y="187185"/>
                  </a:lnTo>
                  <a:lnTo>
                    <a:pt x="162979" y="170345"/>
                  </a:lnTo>
                  <a:lnTo>
                    <a:pt x="155714" y="153035"/>
                  </a:lnTo>
                  <a:lnTo>
                    <a:pt x="148640" y="135343"/>
                  </a:lnTo>
                  <a:lnTo>
                    <a:pt x="129616" y="113182"/>
                  </a:lnTo>
                  <a:lnTo>
                    <a:pt x="117678" y="71716"/>
                  </a:lnTo>
                  <a:lnTo>
                    <a:pt x="106197" y="28829"/>
                  </a:lnTo>
                  <a:lnTo>
                    <a:pt x="101904" y="4191"/>
                  </a:lnTo>
                  <a:lnTo>
                    <a:pt x="74663" y="4292"/>
                  </a:lnTo>
                  <a:lnTo>
                    <a:pt x="76949" y="35191"/>
                  </a:lnTo>
                  <a:lnTo>
                    <a:pt x="90817" y="71335"/>
                  </a:lnTo>
                  <a:lnTo>
                    <a:pt x="104965" y="106819"/>
                  </a:lnTo>
                  <a:lnTo>
                    <a:pt x="126365" y="159410"/>
                  </a:lnTo>
                  <a:lnTo>
                    <a:pt x="140131" y="196024"/>
                  </a:lnTo>
                  <a:lnTo>
                    <a:pt x="146735" y="215150"/>
                  </a:lnTo>
                  <a:lnTo>
                    <a:pt x="155041" y="229514"/>
                  </a:lnTo>
                  <a:lnTo>
                    <a:pt x="162306" y="246722"/>
                  </a:lnTo>
                  <a:lnTo>
                    <a:pt x="154470" y="268122"/>
                  </a:lnTo>
                  <a:lnTo>
                    <a:pt x="130200" y="260324"/>
                  </a:lnTo>
                  <a:lnTo>
                    <a:pt x="119773" y="251764"/>
                  </a:lnTo>
                  <a:lnTo>
                    <a:pt x="113957" y="245579"/>
                  </a:lnTo>
                  <a:lnTo>
                    <a:pt x="110020" y="241401"/>
                  </a:lnTo>
                  <a:lnTo>
                    <a:pt x="99796" y="232359"/>
                  </a:lnTo>
                  <a:lnTo>
                    <a:pt x="88328" y="226555"/>
                  </a:lnTo>
                  <a:lnTo>
                    <a:pt x="63665" y="219811"/>
                  </a:lnTo>
                  <a:lnTo>
                    <a:pt x="49618" y="221234"/>
                  </a:lnTo>
                  <a:lnTo>
                    <a:pt x="34036" y="226745"/>
                  </a:lnTo>
                  <a:lnTo>
                    <a:pt x="11480" y="251485"/>
                  </a:lnTo>
                  <a:lnTo>
                    <a:pt x="0" y="282575"/>
                  </a:lnTo>
                  <a:lnTo>
                    <a:pt x="584" y="318249"/>
                  </a:lnTo>
                  <a:lnTo>
                    <a:pt x="1917" y="351536"/>
                  </a:lnTo>
                  <a:lnTo>
                    <a:pt x="22758" y="405752"/>
                  </a:lnTo>
                  <a:lnTo>
                    <a:pt x="32512" y="453301"/>
                  </a:lnTo>
                  <a:lnTo>
                    <a:pt x="55257" y="502475"/>
                  </a:lnTo>
                  <a:lnTo>
                    <a:pt x="67106" y="544233"/>
                  </a:lnTo>
                  <a:lnTo>
                    <a:pt x="104190" y="591210"/>
                  </a:lnTo>
                  <a:lnTo>
                    <a:pt x="131051" y="629069"/>
                  </a:lnTo>
                  <a:lnTo>
                    <a:pt x="158965" y="663968"/>
                  </a:lnTo>
                  <a:lnTo>
                    <a:pt x="188023" y="695934"/>
                  </a:lnTo>
                  <a:lnTo>
                    <a:pt x="230085" y="729119"/>
                  </a:lnTo>
                  <a:lnTo>
                    <a:pt x="261340" y="754900"/>
                  </a:lnTo>
                  <a:lnTo>
                    <a:pt x="305790" y="781812"/>
                  </a:lnTo>
                  <a:lnTo>
                    <a:pt x="351383" y="805497"/>
                  </a:lnTo>
                  <a:lnTo>
                    <a:pt x="398119" y="825944"/>
                  </a:lnTo>
                  <a:lnTo>
                    <a:pt x="434162" y="838784"/>
                  </a:lnTo>
                  <a:lnTo>
                    <a:pt x="483387" y="852576"/>
                  </a:lnTo>
                  <a:lnTo>
                    <a:pt x="533857" y="862850"/>
                  </a:lnTo>
                  <a:lnTo>
                    <a:pt x="573328" y="866178"/>
                  </a:lnTo>
                  <a:lnTo>
                    <a:pt x="614057" y="865987"/>
                  </a:lnTo>
                  <a:lnTo>
                    <a:pt x="667956" y="866851"/>
                  </a:lnTo>
                  <a:lnTo>
                    <a:pt x="673506" y="865987"/>
                  </a:lnTo>
                  <a:lnTo>
                    <a:pt x="711073" y="860183"/>
                  </a:lnTo>
                  <a:lnTo>
                    <a:pt x="767270" y="854951"/>
                  </a:lnTo>
                  <a:lnTo>
                    <a:pt x="806234" y="844308"/>
                  </a:lnTo>
                  <a:lnTo>
                    <a:pt x="812495" y="842594"/>
                  </a:lnTo>
                  <a:lnTo>
                    <a:pt x="870610" y="831938"/>
                  </a:lnTo>
                  <a:lnTo>
                    <a:pt x="917638" y="814349"/>
                  </a:lnTo>
                  <a:lnTo>
                    <a:pt x="965517" y="794651"/>
                  </a:lnTo>
                  <a:lnTo>
                    <a:pt x="1002131" y="768591"/>
                  </a:lnTo>
                  <a:lnTo>
                    <a:pt x="1051458" y="745109"/>
                  </a:lnTo>
                  <a:lnTo>
                    <a:pt x="1089406" y="715518"/>
                  </a:lnTo>
                  <a:lnTo>
                    <a:pt x="1127925" y="684326"/>
                  </a:lnTo>
                  <a:lnTo>
                    <a:pt x="1166926" y="651891"/>
                  </a:lnTo>
                  <a:lnTo>
                    <a:pt x="1222171" y="574954"/>
                  </a:lnTo>
                  <a:lnTo>
                    <a:pt x="1234986" y="539953"/>
                  </a:lnTo>
                  <a:lnTo>
                    <a:pt x="1238123" y="494296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15662" y="0"/>
              <a:ext cx="8372337" cy="44576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13283" y="7472090"/>
            <a:ext cx="67748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800" spc="25" dirty="0">
                <a:solidFill>
                  <a:srgbClr val="DE537D"/>
                </a:solidFill>
                <a:latin typeface="Arial MT"/>
                <a:cs typeface="Arial MT"/>
              </a:rPr>
              <a:t>Subjectivity </a:t>
            </a:r>
            <a:r>
              <a:rPr sz="1800" spc="135" dirty="0">
                <a:latin typeface="Arial MT"/>
                <a:cs typeface="Arial MT"/>
              </a:rPr>
              <a:t>- </a:t>
            </a:r>
            <a:r>
              <a:rPr sz="1800" spc="-25" dirty="0">
                <a:latin typeface="Arial MT"/>
                <a:cs typeface="Arial MT"/>
              </a:rPr>
              <a:t>Everyone </a:t>
            </a:r>
            <a:r>
              <a:rPr sz="1800" spc="-5" dirty="0">
                <a:latin typeface="Arial MT"/>
                <a:cs typeface="Arial MT"/>
              </a:rPr>
              <a:t>has </a:t>
            </a:r>
            <a:r>
              <a:rPr sz="1800" spc="60" dirty="0">
                <a:latin typeface="Arial MT"/>
                <a:cs typeface="Arial MT"/>
              </a:rPr>
              <a:t>a </a:t>
            </a:r>
            <a:r>
              <a:rPr sz="1800" spc="5" dirty="0">
                <a:latin typeface="Arial MT"/>
                <a:cs typeface="Arial MT"/>
              </a:rPr>
              <a:t>subjective </a:t>
            </a:r>
            <a:r>
              <a:rPr sz="1800" spc="35" dirty="0">
                <a:latin typeface="Arial MT"/>
                <a:cs typeface="Arial MT"/>
              </a:rPr>
              <a:t>picture </a:t>
            </a:r>
            <a:r>
              <a:rPr sz="1800" spc="65" dirty="0">
                <a:latin typeface="Arial MT"/>
                <a:cs typeface="Arial MT"/>
              </a:rPr>
              <a:t>of </a:t>
            </a:r>
            <a:r>
              <a:rPr sz="1800" spc="60" dirty="0">
                <a:latin typeface="Arial MT"/>
                <a:cs typeface="Arial MT"/>
              </a:rPr>
              <a:t>a </a:t>
            </a:r>
            <a:r>
              <a:rPr sz="1800" spc="35" dirty="0">
                <a:latin typeface="Arial MT"/>
                <a:cs typeface="Arial MT"/>
              </a:rPr>
              <a:t>workflow, 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depending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on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their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role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perspective.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5" dirty="0">
                <a:latin typeface="Arial MT"/>
                <a:cs typeface="Arial MT"/>
              </a:rPr>
              <a:t>This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is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one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65" dirty="0">
                <a:latin typeface="Arial MT"/>
                <a:cs typeface="Arial MT"/>
              </a:rPr>
              <a:t>of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reasons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55" dirty="0">
                <a:latin typeface="Arial MT"/>
                <a:cs typeface="Arial MT"/>
              </a:rPr>
              <a:t>why </a:t>
            </a:r>
            <a:r>
              <a:rPr sz="1800" spc="80" dirty="0">
                <a:latin typeface="Arial MT"/>
                <a:cs typeface="Arial MT"/>
              </a:rPr>
              <a:t>it </a:t>
            </a:r>
            <a:r>
              <a:rPr sz="1800" spc="-35" dirty="0">
                <a:latin typeface="Arial MT"/>
                <a:cs typeface="Arial MT"/>
              </a:rPr>
              <a:t>is </a:t>
            </a:r>
            <a:r>
              <a:rPr sz="1800" spc="-50" dirty="0">
                <a:latin typeface="Arial MT"/>
                <a:cs typeface="Arial MT"/>
              </a:rPr>
              <a:t>so </a:t>
            </a:r>
            <a:r>
              <a:rPr sz="1800" spc="65" dirty="0">
                <a:latin typeface="Arial MT"/>
                <a:cs typeface="Arial MT"/>
              </a:rPr>
              <a:t>difficult </a:t>
            </a:r>
            <a:r>
              <a:rPr sz="1800" spc="7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discover </a:t>
            </a:r>
            <a:r>
              <a:rPr sz="1800" spc="30" dirty="0">
                <a:latin typeface="Arial MT"/>
                <a:cs typeface="Arial MT"/>
              </a:rPr>
              <a:t>the </a:t>
            </a:r>
            <a:r>
              <a:rPr sz="1800" spc="35" dirty="0">
                <a:latin typeface="Arial MT"/>
                <a:cs typeface="Arial MT"/>
              </a:rPr>
              <a:t>"as-is" </a:t>
            </a:r>
            <a:r>
              <a:rPr sz="1800" spc="-15" dirty="0">
                <a:latin typeface="Arial MT"/>
                <a:cs typeface="Arial MT"/>
              </a:rPr>
              <a:t>process </a:t>
            </a:r>
            <a:r>
              <a:rPr sz="1800" spc="20" dirty="0">
                <a:latin typeface="Arial MT"/>
                <a:cs typeface="Arial MT"/>
              </a:rPr>
              <a:t>in </a:t>
            </a:r>
            <a:r>
              <a:rPr sz="1800" spc="60" dirty="0">
                <a:latin typeface="Arial MT"/>
                <a:cs typeface="Arial MT"/>
              </a:rPr>
              <a:t>a </a:t>
            </a:r>
            <a:r>
              <a:rPr sz="1800" dirty="0">
                <a:latin typeface="Arial MT"/>
                <a:cs typeface="Arial MT"/>
              </a:rPr>
              <a:t>classic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workshop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or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interview-based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setting.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0606" y="2730941"/>
            <a:ext cx="7259955" cy="343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800" spc="-114" dirty="0">
                <a:solidFill>
                  <a:srgbClr val="121517"/>
                </a:solidFill>
                <a:latin typeface="Arial MT"/>
                <a:cs typeface="Arial MT"/>
              </a:rPr>
              <a:t>As</a:t>
            </a:r>
            <a:r>
              <a:rPr sz="1800" spc="-1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mentioned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in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introduction,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in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many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companies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there </a:t>
            </a:r>
            <a:r>
              <a:rPr sz="1800" spc="-35" dirty="0">
                <a:solidFill>
                  <a:srgbClr val="121517"/>
                </a:solidFill>
                <a:latin typeface="Arial MT"/>
                <a:cs typeface="Arial MT"/>
              </a:rPr>
              <a:t>is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a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big 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difference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between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the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 corporate</a:t>
            </a:r>
            <a:r>
              <a:rPr sz="1800" spc="57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121517"/>
                </a:solidFill>
                <a:latin typeface="Arial MT"/>
                <a:cs typeface="Arial MT"/>
              </a:rPr>
              <a:t>processes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assumed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90" dirty="0">
                <a:solidFill>
                  <a:srgbClr val="121517"/>
                </a:solidFill>
                <a:latin typeface="Arial MT"/>
                <a:cs typeface="Arial MT"/>
              </a:rPr>
              <a:t>by</a:t>
            </a:r>
            <a:r>
              <a:rPr sz="1800" spc="9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employees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and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reality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of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processes. </a:t>
            </a:r>
            <a:r>
              <a:rPr sz="1800" spc="-70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main 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causes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of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this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are</a:t>
            </a:r>
            <a:r>
              <a:rPr sz="1800" spc="-5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as</a:t>
            </a:r>
            <a:r>
              <a:rPr sz="1800" spc="-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follows: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Arial MT"/>
              <a:cs typeface="Arial MT"/>
            </a:endParaRPr>
          </a:p>
          <a:p>
            <a:pPr marL="12700" marR="408305" algn="just">
              <a:lnSpc>
                <a:spcPct val="125000"/>
              </a:lnSpc>
            </a:pPr>
            <a:r>
              <a:rPr sz="1800" spc="5" dirty="0">
                <a:solidFill>
                  <a:srgbClr val="DE537D"/>
                </a:solidFill>
                <a:latin typeface="Arial MT"/>
                <a:cs typeface="Arial MT"/>
              </a:rPr>
              <a:t>Differences </a:t>
            </a:r>
            <a:r>
              <a:rPr sz="1800" spc="20" dirty="0">
                <a:solidFill>
                  <a:srgbClr val="DE537D"/>
                </a:solidFill>
                <a:latin typeface="Arial MT"/>
                <a:cs typeface="Arial MT"/>
              </a:rPr>
              <a:t>in</a:t>
            </a:r>
            <a:r>
              <a:rPr sz="1800" spc="5" dirty="0">
                <a:solidFill>
                  <a:srgbClr val="DE537D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DE537D"/>
                </a:solidFill>
                <a:latin typeface="Arial MT"/>
                <a:cs typeface="Arial MT"/>
              </a:rPr>
              <a:t>perception</a:t>
            </a:r>
            <a:r>
              <a:rPr sz="1800" dirty="0">
                <a:solidFill>
                  <a:srgbClr val="DE537D"/>
                </a:solidFill>
                <a:latin typeface="Arial MT"/>
                <a:cs typeface="Arial MT"/>
              </a:rPr>
              <a:t> </a:t>
            </a:r>
            <a:r>
              <a:rPr sz="1800" spc="135" dirty="0">
                <a:latin typeface="Arial MT"/>
                <a:cs typeface="Arial MT"/>
              </a:rPr>
              <a:t>-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employees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usually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do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not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go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40" dirty="0">
                <a:latin typeface="Arial MT"/>
                <a:cs typeface="Arial MT"/>
              </a:rPr>
              <a:t>through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60" dirty="0">
                <a:latin typeface="Arial MT"/>
                <a:cs typeface="Arial MT"/>
              </a:rPr>
              <a:t>a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process as </a:t>
            </a:r>
            <a:r>
              <a:rPr sz="1800" spc="80" dirty="0">
                <a:latin typeface="Arial MT"/>
                <a:cs typeface="Arial MT"/>
              </a:rPr>
              <a:t>it </a:t>
            </a:r>
            <a:r>
              <a:rPr sz="1800" spc="-35" dirty="0">
                <a:latin typeface="Arial MT"/>
                <a:cs typeface="Arial MT"/>
              </a:rPr>
              <a:t>is </a:t>
            </a:r>
            <a:r>
              <a:rPr sz="1800" spc="20" dirty="0">
                <a:latin typeface="Arial MT"/>
                <a:cs typeface="Arial MT"/>
              </a:rPr>
              <a:t>intended in </a:t>
            </a:r>
            <a:r>
              <a:rPr sz="1800" spc="30" dirty="0">
                <a:latin typeface="Arial MT"/>
                <a:cs typeface="Arial MT"/>
              </a:rPr>
              <a:t>the </a:t>
            </a:r>
            <a:r>
              <a:rPr sz="1800" spc="45" dirty="0">
                <a:latin typeface="Arial MT"/>
                <a:cs typeface="Arial MT"/>
              </a:rPr>
              <a:t>optimal </a:t>
            </a:r>
            <a:r>
              <a:rPr sz="1800" spc="-10" dirty="0">
                <a:latin typeface="Arial MT"/>
                <a:cs typeface="Arial MT"/>
              </a:rPr>
              <a:t>case. </a:t>
            </a:r>
            <a:r>
              <a:rPr sz="1800" spc="-25" dirty="0">
                <a:latin typeface="Arial MT"/>
                <a:cs typeface="Arial MT"/>
              </a:rPr>
              <a:t>They </a:t>
            </a:r>
            <a:r>
              <a:rPr sz="1800" spc="45" dirty="0">
                <a:latin typeface="Arial MT"/>
                <a:cs typeface="Arial MT"/>
              </a:rPr>
              <a:t>often </a:t>
            </a:r>
            <a:r>
              <a:rPr sz="1800" spc="-5" dirty="0">
                <a:latin typeface="Arial MT"/>
                <a:cs typeface="Arial MT"/>
              </a:rPr>
              <a:t>spend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time </a:t>
            </a:r>
            <a:r>
              <a:rPr sz="1800" spc="30" dirty="0">
                <a:latin typeface="Arial MT"/>
                <a:cs typeface="Arial MT"/>
              </a:rPr>
              <a:t>repeating </a:t>
            </a:r>
            <a:r>
              <a:rPr sz="1800" spc="35" dirty="0">
                <a:latin typeface="Arial MT"/>
                <a:cs typeface="Arial MT"/>
              </a:rPr>
              <a:t>certain </a:t>
            </a:r>
            <a:r>
              <a:rPr sz="1800" spc="25" dirty="0">
                <a:latin typeface="Arial MT"/>
                <a:cs typeface="Arial MT"/>
              </a:rPr>
              <a:t>work </a:t>
            </a:r>
            <a:r>
              <a:rPr sz="1800" spc="-10" dirty="0">
                <a:latin typeface="Arial MT"/>
                <a:cs typeface="Arial MT"/>
              </a:rPr>
              <a:t>steps </a:t>
            </a:r>
            <a:r>
              <a:rPr sz="1800" spc="25" dirty="0">
                <a:latin typeface="Arial MT"/>
                <a:cs typeface="Arial MT"/>
              </a:rPr>
              <a:t>or </a:t>
            </a:r>
            <a:r>
              <a:rPr sz="1800" spc="30" dirty="0">
                <a:latin typeface="Arial MT"/>
                <a:cs typeface="Arial MT"/>
              </a:rPr>
              <a:t>incorporate </a:t>
            </a:r>
            <a:r>
              <a:rPr sz="1800" spc="45" dirty="0">
                <a:latin typeface="Arial MT"/>
                <a:cs typeface="Arial MT"/>
              </a:rPr>
              <a:t>additional </a:t>
            </a:r>
            <a:r>
              <a:rPr sz="1800" spc="-10" dirty="0">
                <a:latin typeface="Arial MT"/>
                <a:cs typeface="Arial MT"/>
              </a:rPr>
              <a:t>steps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90" dirty="0">
                <a:latin typeface="Arial MT"/>
                <a:cs typeface="Arial MT"/>
              </a:rPr>
              <a:t>that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are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not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60" dirty="0">
                <a:latin typeface="Arial MT"/>
                <a:cs typeface="Arial MT"/>
              </a:rPr>
              <a:t>actually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intended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process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described.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915662" y="4676881"/>
            <a:ext cx="7410450" cy="2228850"/>
          </a:xfrm>
          <a:custGeom>
            <a:avLst/>
            <a:gdLst/>
            <a:ahLst/>
            <a:cxnLst/>
            <a:rect l="l" t="t" r="r" b="b"/>
            <a:pathLst>
              <a:path w="7410450" h="2228850">
                <a:moveTo>
                  <a:pt x="7138416" y="2228659"/>
                </a:moveTo>
                <a:lnTo>
                  <a:pt x="271748" y="2228659"/>
                </a:lnTo>
                <a:lnTo>
                  <a:pt x="258127" y="2227992"/>
                </a:lnTo>
                <a:lnTo>
                  <a:pt x="217551" y="2221992"/>
                </a:lnTo>
                <a:lnTo>
                  <a:pt x="178308" y="2210085"/>
                </a:lnTo>
                <a:lnTo>
                  <a:pt x="141255" y="2192559"/>
                </a:lnTo>
                <a:lnTo>
                  <a:pt x="107156" y="2169795"/>
                </a:lnTo>
                <a:lnTo>
                  <a:pt x="76771" y="2142267"/>
                </a:lnTo>
                <a:lnTo>
                  <a:pt x="50768" y="2110549"/>
                </a:lnTo>
                <a:lnTo>
                  <a:pt x="29718" y="2075402"/>
                </a:lnTo>
                <a:lnTo>
                  <a:pt x="14001" y="2037492"/>
                </a:lnTo>
                <a:lnTo>
                  <a:pt x="4000" y="1997678"/>
                </a:lnTo>
                <a:lnTo>
                  <a:pt x="0" y="1956911"/>
                </a:lnTo>
                <a:lnTo>
                  <a:pt x="0" y="271748"/>
                </a:lnTo>
                <a:lnTo>
                  <a:pt x="4000" y="230981"/>
                </a:lnTo>
                <a:lnTo>
                  <a:pt x="14001" y="191166"/>
                </a:lnTo>
                <a:lnTo>
                  <a:pt x="29718" y="153257"/>
                </a:lnTo>
                <a:lnTo>
                  <a:pt x="50768" y="118110"/>
                </a:lnTo>
                <a:lnTo>
                  <a:pt x="76771" y="86391"/>
                </a:lnTo>
                <a:lnTo>
                  <a:pt x="107156" y="58864"/>
                </a:lnTo>
                <a:lnTo>
                  <a:pt x="141255" y="36099"/>
                </a:lnTo>
                <a:lnTo>
                  <a:pt x="178308" y="18573"/>
                </a:lnTo>
                <a:lnTo>
                  <a:pt x="217455" y="6667"/>
                </a:lnTo>
                <a:lnTo>
                  <a:pt x="258032" y="666"/>
                </a:lnTo>
                <a:lnTo>
                  <a:pt x="7138416" y="0"/>
                </a:lnTo>
                <a:lnTo>
                  <a:pt x="7152036" y="666"/>
                </a:lnTo>
                <a:lnTo>
                  <a:pt x="7192613" y="6667"/>
                </a:lnTo>
                <a:lnTo>
                  <a:pt x="7231856" y="18573"/>
                </a:lnTo>
                <a:lnTo>
                  <a:pt x="7268908" y="36099"/>
                </a:lnTo>
                <a:lnTo>
                  <a:pt x="7303008" y="58864"/>
                </a:lnTo>
                <a:lnTo>
                  <a:pt x="7333392" y="86391"/>
                </a:lnTo>
                <a:lnTo>
                  <a:pt x="7359396" y="118110"/>
                </a:lnTo>
                <a:lnTo>
                  <a:pt x="7380446" y="153257"/>
                </a:lnTo>
                <a:lnTo>
                  <a:pt x="7396162" y="191166"/>
                </a:lnTo>
                <a:lnTo>
                  <a:pt x="7406163" y="230981"/>
                </a:lnTo>
                <a:lnTo>
                  <a:pt x="7410164" y="271748"/>
                </a:lnTo>
                <a:lnTo>
                  <a:pt x="7410164" y="1956911"/>
                </a:lnTo>
                <a:lnTo>
                  <a:pt x="7403496" y="2011108"/>
                </a:lnTo>
                <a:lnTo>
                  <a:pt x="7391590" y="2050351"/>
                </a:lnTo>
                <a:lnTo>
                  <a:pt x="7374064" y="2087403"/>
                </a:lnTo>
                <a:lnTo>
                  <a:pt x="7351299" y="2121503"/>
                </a:lnTo>
                <a:lnTo>
                  <a:pt x="7323772" y="2151888"/>
                </a:lnTo>
                <a:lnTo>
                  <a:pt x="7292054" y="2177891"/>
                </a:lnTo>
                <a:lnTo>
                  <a:pt x="7256907" y="2198941"/>
                </a:lnTo>
                <a:lnTo>
                  <a:pt x="7218997" y="2214657"/>
                </a:lnTo>
                <a:lnTo>
                  <a:pt x="7179183" y="2224659"/>
                </a:lnTo>
                <a:lnTo>
                  <a:pt x="7138416" y="2228659"/>
                </a:lnTo>
                <a:close/>
              </a:path>
            </a:pathLst>
          </a:custGeom>
          <a:solidFill>
            <a:srgbClr val="FFF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15662" y="7115281"/>
            <a:ext cx="7410450" cy="2228850"/>
          </a:xfrm>
          <a:custGeom>
            <a:avLst/>
            <a:gdLst/>
            <a:ahLst/>
            <a:cxnLst/>
            <a:rect l="l" t="t" r="r" b="b"/>
            <a:pathLst>
              <a:path w="7410450" h="2228850">
                <a:moveTo>
                  <a:pt x="7138416" y="2228659"/>
                </a:moveTo>
                <a:lnTo>
                  <a:pt x="271748" y="2228659"/>
                </a:lnTo>
                <a:lnTo>
                  <a:pt x="258127" y="2227992"/>
                </a:lnTo>
                <a:lnTo>
                  <a:pt x="217551" y="2221992"/>
                </a:lnTo>
                <a:lnTo>
                  <a:pt x="178308" y="2210085"/>
                </a:lnTo>
                <a:lnTo>
                  <a:pt x="141255" y="2192559"/>
                </a:lnTo>
                <a:lnTo>
                  <a:pt x="107156" y="2169795"/>
                </a:lnTo>
                <a:lnTo>
                  <a:pt x="76771" y="2142267"/>
                </a:lnTo>
                <a:lnTo>
                  <a:pt x="50768" y="2110549"/>
                </a:lnTo>
                <a:lnTo>
                  <a:pt x="29718" y="2075402"/>
                </a:lnTo>
                <a:lnTo>
                  <a:pt x="14001" y="2037492"/>
                </a:lnTo>
                <a:lnTo>
                  <a:pt x="4000" y="1997678"/>
                </a:lnTo>
                <a:lnTo>
                  <a:pt x="0" y="1956911"/>
                </a:lnTo>
                <a:lnTo>
                  <a:pt x="0" y="271748"/>
                </a:lnTo>
                <a:lnTo>
                  <a:pt x="4000" y="230981"/>
                </a:lnTo>
                <a:lnTo>
                  <a:pt x="14001" y="191166"/>
                </a:lnTo>
                <a:lnTo>
                  <a:pt x="29718" y="153257"/>
                </a:lnTo>
                <a:lnTo>
                  <a:pt x="50768" y="118110"/>
                </a:lnTo>
                <a:lnTo>
                  <a:pt x="76771" y="86391"/>
                </a:lnTo>
                <a:lnTo>
                  <a:pt x="107156" y="58864"/>
                </a:lnTo>
                <a:lnTo>
                  <a:pt x="141255" y="36099"/>
                </a:lnTo>
                <a:lnTo>
                  <a:pt x="178308" y="18573"/>
                </a:lnTo>
                <a:lnTo>
                  <a:pt x="217455" y="6667"/>
                </a:lnTo>
                <a:lnTo>
                  <a:pt x="258032" y="666"/>
                </a:lnTo>
                <a:lnTo>
                  <a:pt x="7138416" y="0"/>
                </a:lnTo>
                <a:lnTo>
                  <a:pt x="7152036" y="666"/>
                </a:lnTo>
                <a:lnTo>
                  <a:pt x="7192613" y="6667"/>
                </a:lnTo>
                <a:lnTo>
                  <a:pt x="7231856" y="18573"/>
                </a:lnTo>
                <a:lnTo>
                  <a:pt x="7268908" y="36099"/>
                </a:lnTo>
                <a:lnTo>
                  <a:pt x="7303008" y="58864"/>
                </a:lnTo>
                <a:lnTo>
                  <a:pt x="7333392" y="86391"/>
                </a:lnTo>
                <a:lnTo>
                  <a:pt x="7359396" y="118110"/>
                </a:lnTo>
                <a:lnTo>
                  <a:pt x="7380446" y="153257"/>
                </a:lnTo>
                <a:lnTo>
                  <a:pt x="7396162" y="191166"/>
                </a:lnTo>
                <a:lnTo>
                  <a:pt x="7406163" y="230981"/>
                </a:lnTo>
                <a:lnTo>
                  <a:pt x="7410164" y="271748"/>
                </a:lnTo>
                <a:lnTo>
                  <a:pt x="7410164" y="1956911"/>
                </a:lnTo>
                <a:lnTo>
                  <a:pt x="7403496" y="2011108"/>
                </a:lnTo>
                <a:lnTo>
                  <a:pt x="7391590" y="2050351"/>
                </a:lnTo>
                <a:lnTo>
                  <a:pt x="7374064" y="2087403"/>
                </a:lnTo>
                <a:lnTo>
                  <a:pt x="7351299" y="2121503"/>
                </a:lnTo>
                <a:lnTo>
                  <a:pt x="7323772" y="2151888"/>
                </a:lnTo>
                <a:lnTo>
                  <a:pt x="7292054" y="2177891"/>
                </a:lnTo>
                <a:lnTo>
                  <a:pt x="7256907" y="2198941"/>
                </a:lnTo>
                <a:lnTo>
                  <a:pt x="7218997" y="2214657"/>
                </a:lnTo>
                <a:lnTo>
                  <a:pt x="7179183" y="2224659"/>
                </a:lnTo>
                <a:lnTo>
                  <a:pt x="7138416" y="2228659"/>
                </a:lnTo>
                <a:close/>
              </a:path>
            </a:pathLst>
          </a:custGeom>
          <a:solidFill>
            <a:srgbClr val="FFF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121290" y="4871811"/>
            <a:ext cx="6985634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800" spc="5" dirty="0">
                <a:solidFill>
                  <a:srgbClr val="DE537D"/>
                </a:solidFill>
                <a:latin typeface="Arial MT"/>
                <a:cs typeface="Arial MT"/>
              </a:rPr>
              <a:t>Lack </a:t>
            </a:r>
            <a:r>
              <a:rPr sz="1800" spc="65" dirty="0">
                <a:solidFill>
                  <a:srgbClr val="DE537D"/>
                </a:solidFill>
                <a:latin typeface="Arial MT"/>
                <a:cs typeface="Arial MT"/>
              </a:rPr>
              <a:t>of </a:t>
            </a:r>
            <a:r>
              <a:rPr sz="1800" spc="10" dirty="0">
                <a:solidFill>
                  <a:srgbClr val="DE537D"/>
                </a:solidFill>
                <a:latin typeface="Arial MT"/>
                <a:cs typeface="Arial MT"/>
              </a:rPr>
              <a:t>overall </a:t>
            </a:r>
            <a:r>
              <a:rPr sz="1800" spc="-10" dirty="0">
                <a:solidFill>
                  <a:srgbClr val="DE537D"/>
                </a:solidFill>
                <a:latin typeface="Arial MT"/>
                <a:cs typeface="Arial MT"/>
              </a:rPr>
              <a:t>view </a:t>
            </a:r>
            <a:r>
              <a:rPr sz="1800" spc="65" dirty="0">
                <a:solidFill>
                  <a:srgbClr val="DE537D"/>
                </a:solidFill>
                <a:latin typeface="Arial MT"/>
                <a:cs typeface="Arial MT"/>
              </a:rPr>
              <a:t>of </a:t>
            </a:r>
            <a:r>
              <a:rPr sz="1800" spc="-15" dirty="0">
                <a:solidFill>
                  <a:srgbClr val="DE537D"/>
                </a:solidFill>
                <a:latin typeface="Arial MT"/>
                <a:cs typeface="Arial MT"/>
              </a:rPr>
              <a:t>process </a:t>
            </a:r>
            <a:r>
              <a:rPr sz="1800" spc="10" dirty="0">
                <a:solidFill>
                  <a:srgbClr val="DE537D"/>
                </a:solidFill>
                <a:latin typeface="Arial MT"/>
                <a:cs typeface="Arial MT"/>
              </a:rPr>
              <a:t>chains </a:t>
            </a:r>
            <a:r>
              <a:rPr sz="1800" spc="135" dirty="0">
                <a:latin typeface="Arial MT"/>
                <a:cs typeface="Arial MT"/>
              </a:rPr>
              <a:t>- </a:t>
            </a:r>
            <a:r>
              <a:rPr sz="1800" spc="-30" dirty="0">
                <a:latin typeface="Arial MT"/>
                <a:cs typeface="Arial MT"/>
              </a:rPr>
              <a:t>Employees </a:t>
            </a:r>
            <a:r>
              <a:rPr sz="1800" spc="45" dirty="0">
                <a:latin typeface="Arial MT"/>
                <a:cs typeface="Arial MT"/>
              </a:rPr>
              <a:t>often </a:t>
            </a:r>
            <a:r>
              <a:rPr sz="1800" spc="40" dirty="0">
                <a:latin typeface="Arial MT"/>
                <a:cs typeface="Arial MT"/>
              </a:rPr>
              <a:t>only </a:t>
            </a:r>
            <a:r>
              <a:rPr sz="1800" spc="-5" dirty="0">
                <a:latin typeface="Arial MT"/>
                <a:cs typeface="Arial MT"/>
              </a:rPr>
              <a:t>have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insights </a:t>
            </a:r>
            <a:r>
              <a:rPr sz="1800" spc="45" dirty="0">
                <a:latin typeface="Arial MT"/>
                <a:cs typeface="Arial MT"/>
              </a:rPr>
              <a:t>into </a:t>
            </a:r>
            <a:r>
              <a:rPr sz="1800" spc="35" dirty="0">
                <a:latin typeface="Arial MT"/>
                <a:cs typeface="Arial MT"/>
              </a:rPr>
              <a:t>certain </a:t>
            </a:r>
            <a:r>
              <a:rPr sz="1800" spc="-10" dirty="0">
                <a:latin typeface="Arial MT"/>
                <a:cs typeface="Arial MT"/>
              </a:rPr>
              <a:t>sub-processes.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do </a:t>
            </a:r>
            <a:r>
              <a:rPr sz="1800" spc="50" dirty="0">
                <a:latin typeface="Arial MT"/>
                <a:cs typeface="Arial MT"/>
              </a:rPr>
              <a:t>not </a:t>
            </a:r>
            <a:r>
              <a:rPr sz="1800" spc="15" dirty="0">
                <a:latin typeface="Arial MT"/>
                <a:cs typeface="Arial MT"/>
              </a:rPr>
              <a:t>know </a:t>
            </a:r>
            <a:r>
              <a:rPr sz="1800" spc="20" dirty="0">
                <a:latin typeface="Arial MT"/>
                <a:cs typeface="Arial MT"/>
              </a:rPr>
              <a:t>in </a:t>
            </a:r>
            <a:r>
              <a:rPr sz="1800" spc="40" dirty="0">
                <a:latin typeface="Arial MT"/>
                <a:cs typeface="Arial MT"/>
              </a:rPr>
              <a:t>detail 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which </a:t>
            </a:r>
            <a:r>
              <a:rPr sz="1800" spc="-30" dirty="0">
                <a:latin typeface="Arial MT"/>
                <a:cs typeface="Arial MT"/>
              </a:rPr>
              <a:t>processes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come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before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and </a:t>
            </a:r>
            <a:r>
              <a:rPr sz="1800" spc="60" dirty="0">
                <a:latin typeface="Arial MT"/>
                <a:cs typeface="Arial MT"/>
              </a:rPr>
              <a:t>after </a:t>
            </a:r>
            <a:r>
              <a:rPr sz="1800" spc="30" dirty="0">
                <a:latin typeface="Arial MT"/>
                <a:cs typeface="Arial MT"/>
              </a:rPr>
              <a:t>their </a:t>
            </a:r>
            <a:r>
              <a:rPr sz="1800" spc="25" dirty="0">
                <a:latin typeface="Arial MT"/>
                <a:cs typeface="Arial MT"/>
              </a:rPr>
              <a:t>work </a:t>
            </a:r>
            <a:r>
              <a:rPr sz="1800" spc="10" dirty="0">
                <a:latin typeface="Arial MT"/>
                <a:cs typeface="Arial MT"/>
              </a:rPr>
              <a:t>step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or still </a:t>
            </a:r>
            <a:r>
              <a:rPr sz="1800" spc="30" dirty="0">
                <a:latin typeface="Arial MT"/>
                <a:cs typeface="Arial MT"/>
              </a:rPr>
              <a:t> follow. </a:t>
            </a:r>
            <a:r>
              <a:rPr sz="1800" spc="-55" dirty="0">
                <a:latin typeface="Arial MT"/>
                <a:cs typeface="Arial MT"/>
              </a:rPr>
              <a:t>This </a:t>
            </a:r>
            <a:r>
              <a:rPr sz="1800" spc="45" dirty="0">
                <a:latin typeface="Arial MT"/>
                <a:cs typeface="Arial MT"/>
              </a:rPr>
              <a:t>often </a:t>
            </a:r>
            <a:r>
              <a:rPr sz="1800" spc="-5" dirty="0">
                <a:latin typeface="Arial MT"/>
                <a:cs typeface="Arial MT"/>
              </a:rPr>
              <a:t>leads </a:t>
            </a:r>
            <a:r>
              <a:rPr sz="1800" spc="70" dirty="0">
                <a:latin typeface="Arial MT"/>
                <a:cs typeface="Arial MT"/>
              </a:rPr>
              <a:t>to </a:t>
            </a:r>
            <a:r>
              <a:rPr sz="1800" spc="60" dirty="0">
                <a:latin typeface="Arial MT"/>
                <a:cs typeface="Arial MT"/>
              </a:rPr>
              <a:t>a </a:t>
            </a:r>
            <a:r>
              <a:rPr sz="1800" spc="30" dirty="0">
                <a:latin typeface="Arial MT"/>
                <a:cs typeface="Arial MT"/>
              </a:rPr>
              <a:t>lack </a:t>
            </a:r>
            <a:r>
              <a:rPr sz="1800" spc="65" dirty="0">
                <a:latin typeface="Arial MT"/>
                <a:cs typeface="Arial MT"/>
              </a:rPr>
              <a:t>of </a:t>
            </a:r>
            <a:r>
              <a:rPr sz="1800" spc="35" dirty="0">
                <a:latin typeface="Arial MT"/>
                <a:cs typeface="Arial MT"/>
              </a:rPr>
              <a:t>an </a:t>
            </a:r>
            <a:r>
              <a:rPr sz="1800" spc="10" dirty="0">
                <a:latin typeface="Arial MT"/>
                <a:cs typeface="Arial MT"/>
              </a:rPr>
              <a:t>overall </a:t>
            </a:r>
            <a:r>
              <a:rPr sz="1800" spc="-10" dirty="0">
                <a:latin typeface="Arial MT"/>
                <a:cs typeface="Arial MT"/>
              </a:rPr>
              <a:t>view </a:t>
            </a:r>
            <a:r>
              <a:rPr sz="1800" spc="65" dirty="0">
                <a:latin typeface="Arial MT"/>
                <a:cs typeface="Arial MT"/>
              </a:rPr>
              <a:t>of </a:t>
            </a:r>
            <a:r>
              <a:rPr sz="1800" spc="30" dirty="0">
                <a:latin typeface="Arial MT"/>
                <a:cs typeface="Arial MT"/>
              </a:rPr>
              <a:t>the </a:t>
            </a:r>
            <a:r>
              <a:rPr sz="1800" spc="-15" dirty="0">
                <a:latin typeface="Arial MT"/>
                <a:cs typeface="Arial MT"/>
              </a:rPr>
              <a:t>process 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chain.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677820" y="9676234"/>
            <a:ext cx="182880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95"/>
              </a:lnSpc>
            </a:pPr>
            <a:fld id="{81D60167-4931-47E6-BA6A-407CBD079E47}" type="slidenum">
              <a:rPr sz="1450" spc="30" dirty="0">
                <a:latin typeface="Arial MT"/>
                <a:cs typeface="Arial MT"/>
              </a:rPr>
              <a:t>3</a:t>
            </a:fld>
            <a:endParaRPr sz="14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137780" y="7481661"/>
            <a:ext cx="6864984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800" spc="-15" dirty="0">
                <a:solidFill>
                  <a:srgbClr val="DE537D"/>
                </a:solidFill>
                <a:latin typeface="Arial MT"/>
                <a:cs typeface="Arial MT"/>
              </a:rPr>
              <a:t>Exceptions</a:t>
            </a:r>
            <a:r>
              <a:rPr sz="1800" spc="-45" dirty="0">
                <a:solidFill>
                  <a:srgbClr val="DE537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E537D"/>
                </a:solidFill>
                <a:latin typeface="Arial MT"/>
                <a:cs typeface="Arial MT"/>
              </a:rPr>
              <a:t>prove</a:t>
            </a:r>
            <a:r>
              <a:rPr sz="1800" spc="-40" dirty="0">
                <a:solidFill>
                  <a:srgbClr val="DE537D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DE537D"/>
                </a:solidFill>
                <a:latin typeface="Arial MT"/>
                <a:cs typeface="Arial MT"/>
              </a:rPr>
              <a:t>the</a:t>
            </a:r>
            <a:r>
              <a:rPr sz="1800" spc="-40" dirty="0">
                <a:solidFill>
                  <a:srgbClr val="DE537D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DE537D"/>
                </a:solidFill>
                <a:latin typeface="Arial MT"/>
                <a:cs typeface="Arial MT"/>
              </a:rPr>
              <a:t>rule</a:t>
            </a:r>
            <a:r>
              <a:rPr sz="1800" spc="-50" dirty="0">
                <a:solidFill>
                  <a:srgbClr val="DE537D"/>
                </a:solidFill>
                <a:latin typeface="Arial MT"/>
                <a:cs typeface="Arial MT"/>
              </a:rPr>
              <a:t> </a:t>
            </a:r>
            <a:r>
              <a:rPr sz="1800" spc="135" dirty="0">
                <a:latin typeface="Arial MT"/>
                <a:cs typeface="Arial MT"/>
              </a:rPr>
              <a:t>-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exceptions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certain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process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flows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65" dirty="0">
                <a:latin typeface="Arial MT"/>
                <a:cs typeface="Arial MT"/>
              </a:rPr>
              <a:t>play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an </a:t>
            </a:r>
            <a:r>
              <a:rPr sz="1800" spc="55" dirty="0">
                <a:latin typeface="Arial MT"/>
                <a:cs typeface="Arial MT"/>
              </a:rPr>
              <a:t>important </a:t>
            </a:r>
            <a:r>
              <a:rPr sz="1800" spc="5" dirty="0">
                <a:latin typeface="Arial MT"/>
                <a:cs typeface="Arial MT"/>
              </a:rPr>
              <a:t>role. Not </a:t>
            </a:r>
            <a:r>
              <a:rPr sz="1800" spc="35" dirty="0">
                <a:latin typeface="Arial MT"/>
                <a:cs typeface="Arial MT"/>
              </a:rPr>
              <a:t>all </a:t>
            </a:r>
            <a:r>
              <a:rPr sz="1800" spc="-30" dirty="0">
                <a:latin typeface="Arial MT"/>
                <a:cs typeface="Arial MT"/>
              </a:rPr>
              <a:t>processes </a:t>
            </a:r>
            <a:r>
              <a:rPr sz="1800" spc="35" dirty="0">
                <a:latin typeface="Arial MT"/>
                <a:cs typeface="Arial MT"/>
              </a:rPr>
              <a:t>follow </a:t>
            </a:r>
            <a:r>
              <a:rPr sz="1800" spc="30" dirty="0">
                <a:latin typeface="Arial MT"/>
                <a:cs typeface="Arial MT"/>
              </a:rPr>
              <a:t>the </a:t>
            </a:r>
            <a:r>
              <a:rPr sz="1800" spc="20" dirty="0">
                <a:latin typeface="Arial MT"/>
                <a:cs typeface="Arial MT"/>
              </a:rPr>
              <a:t>so-called </a:t>
            </a:r>
            <a:r>
              <a:rPr sz="1800" spc="65" dirty="0">
                <a:latin typeface="Arial MT"/>
                <a:cs typeface="Arial MT"/>
              </a:rPr>
              <a:t>happy 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60" dirty="0">
                <a:latin typeface="Arial MT"/>
                <a:cs typeface="Arial MT"/>
              </a:rPr>
              <a:t>path, </a:t>
            </a:r>
            <a:r>
              <a:rPr sz="1800" spc="-5" dirty="0">
                <a:latin typeface="Arial MT"/>
                <a:cs typeface="Arial MT"/>
              </a:rPr>
              <a:t>where </a:t>
            </a:r>
            <a:r>
              <a:rPr sz="1800" spc="15" dirty="0">
                <a:latin typeface="Arial MT"/>
                <a:cs typeface="Arial MT"/>
              </a:rPr>
              <a:t>there are </a:t>
            </a:r>
            <a:r>
              <a:rPr sz="1800" spc="5" dirty="0">
                <a:latin typeface="Arial MT"/>
                <a:cs typeface="Arial MT"/>
              </a:rPr>
              <a:t>no special </a:t>
            </a:r>
            <a:r>
              <a:rPr sz="1800" spc="20" dirty="0">
                <a:latin typeface="Arial MT"/>
                <a:cs typeface="Arial MT"/>
              </a:rPr>
              <a:t>features in </a:t>
            </a:r>
            <a:r>
              <a:rPr sz="1800" spc="30" dirty="0">
                <a:latin typeface="Arial MT"/>
                <a:cs typeface="Arial MT"/>
              </a:rPr>
              <a:t>the </a:t>
            </a:r>
            <a:r>
              <a:rPr sz="1800" spc="-15" dirty="0">
                <a:latin typeface="Arial MT"/>
                <a:cs typeface="Arial MT"/>
              </a:rPr>
              <a:t>process </a:t>
            </a:r>
            <a:r>
              <a:rPr sz="1800" spc="45" dirty="0">
                <a:latin typeface="Arial MT"/>
                <a:cs typeface="Arial MT"/>
              </a:rPr>
              <a:t>flow </a:t>
            </a:r>
            <a:r>
              <a:rPr sz="1800" spc="90" dirty="0">
                <a:latin typeface="Arial MT"/>
                <a:cs typeface="Arial MT"/>
              </a:rPr>
              <a:t>that 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could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complicate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60" dirty="0">
                <a:latin typeface="Arial MT"/>
                <a:cs typeface="Arial MT"/>
              </a:rPr>
              <a:t>it.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137780" y="2407213"/>
            <a:ext cx="6857365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800" spc="-55" dirty="0">
                <a:solidFill>
                  <a:srgbClr val="DE537D"/>
                </a:solidFill>
                <a:latin typeface="Arial MT"/>
                <a:cs typeface="Arial MT"/>
              </a:rPr>
              <a:t>Processes</a:t>
            </a:r>
            <a:r>
              <a:rPr sz="1800" spc="-50" dirty="0">
                <a:solidFill>
                  <a:srgbClr val="DE537D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DE537D"/>
                </a:solidFill>
                <a:latin typeface="Arial MT"/>
                <a:cs typeface="Arial MT"/>
              </a:rPr>
              <a:t>change</a:t>
            </a:r>
            <a:r>
              <a:rPr sz="1800" spc="25" dirty="0">
                <a:solidFill>
                  <a:srgbClr val="DE537D"/>
                </a:solidFill>
                <a:latin typeface="Arial MT"/>
                <a:cs typeface="Arial MT"/>
              </a:rPr>
              <a:t> </a:t>
            </a:r>
            <a:r>
              <a:rPr sz="1800" spc="135" dirty="0">
                <a:latin typeface="Arial MT"/>
                <a:cs typeface="Arial MT"/>
              </a:rPr>
              <a:t>- </a:t>
            </a:r>
            <a:r>
              <a:rPr sz="1800" spc="-55" dirty="0">
                <a:latin typeface="Arial MT"/>
                <a:cs typeface="Arial MT"/>
              </a:rPr>
              <a:t>Processes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are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not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60" dirty="0">
                <a:latin typeface="Arial MT"/>
                <a:cs typeface="Arial MT"/>
              </a:rPr>
              <a:t>a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rigid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construct,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70" dirty="0">
                <a:latin typeface="Arial MT"/>
                <a:cs typeface="Arial MT"/>
              </a:rPr>
              <a:t>but 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change </a:t>
            </a:r>
            <a:r>
              <a:rPr sz="1800" spc="25" dirty="0">
                <a:latin typeface="Arial MT"/>
                <a:cs typeface="Arial MT"/>
              </a:rPr>
              <a:t>continuously. </a:t>
            </a:r>
            <a:r>
              <a:rPr sz="1800" spc="-25" dirty="0">
                <a:latin typeface="Arial MT"/>
                <a:cs typeface="Arial MT"/>
              </a:rPr>
              <a:t>They </a:t>
            </a:r>
            <a:r>
              <a:rPr sz="1800" spc="15" dirty="0">
                <a:latin typeface="Arial MT"/>
                <a:cs typeface="Arial MT"/>
              </a:rPr>
              <a:t>are </a:t>
            </a:r>
            <a:r>
              <a:rPr sz="1800" spc="40" dirty="0">
                <a:latin typeface="Arial MT"/>
                <a:cs typeface="Arial MT"/>
              </a:rPr>
              <a:t>readapted </a:t>
            </a:r>
            <a:r>
              <a:rPr sz="1800" spc="60" dirty="0">
                <a:latin typeface="Arial MT"/>
                <a:cs typeface="Arial MT"/>
              </a:rPr>
              <a:t>for </a:t>
            </a:r>
            <a:r>
              <a:rPr sz="1800" dirty="0">
                <a:latin typeface="Arial MT"/>
                <a:cs typeface="Arial MT"/>
              </a:rPr>
              <a:t>customers, </a:t>
            </a:r>
            <a:r>
              <a:rPr sz="1800" spc="-5" dirty="0">
                <a:latin typeface="Arial MT"/>
                <a:cs typeface="Arial MT"/>
              </a:rPr>
              <a:t>have </a:t>
            </a:r>
            <a:r>
              <a:rPr sz="1800" spc="70" dirty="0">
                <a:latin typeface="Arial MT"/>
                <a:cs typeface="Arial MT"/>
              </a:rPr>
              <a:t>to 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40" dirty="0">
                <a:latin typeface="Arial MT"/>
                <a:cs typeface="Arial MT"/>
              </a:rPr>
              <a:t>comply </a:t>
            </a:r>
            <a:r>
              <a:rPr sz="1800" spc="55" dirty="0">
                <a:latin typeface="Arial MT"/>
                <a:cs typeface="Arial MT"/>
              </a:rPr>
              <a:t>with </a:t>
            </a:r>
            <a:r>
              <a:rPr sz="1800" spc="-5" dirty="0">
                <a:latin typeface="Arial MT"/>
                <a:cs typeface="Arial MT"/>
              </a:rPr>
              <a:t>new </a:t>
            </a:r>
            <a:r>
              <a:rPr sz="1800" spc="10" dirty="0">
                <a:latin typeface="Arial MT"/>
                <a:cs typeface="Arial MT"/>
              </a:rPr>
              <a:t>laws </a:t>
            </a:r>
            <a:r>
              <a:rPr sz="1800" spc="25" dirty="0">
                <a:latin typeface="Arial MT"/>
                <a:cs typeface="Arial MT"/>
              </a:rPr>
              <a:t>or </a:t>
            </a:r>
            <a:r>
              <a:rPr sz="1800" spc="15" dirty="0">
                <a:latin typeface="Arial MT"/>
                <a:cs typeface="Arial MT"/>
              </a:rPr>
              <a:t>are </a:t>
            </a:r>
            <a:r>
              <a:rPr sz="1800" spc="5" dirty="0">
                <a:latin typeface="Arial MT"/>
                <a:cs typeface="Arial MT"/>
              </a:rPr>
              <a:t>reorganized </a:t>
            </a:r>
            <a:r>
              <a:rPr sz="1800" dirty="0">
                <a:latin typeface="Arial MT"/>
                <a:cs typeface="Arial MT"/>
              </a:rPr>
              <a:t>due </a:t>
            </a:r>
            <a:r>
              <a:rPr sz="1800" spc="70" dirty="0">
                <a:latin typeface="Arial MT"/>
                <a:cs typeface="Arial MT"/>
              </a:rPr>
              <a:t>to </a:t>
            </a:r>
            <a:r>
              <a:rPr sz="1800" spc="15" dirty="0">
                <a:latin typeface="Arial MT"/>
                <a:cs typeface="Arial MT"/>
              </a:rPr>
              <a:t>reorganizations. 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75" dirty="0">
                <a:latin typeface="Arial MT"/>
                <a:cs typeface="Arial MT"/>
              </a:rPr>
              <a:t>These </a:t>
            </a:r>
            <a:r>
              <a:rPr sz="1800" spc="45" dirty="0">
                <a:latin typeface="Arial MT"/>
                <a:cs typeface="Arial MT"/>
              </a:rPr>
              <a:t>adaptations </a:t>
            </a:r>
            <a:r>
              <a:rPr sz="1800" spc="15" dirty="0">
                <a:latin typeface="Arial MT"/>
                <a:cs typeface="Arial MT"/>
              </a:rPr>
              <a:t>are </a:t>
            </a:r>
            <a:r>
              <a:rPr sz="1800" spc="25" dirty="0">
                <a:latin typeface="Arial MT"/>
                <a:cs typeface="Arial MT"/>
              </a:rPr>
              <a:t>occasionally </a:t>
            </a:r>
            <a:r>
              <a:rPr sz="1800" spc="50" dirty="0">
                <a:latin typeface="Arial MT"/>
                <a:cs typeface="Arial MT"/>
              </a:rPr>
              <a:t>not </a:t>
            </a:r>
            <a:r>
              <a:rPr sz="1800" spc="15" dirty="0">
                <a:latin typeface="Arial MT"/>
                <a:cs typeface="Arial MT"/>
              </a:rPr>
              <a:t>recorded </a:t>
            </a:r>
            <a:r>
              <a:rPr sz="1800" spc="20" dirty="0">
                <a:latin typeface="Arial MT"/>
                <a:cs typeface="Arial MT"/>
              </a:rPr>
              <a:t>in </a:t>
            </a:r>
            <a:r>
              <a:rPr sz="1800" spc="30" dirty="0">
                <a:latin typeface="Arial MT"/>
                <a:cs typeface="Arial MT"/>
              </a:rPr>
              <a:t>the </a:t>
            </a:r>
            <a:r>
              <a:rPr sz="1800" spc="-15" dirty="0">
                <a:latin typeface="Arial MT"/>
                <a:cs typeface="Arial MT"/>
              </a:rPr>
              <a:t>process 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documentation.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"/>
            <a:ext cx="18287999" cy="6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906304" y="7810500"/>
            <a:ext cx="7410450" cy="1019175"/>
          </a:xfrm>
          <a:custGeom>
            <a:avLst/>
            <a:gdLst/>
            <a:ahLst/>
            <a:cxnLst/>
            <a:rect l="l" t="t" r="r" b="b"/>
            <a:pathLst>
              <a:path w="7410450" h="1019175">
                <a:moveTo>
                  <a:pt x="7291197" y="1019175"/>
                </a:moveTo>
                <a:lnTo>
                  <a:pt x="118681" y="1019175"/>
                </a:lnTo>
                <a:lnTo>
                  <a:pt x="110394" y="1018317"/>
                </a:lnTo>
                <a:lnTo>
                  <a:pt x="70675" y="1006221"/>
                </a:lnTo>
                <a:lnTo>
                  <a:pt x="31242" y="975931"/>
                </a:lnTo>
                <a:lnTo>
                  <a:pt x="6477" y="932783"/>
                </a:lnTo>
                <a:lnTo>
                  <a:pt x="0" y="900112"/>
                </a:lnTo>
                <a:lnTo>
                  <a:pt x="0" y="119062"/>
                </a:lnTo>
                <a:lnTo>
                  <a:pt x="12858" y="70961"/>
                </a:lnTo>
                <a:lnTo>
                  <a:pt x="43052" y="31432"/>
                </a:lnTo>
                <a:lnTo>
                  <a:pt x="86105" y="6477"/>
                </a:lnTo>
                <a:lnTo>
                  <a:pt x="118681" y="0"/>
                </a:lnTo>
                <a:lnTo>
                  <a:pt x="7291197" y="0"/>
                </a:lnTo>
                <a:lnTo>
                  <a:pt x="7339107" y="12858"/>
                </a:lnTo>
                <a:lnTo>
                  <a:pt x="7378541" y="43148"/>
                </a:lnTo>
                <a:lnTo>
                  <a:pt x="7403401" y="86296"/>
                </a:lnTo>
                <a:lnTo>
                  <a:pt x="7409878" y="118967"/>
                </a:lnTo>
                <a:lnTo>
                  <a:pt x="7409878" y="900017"/>
                </a:lnTo>
                <a:lnTo>
                  <a:pt x="7397019" y="948118"/>
                </a:lnTo>
                <a:lnTo>
                  <a:pt x="7366825" y="987647"/>
                </a:lnTo>
                <a:lnTo>
                  <a:pt x="7323867" y="1012602"/>
                </a:lnTo>
                <a:lnTo>
                  <a:pt x="7291197" y="1019175"/>
                </a:lnTo>
                <a:close/>
              </a:path>
            </a:pathLst>
          </a:custGeom>
          <a:solidFill>
            <a:srgbClr val="F4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304" y="5162549"/>
            <a:ext cx="7410450" cy="1019175"/>
          </a:xfrm>
          <a:custGeom>
            <a:avLst/>
            <a:gdLst/>
            <a:ahLst/>
            <a:cxnLst/>
            <a:rect l="l" t="t" r="r" b="b"/>
            <a:pathLst>
              <a:path w="7410450" h="1019175">
                <a:moveTo>
                  <a:pt x="7291197" y="1019175"/>
                </a:moveTo>
                <a:lnTo>
                  <a:pt x="118681" y="1019175"/>
                </a:lnTo>
                <a:lnTo>
                  <a:pt x="110394" y="1018317"/>
                </a:lnTo>
                <a:lnTo>
                  <a:pt x="70675" y="1006221"/>
                </a:lnTo>
                <a:lnTo>
                  <a:pt x="31242" y="975931"/>
                </a:lnTo>
                <a:lnTo>
                  <a:pt x="6477" y="932783"/>
                </a:lnTo>
                <a:lnTo>
                  <a:pt x="0" y="900112"/>
                </a:lnTo>
                <a:lnTo>
                  <a:pt x="0" y="119062"/>
                </a:lnTo>
                <a:lnTo>
                  <a:pt x="12858" y="70961"/>
                </a:lnTo>
                <a:lnTo>
                  <a:pt x="43052" y="31432"/>
                </a:lnTo>
                <a:lnTo>
                  <a:pt x="86105" y="6477"/>
                </a:lnTo>
                <a:lnTo>
                  <a:pt x="118681" y="0"/>
                </a:lnTo>
                <a:lnTo>
                  <a:pt x="7291197" y="0"/>
                </a:lnTo>
                <a:lnTo>
                  <a:pt x="7339107" y="12858"/>
                </a:lnTo>
                <a:lnTo>
                  <a:pt x="7378541" y="43148"/>
                </a:lnTo>
                <a:lnTo>
                  <a:pt x="7403401" y="86296"/>
                </a:lnTo>
                <a:lnTo>
                  <a:pt x="7409878" y="118967"/>
                </a:lnTo>
                <a:lnTo>
                  <a:pt x="7409878" y="900017"/>
                </a:lnTo>
                <a:lnTo>
                  <a:pt x="7397019" y="948118"/>
                </a:lnTo>
                <a:lnTo>
                  <a:pt x="7366825" y="987647"/>
                </a:lnTo>
                <a:lnTo>
                  <a:pt x="7323867" y="1012602"/>
                </a:lnTo>
                <a:lnTo>
                  <a:pt x="7291197" y="1019175"/>
                </a:lnTo>
                <a:close/>
              </a:path>
            </a:pathLst>
          </a:custGeom>
          <a:solidFill>
            <a:srgbClr val="F4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304" y="6486540"/>
            <a:ext cx="7410450" cy="1019175"/>
          </a:xfrm>
          <a:custGeom>
            <a:avLst/>
            <a:gdLst/>
            <a:ahLst/>
            <a:cxnLst/>
            <a:rect l="l" t="t" r="r" b="b"/>
            <a:pathLst>
              <a:path w="7410450" h="1019175">
                <a:moveTo>
                  <a:pt x="7291197" y="1019175"/>
                </a:moveTo>
                <a:lnTo>
                  <a:pt x="118681" y="1019175"/>
                </a:lnTo>
                <a:lnTo>
                  <a:pt x="110394" y="1018317"/>
                </a:lnTo>
                <a:lnTo>
                  <a:pt x="70675" y="1006221"/>
                </a:lnTo>
                <a:lnTo>
                  <a:pt x="31242" y="975931"/>
                </a:lnTo>
                <a:lnTo>
                  <a:pt x="6477" y="932783"/>
                </a:lnTo>
                <a:lnTo>
                  <a:pt x="0" y="900112"/>
                </a:lnTo>
                <a:lnTo>
                  <a:pt x="0" y="119062"/>
                </a:lnTo>
                <a:lnTo>
                  <a:pt x="12858" y="70961"/>
                </a:lnTo>
                <a:lnTo>
                  <a:pt x="43052" y="31432"/>
                </a:lnTo>
                <a:lnTo>
                  <a:pt x="86105" y="6477"/>
                </a:lnTo>
                <a:lnTo>
                  <a:pt x="118681" y="0"/>
                </a:lnTo>
                <a:lnTo>
                  <a:pt x="7291197" y="0"/>
                </a:lnTo>
                <a:lnTo>
                  <a:pt x="7339107" y="12858"/>
                </a:lnTo>
                <a:lnTo>
                  <a:pt x="7378541" y="43148"/>
                </a:lnTo>
                <a:lnTo>
                  <a:pt x="7403401" y="86296"/>
                </a:lnTo>
                <a:lnTo>
                  <a:pt x="7409878" y="118967"/>
                </a:lnTo>
                <a:lnTo>
                  <a:pt x="7409878" y="900017"/>
                </a:lnTo>
                <a:lnTo>
                  <a:pt x="7397019" y="948118"/>
                </a:lnTo>
                <a:lnTo>
                  <a:pt x="7366825" y="987647"/>
                </a:lnTo>
                <a:lnTo>
                  <a:pt x="7323867" y="1012602"/>
                </a:lnTo>
                <a:lnTo>
                  <a:pt x="7291197" y="1019175"/>
                </a:lnTo>
                <a:close/>
              </a:path>
            </a:pathLst>
          </a:custGeom>
          <a:solidFill>
            <a:srgbClr val="F4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304" y="3838590"/>
            <a:ext cx="7410450" cy="1019175"/>
          </a:xfrm>
          <a:custGeom>
            <a:avLst/>
            <a:gdLst/>
            <a:ahLst/>
            <a:cxnLst/>
            <a:rect l="l" t="t" r="r" b="b"/>
            <a:pathLst>
              <a:path w="7410450" h="1019175">
                <a:moveTo>
                  <a:pt x="7291197" y="1019175"/>
                </a:moveTo>
                <a:lnTo>
                  <a:pt x="118681" y="1019175"/>
                </a:lnTo>
                <a:lnTo>
                  <a:pt x="110394" y="1018317"/>
                </a:lnTo>
                <a:lnTo>
                  <a:pt x="70675" y="1006221"/>
                </a:lnTo>
                <a:lnTo>
                  <a:pt x="31242" y="975931"/>
                </a:lnTo>
                <a:lnTo>
                  <a:pt x="6477" y="932783"/>
                </a:lnTo>
                <a:lnTo>
                  <a:pt x="0" y="900112"/>
                </a:lnTo>
                <a:lnTo>
                  <a:pt x="0" y="119062"/>
                </a:lnTo>
                <a:lnTo>
                  <a:pt x="12858" y="70961"/>
                </a:lnTo>
                <a:lnTo>
                  <a:pt x="43052" y="31432"/>
                </a:lnTo>
                <a:lnTo>
                  <a:pt x="86105" y="6477"/>
                </a:lnTo>
                <a:lnTo>
                  <a:pt x="118681" y="0"/>
                </a:lnTo>
                <a:lnTo>
                  <a:pt x="7291197" y="0"/>
                </a:lnTo>
                <a:lnTo>
                  <a:pt x="7339107" y="12858"/>
                </a:lnTo>
                <a:lnTo>
                  <a:pt x="7378541" y="43148"/>
                </a:lnTo>
                <a:lnTo>
                  <a:pt x="7403401" y="86296"/>
                </a:lnTo>
                <a:lnTo>
                  <a:pt x="7409878" y="118967"/>
                </a:lnTo>
                <a:lnTo>
                  <a:pt x="7409878" y="900017"/>
                </a:lnTo>
                <a:lnTo>
                  <a:pt x="7397019" y="948118"/>
                </a:lnTo>
                <a:lnTo>
                  <a:pt x="7366825" y="987647"/>
                </a:lnTo>
                <a:lnTo>
                  <a:pt x="7323867" y="1012602"/>
                </a:lnTo>
                <a:lnTo>
                  <a:pt x="7291197" y="1019175"/>
                </a:lnTo>
                <a:close/>
              </a:path>
            </a:pathLst>
          </a:custGeom>
          <a:solidFill>
            <a:srgbClr val="F4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304" y="2514608"/>
            <a:ext cx="7410450" cy="1019175"/>
          </a:xfrm>
          <a:custGeom>
            <a:avLst/>
            <a:gdLst/>
            <a:ahLst/>
            <a:cxnLst/>
            <a:rect l="l" t="t" r="r" b="b"/>
            <a:pathLst>
              <a:path w="7410450" h="1019175">
                <a:moveTo>
                  <a:pt x="7291197" y="1019175"/>
                </a:moveTo>
                <a:lnTo>
                  <a:pt x="118681" y="1019175"/>
                </a:lnTo>
                <a:lnTo>
                  <a:pt x="110394" y="1018317"/>
                </a:lnTo>
                <a:lnTo>
                  <a:pt x="70675" y="1006221"/>
                </a:lnTo>
                <a:lnTo>
                  <a:pt x="31242" y="975931"/>
                </a:lnTo>
                <a:lnTo>
                  <a:pt x="6477" y="932783"/>
                </a:lnTo>
                <a:lnTo>
                  <a:pt x="0" y="900112"/>
                </a:lnTo>
                <a:lnTo>
                  <a:pt x="0" y="119062"/>
                </a:lnTo>
                <a:lnTo>
                  <a:pt x="12858" y="70961"/>
                </a:lnTo>
                <a:lnTo>
                  <a:pt x="43052" y="31432"/>
                </a:lnTo>
                <a:lnTo>
                  <a:pt x="86105" y="6477"/>
                </a:lnTo>
                <a:lnTo>
                  <a:pt x="118681" y="0"/>
                </a:lnTo>
                <a:lnTo>
                  <a:pt x="7291197" y="0"/>
                </a:lnTo>
                <a:lnTo>
                  <a:pt x="7339107" y="12858"/>
                </a:lnTo>
                <a:lnTo>
                  <a:pt x="7378541" y="43148"/>
                </a:lnTo>
                <a:lnTo>
                  <a:pt x="7403401" y="86296"/>
                </a:lnTo>
                <a:lnTo>
                  <a:pt x="7409878" y="118967"/>
                </a:lnTo>
                <a:lnTo>
                  <a:pt x="7409878" y="900017"/>
                </a:lnTo>
                <a:lnTo>
                  <a:pt x="7397019" y="948118"/>
                </a:lnTo>
                <a:lnTo>
                  <a:pt x="7366825" y="987647"/>
                </a:lnTo>
                <a:lnTo>
                  <a:pt x="7323867" y="1012602"/>
                </a:lnTo>
                <a:lnTo>
                  <a:pt x="7291197" y="1019175"/>
                </a:lnTo>
                <a:close/>
              </a:path>
            </a:pathLst>
          </a:custGeom>
          <a:solidFill>
            <a:srgbClr val="F4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9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4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10287000"/>
                </a:lnTo>
                <a:close/>
              </a:path>
            </a:pathLst>
          </a:custGeom>
          <a:solidFill>
            <a:srgbClr val="F9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7591" y="908271"/>
            <a:ext cx="7177405" cy="1606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100"/>
              </a:lnSpc>
              <a:spcBef>
                <a:spcPts val="95"/>
              </a:spcBef>
            </a:pPr>
            <a:r>
              <a:rPr spc="50" dirty="0"/>
              <a:t>Process</a:t>
            </a:r>
            <a:r>
              <a:rPr spc="-275" dirty="0"/>
              <a:t> </a:t>
            </a:r>
            <a:r>
              <a:rPr spc="210" dirty="0"/>
              <a:t>Mining</a:t>
            </a:r>
            <a:r>
              <a:rPr spc="-275" dirty="0"/>
              <a:t> </a:t>
            </a:r>
            <a:r>
              <a:rPr spc="215" dirty="0"/>
              <a:t>creates </a:t>
            </a:r>
            <a:r>
              <a:rPr spc="-1320" dirty="0"/>
              <a:t> </a:t>
            </a:r>
            <a:r>
              <a:rPr spc="245" dirty="0"/>
              <a:t>transparency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914689" y="6524639"/>
            <a:ext cx="7818120" cy="2305050"/>
            <a:chOff x="914689" y="6524639"/>
            <a:chExt cx="7818120" cy="2305050"/>
          </a:xfrm>
        </p:grpSpPr>
        <p:sp>
          <p:nvSpPr>
            <p:cNvPr id="11" name="object 11"/>
            <p:cNvSpPr/>
            <p:nvPr/>
          </p:nvSpPr>
          <p:spPr>
            <a:xfrm>
              <a:off x="914689" y="6524639"/>
              <a:ext cx="7410450" cy="1019175"/>
            </a:xfrm>
            <a:custGeom>
              <a:avLst/>
              <a:gdLst/>
              <a:ahLst/>
              <a:cxnLst/>
              <a:rect l="l" t="t" r="r" b="b"/>
              <a:pathLst>
                <a:path w="7410450" h="1019175">
                  <a:moveTo>
                    <a:pt x="7291197" y="1019175"/>
                  </a:moveTo>
                  <a:lnTo>
                    <a:pt x="118681" y="1019175"/>
                  </a:lnTo>
                  <a:lnTo>
                    <a:pt x="110394" y="1018317"/>
                  </a:lnTo>
                  <a:lnTo>
                    <a:pt x="70675" y="1006221"/>
                  </a:lnTo>
                  <a:lnTo>
                    <a:pt x="31242" y="975931"/>
                  </a:lnTo>
                  <a:lnTo>
                    <a:pt x="6477" y="932783"/>
                  </a:lnTo>
                  <a:lnTo>
                    <a:pt x="0" y="900112"/>
                  </a:lnTo>
                  <a:lnTo>
                    <a:pt x="0" y="119062"/>
                  </a:lnTo>
                  <a:lnTo>
                    <a:pt x="12858" y="70961"/>
                  </a:lnTo>
                  <a:lnTo>
                    <a:pt x="43052" y="31432"/>
                  </a:lnTo>
                  <a:lnTo>
                    <a:pt x="86105" y="6477"/>
                  </a:lnTo>
                  <a:lnTo>
                    <a:pt x="118681" y="0"/>
                  </a:lnTo>
                  <a:lnTo>
                    <a:pt x="7291197" y="0"/>
                  </a:lnTo>
                  <a:lnTo>
                    <a:pt x="7339107" y="12858"/>
                  </a:lnTo>
                  <a:lnTo>
                    <a:pt x="7378541" y="43148"/>
                  </a:lnTo>
                  <a:lnTo>
                    <a:pt x="7403401" y="86296"/>
                  </a:lnTo>
                  <a:lnTo>
                    <a:pt x="7409878" y="118967"/>
                  </a:lnTo>
                  <a:lnTo>
                    <a:pt x="7409878" y="900017"/>
                  </a:lnTo>
                  <a:lnTo>
                    <a:pt x="7397019" y="948118"/>
                  </a:lnTo>
                  <a:lnTo>
                    <a:pt x="7366825" y="987647"/>
                  </a:lnTo>
                  <a:lnTo>
                    <a:pt x="7323867" y="1012602"/>
                  </a:lnTo>
                  <a:lnTo>
                    <a:pt x="7291197" y="1019175"/>
                  </a:lnTo>
                  <a:close/>
                </a:path>
              </a:pathLst>
            </a:custGeom>
            <a:solidFill>
              <a:srgbClr val="F4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4214" y="7810514"/>
              <a:ext cx="7409870" cy="10191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456767" y="7193675"/>
              <a:ext cx="276225" cy="819150"/>
            </a:xfrm>
            <a:custGeom>
              <a:avLst/>
              <a:gdLst/>
              <a:ahLst/>
              <a:cxnLst/>
              <a:rect l="l" t="t" r="r" b="b"/>
              <a:pathLst>
                <a:path w="276225" h="819150">
                  <a:moveTo>
                    <a:pt x="135737" y="818607"/>
                  </a:moveTo>
                  <a:lnTo>
                    <a:pt x="96928" y="798752"/>
                  </a:lnTo>
                  <a:lnTo>
                    <a:pt x="57276" y="731208"/>
                  </a:lnTo>
                  <a:lnTo>
                    <a:pt x="31778" y="688078"/>
                  </a:lnTo>
                  <a:lnTo>
                    <a:pt x="18560" y="666894"/>
                  </a:lnTo>
                  <a:lnTo>
                    <a:pt x="4687" y="646184"/>
                  </a:lnTo>
                  <a:lnTo>
                    <a:pt x="1218" y="638774"/>
                  </a:lnTo>
                  <a:lnTo>
                    <a:pt x="0" y="631079"/>
                  </a:lnTo>
                  <a:lnTo>
                    <a:pt x="1218" y="623574"/>
                  </a:lnTo>
                  <a:lnTo>
                    <a:pt x="5343" y="616829"/>
                  </a:lnTo>
                  <a:lnTo>
                    <a:pt x="11811" y="611984"/>
                  </a:lnTo>
                  <a:lnTo>
                    <a:pt x="19404" y="609704"/>
                  </a:lnTo>
                  <a:lnTo>
                    <a:pt x="27278" y="610179"/>
                  </a:lnTo>
                  <a:lnTo>
                    <a:pt x="56994" y="633454"/>
                  </a:lnTo>
                  <a:lnTo>
                    <a:pt x="92054" y="680003"/>
                  </a:lnTo>
                  <a:lnTo>
                    <a:pt x="106865" y="705273"/>
                  </a:lnTo>
                  <a:lnTo>
                    <a:pt x="108365" y="698528"/>
                  </a:lnTo>
                  <a:lnTo>
                    <a:pt x="110802" y="692828"/>
                  </a:lnTo>
                  <a:lnTo>
                    <a:pt x="116239" y="669554"/>
                  </a:lnTo>
                  <a:lnTo>
                    <a:pt x="128707" y="619964"/>
                  </a:lnTo>
                  <a:lnTo>
                    <a:pt x="140987" y="547575"/>
                  </a:lnTo>
                  <a:lnTo>
                    <a:pt x="148955" y="474805"/>
                  </a:lnTo>
                  <a:lnTo>
                    <a:pt x="151205" y="427116"/>
                  </a:lnTo>
                  <a:lnTo>
                    <a:pt x="151673" y="379426"/>
                  </a:lnTo>
                  <a:lnTo>
                    <a:pt x="150267" y="331832"/>
                  </a:lnTo>
                  <a:lnTo>
                    <a:pt x="147080" y="284332"/>
                  </a:lnTo>
                  <a:lnTo>
                    <a:pt x="141924" y="236927"/>
                  </a:lnTo>
                  <a:lnTo>
                    <a:pt x="134894" y="189618"/>
                  </a:lnTo>
                  <a:lnTo>
                    <a:pt x="126832" y="148863"/>
                  </a:lnTo>
                  <a:lnTo>
                    <a:pt x="117176" y="108869"/>
                  </a:lnTo>
                  <a:lnTo>
                    <a:pt x="105834" y="69634"/>
                  </a:lnTo>
                  <a:lnTo>
                    <a:pt x="92616" y="31254"/>
                  </a:lnTo>
                  <a:lnTo>
                    <a:pt x="93272" y="13014"/>
                  </a:lnTo>
                  <a:lnTo>
                    <a:pt x="105552" y="1329"/>
                  </a:lnTo>
                  <a:lnTo>
                    <a:pt x="121676" y="0"/>
                  </a:lnTo>
                  <a:lnTo>
                    <a:pt x="133862" y="12444"/>
                  </a:lnTo>
                  <a:lnTo>
                    <a:pt x="150267" y="60514"/>
                  </a:lnTo>
                  <a:lnTo>
                    <a:pt x="164703" y="109154"/>
                  </a:lnTo>
                  <a:lnTo>
                    <a:pt x="177077" y="158268"/>
                  </a:lnTo>
                  <a:lnTo>
                    <a:pt x="187483" y="207763"/>
                  </a:lnTo>
                  <a:lnTo>
                    <a:pt x="195826" y="257637"/>
                  </a:lnTo>
                  <a:lnTo>
                    <a:pt x="202013" y="307702"/>
                  </a:lnTo>
                  <a:lnTo>
                    <a:pt x="206043" y="357956"/>
                  </a:lnTo>
                  <a:lnTo>
                    <a:pt x="207918" y="408401"/>
                  </a:lnTo>
                  <a:lnTo>
                    <a:pt x="207637" y="458845"/>
                  </a:lnTo>
                  <a:lnTo>
                    <a:pt x="205106" y="509290"/>
                  </a:lnTo>
                  <a:lnTo>
                    <a:pt x="200325" y="559735"/>
                  </a:lnTo>
                  <a:lnTo>
                    <a:pt x="189732" y="631554"/>
                  </a:lnTo>
                  <a:lnTo>
                    <a:pt x="181389" y="673828"/>
                  </a:lnTo>
                  <a:lnTo>
                    <a:pt x="165266" y="732918"/>
                  </a:lnTo>
                  <a:lnTo>
                    <a:pt x="173609" y="725793"/>
                  </a:lnTo>
                  <a:lnTo>
                    <a:pt x="175859" y="722088"/>
                  </a:lnTo>
                  <a:lnTo>
                    <a:pt x="207450" y="689408"/>
                  </a:lnTo>
                  <a:lnTo>
                    <a:pt x="222823" y="672593"/>
                  </a:lnTo>
                  <a:lnTo>
                    <a:pt x="237728" y="655114"/>
                  </a:lnTo>
                  <a:lnTo>
                    <a:pt x="244102" y="649794"/>
                  </a:lnTo>
                  <a:lnTo>
                    <a:pt x="251508" y="646564"/>
                  </a:lnTo>
                  <a:lnTo>
                    <a:pt x="259382" y="646279"/>
                  </a:lnTo>
                  <a:lnTo>
                    <a:pt x="267163" y="649889"/>
                  </a:lnTo>
                  <a:lnTo>
                    <a:pt x="272694" y="656064"/>
                  </a:lnTo>
                  <a:lnTo>
                    <a:pt x="275600" y="663854"/>
                  </a:lnTo>
                  <a:lnTo>
                    <a:pt x="257039" y="701568"/>
                  </a:lnTo>
                  <a:lnTo>
                    <a:pt x="224417" y="743558"/>
                  </a:lnTo>
                  <a:lnTo>
                    <a:pt x="198357" y="774148"/>
                  </a:lnTo>
                  <a:lnTo>
                    <a:pt x="170984" y="801982"/>
                  </a:lnTo>
                  <a:lnTo>
                    <a:pt x="148674" y="816327"/>
                  </a:lnTo>
                  <a:lnTo>
                    <a:pt x="135737" y="8186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8107" y="7019695"/>
              <a:ext cx="76199" cy="666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419073" y="6777443"/>
              <a:ext cx="299720" cy="276225"/>
            </a:xfrm>
            <a:custGeom>
              <a:avLst/>
              <a:gdLst/>
              <a:ahLst/>
              <a:cxnLst/>
              <a:rect l="l" t="t" r="r" b="b"/>
              <a:pathLst>
                <a:path w="299720" h="276225">
                  <a:moveTo>
                    <a:pt x="150164" y="43599"/>
                  </a:moveTo>
                  <a:lnTo>
                    <a:pt x="149009" y="43408"/>
                  </a:lnTo>
                  <a:lnTo>
                    <a:pt x="139814" y="49707"/>
                  </a:lnTo>
                  <a:lnTo>
                    <a:pt x="136359" y="53086"/>
                  </a:lnTo>
                  <a:lnTo>
                    <a:pt x="150164" y="43599"/>
                  </a:lnTo>
                  <a:close/>
                </a:path>
                <a:path w="299720" h="276225">
                  <a:moveTo>
                    <a:pt x="240792" y="19723"/>
                  </a:moveTo>
                  <a:lnTo>
                    <a:pt x="224231" y="11557"/>
                  </a:lnTo>
                  <a:lnTo>
                    <a:pt x="205257" y="5080"/>
                  </a:lnTo>
                  <a:lnTo>
                    <a:pt x="185420" y="1130"/>
                  </a:lnTo>
                  <a:lnTo>
                    <a:pt x="178041" y="749"/>
                  </a:lnTo>
                  <a:lnTo>
                    <a:pt x="133959" y="31102"/>
                  </a:lnTo>
                  <a:lnTo>
                    <a:pt x="143357" y="25654"/>
                  </a:lnTo>
                  <a:lnTo>
                    <a:pt x="153606" y="22275"/>
                  </a:lnTo>
                  <a:lnTo>
                    <a:pt x="164528" y="21234"/>
                  </a:lnTo>
                  <a:lnTo>
                    <a:pt x="198170" y="42278"/>
                  </a:lnTo>
                  <a:lnTo>
                    <a:pt x="199313" y="45288"/>
                  </a:lnTo>
                  <a:lnTo>
                    <a:pt x="198742" y="48577"/>
                  </a:lnTo>
                  <a:lnTo>
                    <a:pt x="238582" y="21234"/>
                  </a:lnTo>
                  <a:lnTo>
                    <a:pt x="240792" y="19723"/>
                  </a:lnTo>
                  <a:close/>
                </a:path>
                <a:path w="299720" h="276225">
                  <a:moveTo>
                    <a:pt x="299173" y="80987"/>
                  </a:moveTo>
                  <a:lnTo>
                    <a:pt x="275399" y="45859"/>
                  </a:lnTo>
                  <a:lnTo>
                    <a:pt x="242722" y="20485"/>
                  </a:lnTo>
                  <a:lnTo>
                    <a:pt x="241388" y="19824"/>
                  </a:lnTo>
                  <a:lnTo>
                    <a:pt x="193954" y="52336"/>
                  </a:lnTo>
                  <a:lnTo>
                    <a:pt x="190881" y="53467"/>
                  </a:lnTo>
                  <a:lnTo>
                    <a:pt x="184556" y="50076"/>
                  </a:lnTo>
                  <a:lnTo>
                    <a:pt x="181876" y="49047"/>
                  </a:lnTo>
                  <a:lnTo>
                    <a:pt x="179387" y="46888"/>
                  </a:lnTo>
                  <a:lnTo>
                    <a:pt x="178904" y="46228"/>
                  </a:lnTo>
                  <a:lnTo>
                    <a:pt x="178231" y="46697"/>
                  </a:lnTo>
                  <a:lnTo>
                    <a:pt x="177761" y="46037"/>
                  </a:lnTo>
                  <a:lnTo>
                    <a:pt x="176606" y="45859"/>
                  </a:lnTo>
                  <a:lnTo>
                    <a:pt x="175653" y="44538"/>
                  </a:lnTo>
                  <a:lnTo>
                    <a:pt x="174498" y="44348"/>
                  </a:lnTo>
                  <a:lnTo>
                    <a:pt x="174015" y="43688"/>
                  </a:lnTo>
                  <a:lnTo>
                    <a:pt x="172491" y="42849"/>
                  </a:lnTo>
                  <a:lnTo>
                    <a:pt x="171335" y="42659"/>
                  </a:lnTo>
                  <a:lnTo>
                    <a:pt x="169799" y="41808"/>
                  </a:lnTo>
                  <a:lnTo>
                    <a:pt x="167601" y="41440"/>
                  </a:lnTo>
                  <a:lnTo>
                    <a:pt x="166928" y="41910"/>
                  </a:lnTo>
                  <a:lnTo>
                    <a:pt x="166446" y="41249"/>
                  </a:lnTo>
                  <a:lnTo>
                    <a:pt x="163093" y="40690"/>
                  </a:lnTo>
                  <a:lnTo>
                    <a:pt x="162420" y="41160"/>
                  </a:lnTo>
                  <a:lnTo>
                    <a:pt x="161950" y="40500"/>
                  </a:lnTo>
                  <a:lnTo>
                    <a:pt x="161277" y="40970"/>
                  </a:lnTo>
                  <a:lnTo>
                    <a:pt x="160121" y="40779"/>
                  </a:lnTo>
                  <a:lnTo>
                    <a:pt x="158305" y="41059"/>
                  </a:lnTo>
                  <a:lnTo>
                    <a:pt x="157149" y="40868"/>
                  </a:lnTo>
                  <a:lnTo>
                    <a:pt x="156489" y="41338"/>
                  </a:lnTo>
                  <a:lnTo>
                    <a:pt x="156006" y="40690"/>
                  </a:lnTo>
                  <a:lnTo>
                    <a:pt x="153987" y="41998"/>
                  </a:lnTo>
                  <a:lnTo>
                    <a:pt x="152844" y="41808"/>
                  </a:lnTo>
                  <a:lnTo>
                    <a:pt x="136448" y="53086"/>
                  </a:lnTo>
                  <a:lnTo>
                    <a:pt x="131089" y="53835"/>
                  </a:lnTo>
                  <a:lnTo>
                    <a:pt x="122948" y="47917"/>
                  </a:lnTo>
                  <a:lnTo>
                    <a:pt x="122364" y="41630"/>
                  </a:lnTo>
                  <a:lnTo>
                    <a:pt x="125818" y="38239"/>
                  </a:lnTo>
                  <a:lnTo>
                    <a:pt x="133959" y="31013"/>
                  </a:lnTo>
                  <a:lnTo>
                    <a:pt x="178041" y="749"/>
                  </a:lnTo>
                  <a:lnTo>
                    <a:pt x="162902" y="0"/>
                  </a:lnTo>
                  <a:lnTo>
                    <a:pt x="87769" y="23215"/>
                  </a:lnTo>
                  <a:lnTo>
                    <a:pt x="55194" y="43510"/>
                  </a:lnTo>
                  <a:lnTo>
                    <a:pt x="24714" y="73660"/>
                  </a:lnTo>
                  <a:lnTo>
                    <a:pt x="6032" y="112471"/>
                  </a:lnTo>
                  <a:lnTo>
                    <a:pt x="0" y="155308"/>
                  </a:lnTo>
                  <a:lnTo>
                    <a:pt x="7086" y="197688"/>
                  </a:lnTo>
                  <a:lnTo>
                    <a:pt x="28168" y="234797"/>
                  </a:lnTo>
                  <a:lnTo>
                    <a:pt x="64871" y="263728"/>
                  </a:lnTo>
                  <a:lnTo>
                    <a:pt x="107988" y="275945"/>
                  </a:lnTo>
                  <a:lnTo>
                    <a:pt x="153327" y="272757"/>
                  </a:lnTo>
                  <a:lnTo>
                    <a:pt x="196735" y="255562"/>
                  </a:lnTo>
                  <a:lnTo>
                    <a:pt x="235445" y="225679"/>
                  </a:lnTo>
                  <a:lnTo>
                    <a:pt x="267931" y="189318"/>
                  </a:lnTo>
                  <a:lnTo>
                    <a:pt x="293801" y="148640"/>
                  </a:lnTo>
                  <a:lnTo>
                    <a:pt x="149390" y="247662"/>
                  </a:lnTo>
                  <a:lnTo>
                    <a:pt x="143446" y="250672"/>
                  </a:lnTo>
                  <a:lnTo>
                    <a:pt x="136652" y="253492"/>
                  </a:lnTo>
                  <a:lnTo>
                    <a:pt x="130035" y="255181"/>
                  </a:lnTo>
                  <a:lnTo>
                    <a:pt x="122466" y="255562"/>
                  </a:lnTo>
                  <a:lnTo>
                    <a:pt x="81737" y="235546"/>
                  </a:lnTo>
                  <a:lnTo>
                    <a:pt x="82219" y="229438"/>
                  </a:lnTo>
                  <a:lnTo>
                    <a:pt x="299173" y="809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1296" y="6858335"/>
              <a:ext cx="222224" cy="16319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380059" y="6737768"/>
              <a:ext cx="361950" cy="351155"/>
            </a:xfrm>
            <a:custGeom>
              <a:avLst/>
              <a:gdLst/>
              <a:ahLst/>
              <a:cxnLst/>
              <a:rect l="l" t="t" r="r" b="b"/>
              <a:pathLst>
                <a:path w="361950" h="351154">
                  <a:moveTo>
                    <a:pt x="318300" y="253961"/>
                  </a:moveTo>
                  <a:lnTo>
                    <a:pt x="236918" y="311912"/>
                  </a:lnTo>
                  <a:lnTo>
                    <a:pt x="213575" y="323710"/>
                  </a:lnTo>
                  <a:lnTo>
                    <a:pt x="190157" y="331584"/>
                  </a:lnTo>
                  <a:lnTo>
                    <a:pt x="165874" y="335508"/>
                  </a:lnTo>
                  <a:lnTo>
                    <a:pt x="116954" y="329857"/>
                  </a:lnTo>
                  <a:lnTo>
                    <a:pt x="73952" y="305574"/>
                  </a:lnTo>
                  <a:lnTo>
                    <a:pt x="42341" y="267398"/>
                  </a:lnTo>
                  <a:lnTo>
                    <a:pt x="23990" y="218846"/>
                  </a:lnTo>
                  <a:lnTo>
                    <a:pt x="23241" y="172123"/>
                  </a:lnTo>
                  <a:lnTo>
                    <a:pt x="37820" y="128752"/>
                  </a:lnTo>
                  <a:lnTo>
                    <a:pt x="65392" y="90474"/>
                  </a:lnTo>
                  <a:lnTo>
                    <a:pt x="103873" y="58724"/>
                  </a:lnTo>
                  <a:lnTo>
                    <a:pt x="186105" y="0"/>
                  </a:lnTo>
                  <a:lnTo>
                    <a:pt x="167106" y="1346"/>
                  </a:lnTo>
                  <a:lnTo>
                    <a:pt x="127203" y="13627"/>
                  </a:lnTo>
                  <a:lnTo>
                    <a:pt x="90322" y="33972"/>
                  </a:lnTo>
                  <a:lnTo>
                    <a:pt x="57861" y="61125"/>
                  </a:lnTo>
                  <a:lnTo>
                    <a:pt x="31229" y="93840"/>
                  </a:lnTo>
                  <a:lnTo>
                    <a:pt x="11849" y="130962"/>
                  </a:lnTo>
                  <a:lnTo>
                    <a:pt x="939" y="171170"/>
                  </a:lnTo>
                  <a:lnTo>
                    <a:pt x="0" y="213182"/>
                  </a:lnTo>
                  <a:lnTo>
                    <a:pt x="10350" y="255790"/>
                  </a:lnTo>
                  <a:lnTo>
                    <a:pt x="38379" y="303276"/>
                  </a:lnTo>
                  <a:lnTo>
                    <a:pt x="81191" y="336562"/>
                  </a:lnTo>
                  <a:lnTo>
                    <a:pt x="132283" y="350761"/>
                  </a:lnTo>
                  <a:lnTo>
                    <a:pt x="158826" y="350761"/>
                  </a:lnTo>
                  <a:lnTo>
                    <a:pt x="185254" y="346646"/>
                  </a:lnTo>
                  <a:lnTo>
                    <a:pt x="215277" y="337337"/>
                  </a:lnTo>
                  <a:lnTo>
                    <a:pt x="243408" y="323037"/>
                  </a:lnTo>
                  <a:lnTo>
                    <a:pt x="269379" y="304812"/>
                  </a:lnTo>
                  <a:lnTo>
                    <a:pt x="269379" y="305003"/>
                  </a:lnTo>
                  <a:lnTo>
                    <a:pt x="292811" y="283794"/>
                  </a:lnTo>
                  <a:lnTo>
                    <a:pt x="313601" y="260489"/>
                  </a:lnTo>
                  <a:lnTo>
                    <a:pt x="318300" y="253961"/>
                  </a:lnTo>
                  <a:close/>
                </a:path>
                <a:path w="361950" h="351154">
                  <a:moveTo>
                    <a:pt x="361772" y="149098"/>
                  </a:moveTo>
                  <a:lnTo>
                    <a:pt x="333070" y="70612"/>
                  </a:lnTo>
                  <a:lnTo>
                    <a:pt x="296379" y="32054"/>
                  </a:lnTo>
                  <a:lnTo>
                    <a:pt x="250367" y="6146"/>
                  </a:lnTo>
                  <a:lnTo>
                    <a:pt x="186105" y="0"/>
                  </a:lnTo>
                  <a:lnTo>
                    <a:pt x="103771" y="58915"/>
                  </a:lnTo>
                  <a:lnTo>
                    <a:pt x="121653" y="47980"/>
                  </a:lnTo>
                  <a:lnTo>
                    <a:pt x="165036" y="30226"/>
                  </a:lnTo>
                  <a:lnTo>
                    <a:pt x="242557" y="31280"/>
                  </a:lnTo>
                  <a:lnTo>
                    <a:pt x="283298" y="49796"/>
                  </a:lnTo>
                  <a:lnTo>
                    <a:pt x="317550" y="78778"/>
                  </a:lnTo>
                  <a:lnTo>
                    <a:pt x="342201" y="119164"/>
                  </a:lnTo>
                  <a:lnTo>
                    <a:pt x="347751" y="142290"/>
                  </a:lnTo>
                  <a:lnTo>
                    <a:pt x="337502" y="190741"/>
                  </a:lnTo>
                  <a:lnTo>
                    <a:pt x="318020" y="225183"/>
                  </a:lnTo>
                  <a:lnTo>
                    <a:pt x="294970" y="258572"/>
                  </a:lnTo>
                  <a:lnTo>
                    <a:pt x="277850" y="278625"/>
                  </a:lnTo>
                  <a:lnTo>
                    <a:pt x="258457" y="296557"/>
                  </a:lnTo>
                  <a:lnTo>
                    <a:pt x="318401" y="253771"/>
                  </a:lnTo>
                  <a:lnTo>
                    <a:pt x="332511" y="234200"/>
                  </a:lnTo>
                  <a:lnTo>
                    <a:pt x="348132" y="206082"/>
                  </a:lnTo>
                  <a:lnTo>
                    <a:pt x="358762" y="176733"/>
                  </a:lnTo>
                  <a:lnTo>
                    <a:pt x="361772" y="149098"/>
                  </a:lnTo>
                  <a:close/>
                </a:path>
              </a:pathLst>
            </a:custGeom>
            <a:solidFill>
              <a:srgbClr val="ABE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68737" y="7058435"/>
              <a:ext cx="200024" cy="25326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365390" y="6717804"/>
              <a:ext cx="523240" cy="609600"/>
            </a:xfrm>
            <a:custGeom>
              <a:avLst/>
              <a:gdLst/>
              <a:ahLst/>
              <a:cxnLst/>
              <a:rect l="l" t="t" r="r" b="b"/>
              <a:pathLst>
                <a:path w="523240" h="609600">
                  <a:moveTo>
                    <a:pt x="214503" y="290957"/>
                  </a:moveTo>
                  <a:lnTo>
                    <a:pt x="214223" y="286321"/>
                  </a:lnTo>
                  <a:lnTo>
                    <a:pt x="208318" y="280746"/>
                  </a:lnTo>
                  <a:lnTo>
                    <a:pt x="204990" y="280174"/>
                  </a:lnTo>
                  <a:lnTo>
                    <a:pt x="200812" y="281127"/>
                  </a:lnTo>
                  <a:lnTo>
                    <a:pt x="198996" y="281406"/>
                  </a:lnTo>
                  <a:lnTo>
                    <a:pt x="197853" y="281216"/>
                  </a:lnTo>
                  <a:lnTo>
                    <a:pt x="196519" y="282168"/>
                  </a:lnTo>
                  <a:lnTo>
                    <a:pt x="194716" y="282448"/>
                  </a:lnTo>
                  <a:lnTo>
                    <a:pt x="184251" y="289725"/>
                  </a:lnTo>
                  <a:lnTo>
                    <a:pt x="178828" y="291617"/>
                  </a:lnTo>
                  <a:lnTo>
                    <a:pt x="178168" y="292087"/>
                  </a:lnTo>
                  <a:lnTo>
                    <a:pt x="177025" y="291896"/>
                  </a:lnTo>
                  <a:lnTo>
                    <a:pt x="176364" y="292379"/>
                  </a:lnTo>
                  <a:lnTo>
                    <a:pt x="175221" y="292188"/>
                  </a:lnTo>
                  <a:lnTo>
                    <a:pt x="173888" y="293128"/>
                  </a:lnTo>
                  <a:lnTo>
                    <a:pt x="172745" y="292938"/>
                  </a:lnTo>
                  <a:lnTo>
                    <a:pt x="171411" y="293890"/>
                  </a:lnTo>
                  <a:lnTo>
                    <a:pt x="169227" y="293509"/>
                  </a:lnTo>
                  <a:lnTo>
                    <a:pt x="168554" y="293979"/>
                  </a:lnTo>
                  <a:lnTo>
                    <a:pt x="166370" y="293598"/>
                  </a:lnTo>
                  <a:lnTo>
                    <a:pt x="165709" y="294081"/>
                  </a:lnTo>
                  <a:lnTo>
                    <a:pt x="159042" y="292938"/>
                  </a:lnTo>
                  <a:lnTo>
                    <a:pt x="158572" y="292277"/>
                  </a:lnTo>
                  <a:lnTo>
                    <a:pt x="157048" y="291426"/>
                  </a:lnTo>
                  <a:lnTo>
                    <a:pt x="156578" y="290766"/>
                  </a:lnTo>
                  <a:lnTo>
                    <a:pt x="154381" y="290385"/>
                  </a:lnTo>
                  <a:lnTo>
                    <a:pt x="153060" y="288404"/>
                  </a:lnTo>
                  <a:lnTo>
                    <a:pt x="151917" y="288213"/>
                  </a:lnTo>
                  <a:lnTo>
                    <a:pt x="150964" y="286893"/>
                  </a:lnTo>
                  <a:lnTo>
                    <a:pt x="147535" y="283489"/>
                  </a:lnTo>
                  <a:lnTo>
                    <a:pt x="141833" y="283578"/>
                  </a:lnTo>
                  <a:lnTo>
                    <a:pt x="135648" y="289915"/>
                  </a:lnTo>
                  <a:lnTo>
                    <a:pt x="134035" y="295871"/>
                  </a:lnTo>
                  <a:lnTo>
                    <a:pt x="137452" y="299275"/>
                  </a:lnTo>
                  <a:lnTo>
                    <a:pt x="175120" y="315544"/>
                  </a:lnTo>
                  <a:lnTo>
                    <a:pt x="181978" y="315633"/>
                  </a:lnTo>
                  <a:lnTo>
                    <a:pt x="189674" y="314121"/>
                  </a:lnTo>
                  <a:lnTo>
                    <a:pt x="193103" y="310718"/>
                  </a:lnTo>
                  <a:lnTo>
                    <a:pt x="198996" y="307695"/>
                  </a:lnTo>
                  <a:lnTo>
                    <a:pt x="204330" y="303999"/>
                  </a:lnTo>
                  <a:lnTo>
                    <a:pt x="208889" y="299567"/>
                  </a:lnTo>
                  <a:lnTo>
                    <a:pt x="212598" y="294271"/>
                  </a:lnTo>
                  <a:lnTo>
                    <a:pt x="214503" y="290957"/>
                  </a:lnTo>
                  <a:close/>
                </a:path>
                <a:path w="523240" h="609600">
                  <a:moveTo>
                    <a:pt x="255600" y="104394"/>
                  </a:moveTo>
                  <a:lnTo>
                    <a:pt x="255028" y="104292"/>
                  </a:lnTo>
                  <a:lnTo>
                    <a:pt x="217639" y="80086"/>
                  </a:lnTo>
                  <a:lnTo>
                    <a:pt x="206794" y="81127"/>
                  </a:lnTo>
                  <a:lnTo>
                    <a:pt x="196621" y="84531"/>
                  </a:lnTo>
                  <a:lnTo>
                    <a:pt x="187299" y="90017"/>
                  </a:lnTo>
                  <a:lnTo>
                    <a:pt x="179209" y="97294"/>
                  </a:lnTo>
                  <a:lnTo>
                    <a:pt x="175793" y="100698"/>
                  </a:lnTo>
                  <a:lnTo>
                    <a:pt x="176364" y="107035"/>
                  </a:lnTo>
                  <a:lnTo>
                    <a:pt x="183299" y="109969"/>
                  </a:lnTo>
                  <a:lnTo>
                    <a:pt x="187388" y="112991"/>
                  </a:lnTo>
                  <a:lnTo>
                    <a:pt x="192620" y="112242"/>
                  </a:lnTo>
                  <a:lnTo>
                    <a:pt x="196049" y="108839"/>
                  </a:lnTo>
                  <a:lnTo>
                    <a:pt x="205181" y="102501"/>
                  </a:lnTo>
                  <a:lnTo>
                    <a:pt x="206324" y="102692"/>
                  </a:lnTo>
                  <a:lnTo>
                    <a:pt x="208889" y="100888"/>
                  </a:lnTo>
                  <a:lnTo>
                    <a:pt x="210032" y="101079"/>
                  </a:lnTo>
                  <a:lnTo>
                    <a:pt x="211366" y="100139"/>
                  </a:lnTo>
                  <a:lnTo>
                    <a:pt x="212509" y="100317"/>
                  </a:lnTo>
                  <a:lnTo>
                    <a:pt x="213169" y="99847"/>
                  </a:lnTo>
                  <a:lnTo>
                    <a:pt x="214312" y="100037"/>
                  </a:lnTo>
                  <a:lnTo>
                    <a:pt x="216115" y="99758"/>
                  </a:lnTo>
                  <a:lnTo>
                    <a:pt x="217258" y="99949"/>
                  </a:lnTo>
                  <a:lnTo>
                    <a:pt x="218592" y="98996"/>
                  </a:lnTo>
                  <a:lnTo>
                    <a:pt x="219075" y="99656"/>
                  </a:lnTo>
                  <a:lnTo>
                    <a:pt x="224586" y="100609"/>
                  </a:lnTo>
                  <a:lnTo>
                    <a:pt x="225056" y="101269"/>
                  </a:lnTo>
                  <a:lnTo>
                    <a:pt x="226771" y="100990"/>
                  </a:lnTo>
                  <a:lnTo>
                    <a:pt x="227723" y="102311"/>
                  </a:lnTo>
                  <a:lnTo>
                    <a:pt x="229336" y="103162"/>
                  </a:lnTo>
                  <a:lnTo>
                    <a:pt x="230479" y="103352"/>
                  </a:lnTo>
                  <a:lnTo>
                    <a:pt x="230962" y="104013"/>
                  </a:lnTo>
                  <a:lnTo>
                    <a:pt x="232575" y="104863"/>
                  </a:lnTo>
                  <a:lnTo>
                    <a:pt x="233718" y="105054"/>
                  </a:lnTo>
                  <a:lnTo>
                    <a:pt x="234188" y="105714"/>
                  </a:lnTo>
                  <a:lnTo>
                    <a:pt x="234861" y="105244"/>
                  </a:lnTo>
                  <a:lnTo>
                    <a:pt x="235331" y="105905"/>
                  </a:lnTo>
                  <a:lnTo>
                    <a:pt x="238480" y="107607"/>
                  </a:lnTo>
                  <a:lnTo>
                    <a:pt x="240474" y="109118"/>
                  </a:lnTo>
                  <a:lnTo>
                    <a:pt x="246748" y="112522"/>
                  </a:lnTo>
                  <a:lnTo>
                    <a:pt x="249796" y="111391"/>
                  </a:lnTo>
                  <a:lnTo>
                    <a:pt x="254355" y="108165"/>
                  </a:lnTo>
                  <a:lnTo>
                    <a:pt x="255600" y="104394"/>
                  </a:lnTo>
                  <a:close/>
                </a:path>
                <a:path w="523240" h="609600">
                  <a:moveTo>
                    <a:pt x="366788" y="159613"/>
                  </a:moveTo>
                  <a:lnTo>
                    <a:pt x="361188" y="136817"/>
                  </a:lnTo>
                  <a:lnTo>
                    <a:pt x="355282" y="125095"/>
                  </a:lnTo>
                  <a:lnTo>
                    <a:pt x="355282" y="161124"/>
                  </a:lnTo>
                  <a:lnTo>
                    <a:pt x="355193" y="160883"/>
                  </a:lnTo>
                  <a:lnTo>
                    <a:pt x="355193" y="161124"/>
                  </a:lnTo>
                  <a:lnTo>
                    <a:pt x="353568" y="184670"/>
                  </a:lnTo>
                  <a:lnTo>
                    <a:pt x="332740" y="229590"/>
                  </a:lnTo>
                  <a:lnTo>
                    <a:pt x="303733" y="268262"/>
                  </a:lnTo>
                  <a:lnTo>
                    <a:pt x="269201" y="302120"/>
                  </a:lnTo>
                  <a:lnTo>
                    <a:pt x="205371" y="333883"/>
                  </a:lnTo>
                  <a:lnTo>
                    <a:pt x="160375" y="337096"/>
                  </a:lnTo>
                  <a:lnTo>
                    <a:pt x="117767" y="324713"/>
                  </a:lnTo>
                  <a:lnTo>
                    <a:pt x="81432" y="295592"/>
                  </a:lnTo>
                  <a:lnTo>
                    <a:pt x="60502" y="258330"/>
                  </a:lnTo>
                  <a:lnTo>
                    <a:pt x="53365" y="215874"/>
                  </a:lnTo>
                  <a:lnTo>
                    <a:pt x="59270" y="172758"/>
                  </a:lnTo>
                  <a:lnTo>
                    <a:pt x="77622" y="133413"/>
                  </a:lnTo>
                  <a:lnTo>
                    <a:pt x="107683" y="102311"/>
                  </a:lnTo>
                  <a:lnTo>
                    <a:pt x="140017" y="81876"/>
                  </a:lnTo>
                  <a:lnTo>
                    <a:pt x="193103" y="61366"/>
                  </a:lnTo>
                  <a:lnTo>
                    <a:pt x="214884" y="58623"/>
                  </a:lnTo>
                  <a:lnTo>
                    <a:pt x="237236" y="59664"/>
                  </a:lnTo>
                  <a:lnTo>
                    <a:pt x="275856" y="70154"/>
                  </a:lnTo>
                  <a:lnTo>
                    <a:pt x="310197" y="90106"/>
                  </a:lnTo>
                  <a:lnTo>
                    <a:pt x="339686" y="121500"/>
                  </a:lnTo>
                  <a:lnTo>
                    <a:pt x="355193" y="160883"/>
                  </a:lnTo>
                  <a:lnTo>
                    <a:pt x="355193" y="124904"/>
                  </a:lnTo>
                  <a:lnTo>
                    <a:pt x="355282" y="125095"/>
                  </a:lnTo>
                  <a:lnTo>
                    <a:pt x="355282" y="124904"/>
                  </a:lnTo>
                  <a:lnTo>
                    <a:pt x="320281" y="81216"/>
                  </a:lnTo>
                  <a:lnTo>
                    <a:pt x="283273" y="58623"/>
                  </a:lnTo>
                  <a:lnTo>
                    <a:pt x="282041" y="57861"/>
                  </a:lnTo>
                  <a:lnTo>
                    <a:pt x="234378" y="45288"/>
                  </a:lnTo>
                  <a:lnTo>
                    <a:pt x="208038" y="45008"/>
                  </a:lnTo>
                  <a:lnTo>
                    <a:pt x="185115" y="48691"/>
                  </a:lnTo>
                  <a:lnTo>
                    <a:pt x="147447" y="61836"/>
                  </a:lnTo>
                  <a:lnTo>
                    <a:pt x="81140" y="108737"/>
                  </a:lnTo>
                  <a:lnTo>
                    <a:pt x="52984" y="146659"/>
                  </a:lnTo>
                  <a:lnTo>
                    <a:pt x="38239" y="189395"/>
                  </a:lnTo>
                  <a:lnTo>
                    <a:pt x="39001" y="235445"/>
                  </a:lnTo>
                  <a:lnTo>
                    <a:pt x="57556" y="283298"/>
                  </a:lnTo>
                  <a:lnTo>
                    <a:pt x="89420" y="321398"/>
                  </a:lnTo>
                  <a:lnTo>
                    <a:pt x="132892" y="344855"/>
                  </a:lnTo>
                  <a:lnTo>
                    <a:pt x="182448" y="350342"/>
                  </a:lnTo>
                  <a:lnTo>
                    <a:pt x="207175" y="346278"/>
                  </a:lnTo>
                  <a:lnTo>
                    <a:pt x="228892" y="337096"/>
                  </a:lnTo>
                  <a:lnTo>
                    <a:pt x="254647" y="326224"/>
                  </a:lnTo>
                  <a:lnTo>
                    <a:pt x="296024" y="293598"/>
                  </a:lnTo>
                  <a:lnTo>
                    <a:pt x="321513" y="263817"/>
                  </a:lnTo>
                  <a:lnTo>
                    <a:pt x="343674" y="230060"/>
                  </a:lnTo>
                  <a:lnTo>
                    <a:pt x="361746" y="195453"/>
                  </a:lnTo>
                  <a:lnTo>
                    <a:pt x="366725" y="161124"/>
                  </a:lnTo>
                  <a:lnTo>
                    <a:pt x="366788" y="159613"/>
                  </a:lnTo>
                  <a:close/>
                </a:path>
                <a:path w="523240" h="609600">
                  <a:moveTo>
                    <a:pt x="523176" y="555345"/>
                  </a:moveTo>
                  <a:lnTo>
                    <a:pt x="522820" y="552792"/>
                  </a:lnTo>
                  <a:lnTo>
                    <a:pt x="520230" y="533793"/>
                  </a:lnTo>
                  <a:lnTo>
                    <a:pt x="512800" y="513651"/>
                  </a:lnTo>
                  <a:lnTo>
                    <a:pt x="504050" y="498589"/>
                  </a:lnTo>
                  <a:lnTo>
                    <a:pt x="504050" y="552792"/>
                  </a:lnTo>
                  <a:lnTo>
                    <a:pt x="503961" y="552526"/>
                  </a:lnTo>
                  <a:lnTo>
                    <a:pt x="503859" y="561022"/>
                  </a:lnTo>
                  <a:lnTo>
                    <a:pt x="488835" y="587971"/>
                  </a:lnTo>
                  <a:lnTo>
                    <a:pt x="484936" y="590715"/>
                  </a:lnTo>
                  <a:lnTo>
                    <a:pt x="480491" y="589953"/>
                  </a:lnTo>
                  <a:lnTo>
                    <a:pt x="478282" y="589584"/>
                  </a:lnTo>
                  <a:lnTo>
                    <a:pt x="419011" y="559981"/>
                  </a:lnTo>
                  <a:lnTo>
                    <a:pt x="393242" y="529437"/>
                  </a:lnTo>
                  <a:lnTo>
                    <a:pt x="361746" y="478091"/>
                  </a:lnTo>
                  <a:lnTo>
                    <a:pt x="342061" y="442912"/>
                  </a:lnTo>
                  <a:lnTo>
                    <a:pt x="322656" y="407555"/>
                  </a:lnTo>
                  <a:lnTo>
                    <a:pt x="307441" y="380504"/>
                  </a:lnTo>
                  <a:lnTo>
                    <a:pt x="302971" y="372567"/>
                  </a:lnTo>
                  <a:lnTo>
                    <a:pt x="308317" y="368871"/>
                  </a:lnTo>
                  <a:lnTo>
                    <a:pt x="308864" y="368490"/>
                  </a:lnTo>
                  <a:lnTo>
                    <a:pt x="314947" y="363296"/>
                  </a:lnTo>
                  <a:lnTo>
                    <a:pt x="320179" y="359702"/>
                  </a:lnTo>
                  <a:lnTo>
                    <a:pt x="325602" y="354876"/>
                  </a:lnTo>
                  <a:lnTo>
                    <a:pt x="330746" y="349770"/>
                  </a:lnTo>
                  <a:lnTo>
                    <a:pt x="335788" y="344576"/>
                  </a:lnTo>
                  <a:lnTo>
                    <a:pt x="340918" y="339369"/>
                  </a:lnTo>
                  <a:lnTo>
                    <a:pt x="367550" y="370865"/>
                  </a:lnTo>
                  <a:lnTo>
                    <a:pt x="394944" y="401777"/>
                  </a:lnTo>
                  <a:lnTo>
                    <a:pt x="464197" y="478370"/>
                  </a:lnTo>
                  <a:lnTo>
                    <a:pt x="489496" y="510997"/>
                  </a:lnTo>
                  <a:lnTo>
                    <a:pt x="503961" y="552526"/>
                  </a:lnTo>
                  <a:lnTo>
                    <a:pt x="503961" y="498424"/>
                  </a:lnTo>
                  <a:lnTo>
                    <a:pt x="504050" y="498589"/>
                  </a:lnTo>
                  <a:lnTo>
                    <a:pt x="504050" y="498424"/>
                  </a:lnTo>
                  <a:lnTo>
                    <a:pt x="471906" y="458228"/>
                  </a:lnTo>
                  <a:lnTo>
                    <a:pt x="436613" y="419836"/>
                  </a:lnTo>
                  <a:lnTo>
                    <a:pt x="419201" y="400646"/>
                  </a:lnTo>
                  <a:lnTo>
                    <a:pt x="408343" y="389013"/>
                  </a:lnTo>
                  <a:lnTo>
                    <a:pt x="385051" y="363956"/>
                  </a:lnTo>
                  <a:lnTo>
                    <a:pt x="367741" y="345617"/>
                  </a:lnTo>
                  <a:lnTo>
                    <a:pt x="361670" y="339369"/>
                  </a:lnTo>
                  <a:lnTo>
                    <a:pt x="353288" y="330771"/>
                  </a:lnTo>
                  <a:lnTo>
                    <a:pt x="350431" y="327736"/>
                  </a:lnTo>
                  <a:lnTo>
                    <a:pt x="351955" y="325755"/>
                  </a:lnTo>
                  <a:lnTo>
                    <a:pt x="353288" y="324815"/>
                  </a:lnTo>
                  <a:lnTo>
                    <a:pt x="354139" y="323202"/>
                  </a:lnTo>
                  <a:lnTo>
                    <a:pt x="358609" y="317144"/>
                  </a:lnTo>
                  <a:lnTo>
                    <a:pt x="362889" y="312229"/>
                  </a:lnTo>
                  <a:lnTo>
                    <a:pt x="360895" y="307784"/>
                  </a:lnTo>
                  <a:lnTo>
                    <a:pt x="346532" y="289725"/>
                  </a:lnTo>
                  <a:lnTo>
                    <a:pt x="342633" y="287642"/>
                  </a:lnTo>
                  <a:lnTo>
                    <a:pt x="354330" y="272427"/>
                  </a:lnTo>
                  <a:lnTo>
                    <a:pt x="365086" y="256628"/>
                  </a:lnTo>
                  <a:lnTo>
                    <a:pt x="389343" y="208597"/>
                  </a:lnTo>
                  <a:lnTo>
                    <a:pt x="395998" y="177761"/>
                  </a:lnTo>
                  <a:lnTo>
                    <a:pt x="395897" y="161594"/>
                  </a:lnTo>
                  <a:lnTo>
                    <a:pt x="393712" y="146558"/>
                  </a:lnTo>
                  <a:lnTo>
                    <a:pt x="389813" y="131711"/>
                  </a:lnTo>
                  <a:lnTo>
                    <a:pt x="384492" y="117246"/>
                  </a:lnTo>
                  <a:lnTo>
                    <a:pt x="379730" y="106756"/>
                  </a:lnTo>
                  <a:lnTo>
                    <a:pt x="379704" y="166801"/>
                  </a:lnTo>
                  <a:lnTo>
                    <a:pt x="376974" y="194132"/>
                  </a:lnTo>
                  <a:lnTo>
                    <a:pt x="366217" y="223062"/>
                  </a:lnTo>
                  <a:lnTo>
                    <a:pt x="350431" y="250774"/>
                  </a:lnTo>
                  <a:lnTo>
                    <a:pt x="340804" y="263728"/>
                  </a:lnTo>
                  <a:lnTo>
                    <a:pt x="340728" y="308267"/>
                  </a:lnTo>
                  <a:lnTo>
                    <a:pt x="339394" y="309206"/>
                  </a:lnTo>
                  <a:lnTo>
                    <a:pt x="338543" y="310718"/>
                  </a:lnTo>
                  <a:lnTo>
                    <a:pt x="337019" y="312699"/>
                  </a:lnTo>
                  <a:lnTo>
                    <a:pt x="335686" y="313651"/>
                  </a:lnTo>
                  <a:lnTo>
                    <a:pt x="331216" y="319697"/>
                  </a:lnTo>
                  <a:lnTo>
                    <a:pt x="324269" y="326415"/>
                  </a:lnTo>
                  <a:lnTo>
                    <a:pt x="296976" y="351193"/>
                  </a:lnTo>
                  <a:lnTo>
                    <a:pt x="292214" y="355447"/>
                  </a:lnTo>
                  <a:lnTo>
                    <a:pt x="279184" y="364528"/>
                  </a:lnTo>
                  <a:lnTo>
                    <a:pt x="276809" y="365277"/>
                  </a:lnTo>
                  <a:lnTo>
                    <a:pt x="271576" y="368871"/>
                  </a:lnTo>
                  <a:lnTo>
                    <a:pt x="269290" y="365658"/>
                  </a:lnTo>
                  <a:lnTo>
                    <a:pt x="267296" y="364147"/>
                  </a:lnTo>
                  <a:lnTo>
                    <a:pt x="266865" y="363016"/>
                  </a:lnTo>
                  <a:lnTo>
                    <a:pt x="266153" y="361124"/>
                  </a:lnTo>
                  <a:lnTo>
                    <a:pt x="264820" y="359130"/>
                  </a:lnTo>
                  <a:lnTo>
                    <a:pt x="264541" y="357339"/>
                  </a:lnTo>
                  <a:lnTo>
                    <a:pt x="263017" y="356489"/>
                  </a:lnTo>
                  <a:lnTo>
                    <a:pt x="262534" y="355828"/>
                  </a:lnTo>
                  <a:lnTo>
                    <a:pt x="281660" y="344195"/>
                  </a:lnTo>
                  <a:lnTo>
                    <a:pt x="299834" y="330771"/>
                  </a:lnTo>
                  <a:lnTo>
                    <a:pt x="304393" y="326694"/>
                  </a:lnTo>
                  <a:lnTo>
                    <a:pt x="316852" y="315734"/>
                  </a:lnTo>
                  <a:lnTo>
                    <a:pt x="332549" y="299377"/>
                  </a:lnTo>
                  <a:lnTo>
                    <a:pt x="334835" y="302590"/>
                  </a:lnTo>
                  <a:lnTo>
                    <a:pt x="339496" y="305142"/>
                  </a:lnTo>
                  <a:lnTo>
                    <a:pt x="340639" y="308165"/>
                  </a:lnTo>
                  <a:lnTo>
                    <a:pt x="340639" y="299377"/>
                  </a:lnTo>
                  <a:lnTo>
                    <a:pt x="340639" y="263728"/>
                  </a:lnTo>
                  <a:lnTo>
                    <a:pt x="310095" y="299745"/>
                  </a:lnTo>
                  <a:lnTo>
                    <a:pt x="260261" y="338899"/>
                  </a:lnTo>
                  <a:lnTo>
                    <a:pt x="201282" y="361975"/>
                  </a:lnTo>
                  <a:lnTo>
                    <a:pt x="174929" y="365658"/>
                  </a:lnTo>
                  <a:lnTo>
                    <a:pt x="148209" y="365379"/>
                  </a:lnTo>
                  <a:lnTo>
                    <a:pt x="96837" y="351574"/>
                  </a:lnTo>
                  <a:lnTo>
                    <a:pt x="53555" y="318757"/>
                  </a:lnTo>
                  <a:lnTo>
                    <a:pt x="25209" y="271945"/>
                  </a:lnTo>
                  <a:lnTo>
                    <a:pt x="14554" y="229958"/>
                  </a:lnTo>
                  <a:lnTo>
                    <a:pt x="15417" y="188544"/>
                  </a:lnTo>
                  <a:lnTo>
                    <a:pt x="26352" y="148920"/>
                  </a:lnTo>
                  <a:lnTo>
                    <a:pt x="45948" y="112522"/>
                  </a:lnTo>
                  <a:lnTo>
                    <a:pt x="72872" y="80276"/>
                  </a:lnTo>
                  <a:lnTo>
                    <a:pt x="105689" y="53517"/>
                  </a:lnTo>
                  <a:lnTo>
                    <a:pt x="142875" y="33464"/>
                  </a:lnTo>
                  <a:lnTo>
                    <a:pt x="183108" y="21463"/>
                  </a:lnTo>
                  <a:lnTo>
                    <a:pt x="224967" y="18618"/>
                  </a:lnTo>
                  <a:lnTo>
                    <a:pt x="267106" y="26276"/>
                  </a:lnTo>
                  <a:lnTo>
                    <a:pt x="313905" y="51714"/>
                  </a:lnTo>
                  <a:lnTo>
                    <a:pt x="350812" y="89827"/>
                  </a:lnTo>
                  <a:lnTo>
                    <a:pt x="375069" y="139369"/>
                  </a:lnTo>
                  <a:lnTo>
                    <a:pt x="379641" y="166801"/>
                  </a:lnTo>
                  <a:lnTo>
                    <a:pt x="379641" y="107035"/>
                  </a:lnTo>
                  <a:lnTo>
                    <a:pt x="343865" y="56629"/>
                  </a:lnTo>
                  <a:lnTo>
                    <a:pt x="297065" y="21831"/>
                  </a:lnTo>
                  <a:lnTo>
                    <a:pt x="287121" y="18618"/>
                  </a:lnTo>
                  <a:lnTo>
                    <a:pt x="235051" y="1790"/>
                  </a:lnTo>
                  <a:lnTo>
                    <a:pt x="169887" y="4152"/>
                  </a:lnTo>
                  <a:lnTo>
                    <a:pt x="126225" y="19189"/>
                  </a:lnTo>
                  <a:lnTo>
                    <a:pt x="86283" y="43967"/>
                  </a:lnTo>
                  <a:lnTo>
                    <a:pt x="52031" y="76962"/>
                  </a:lnTo>
                  <a:lnTo>
                    <a:pt x="25209" y="115925"/>
                  </a:lnTo>
                  <a:lnTo>
                    <a:pt x="7327" y="159232"/>
                  </a:lnTo>
                  <a:lnTo>
                    <a:pt x="0" y="205282"/>
                  </a:lnTo>
                  <a:lnTo>
                    <a:pt x="4660" y="252476"/>
                  </a:lnTo>
                  <a:lnTo>
                    <a:pt x="27774" y="307035"/>
                  </a:lnTo>
                  <a:lnTo>
                    <a:pt x="67830" y="350532"/>
                  </a:lnTo>
                  <a:lnTo>
                    <a:pt x="119189" y="375970"/>
                  </a:lnTo>
                  <a:lnTo>
                    <a:pt x="176555" y="382016"/>
                  </a:lnTo>
                  <a:lnTo>
                    <a:pt x="195770" y="379742"/>
                  </a:lnTo>
                  <a:lnTo>
                    <a:pt x="214312" y="375678"/>
                  </a:lnTo>
                  <a:lnTo>
                    <a:pt x="232295" y="370014"/>
                  </a:lnTo>
                  <a:lnTo>
                    <a:pt x="243116" y="365658"/>
                  </a:lnTo>
                  <a:lnTo>
                    <a:pt x="249694" y="363016"/>
                  </a:lnTo>
                  <a:lnTo>
                    <a:pt x="250177" y="363677"/>
                  </a:lnTo>
                  <a:lnTo>
                    <a:pt x="249504" y="364147"/>
                  </a:lnTo>
                  <a:lnTo>
                    <a:pt x="249986" y="364807"/>
                  </a:lnTo>
                  <a:lnTo>
                    <a:pt x="274815" y="389013"/>
                  </a:lnTo>
                  <a:lnTo>
                    <a:pt x="280517" y="385991"/>
                  </a:lnTo>
                  <a:lnTo>
                    <a:pt x="287934" y="382778"/>
                  </a:lnTo>
                  <a:lnTo>
                    <a:pt x="291172" y="380504"/>
                  </a:lnTo>
                  <a:lnTo>
                    <a:pt x="300685" y="398373"/>
                  </a:lnTo>
                  <a:lnTo>
                    <a:pt x="319328" y="434022"/>
                  </a:lnTo>
                  <a:lnTo>
                    <a:pt x="328841" y="451904"/>
                  </a:lnTo>
                  <a:lnTo>
                    <a:pt x="350913" y="493598"/>
                  </a:lnTo>
                  <a:lnTo>
                    <a:pt x="374878" y="533882"/>
                  </a:lnTo>
                  <a:lnTo>
                    <a:pt x="399605" y="565746"/>
                  </a:lnTo>
                  <a:lnTo>
                    <a:pt x="430999" y="591464"/>
                  </a:lnTo>
                  <a:lnTo>
                    <a:pt x="481888" y="609346"/>
                  </a:lnTo>
                  <a:lnTo>
                    <a:pt x="498259" y="605561"/>
                  </a:lnTo>
                  <a:lnTo>
                    <a:pt x="500253" y="604240"/>
                  </a:lnTo>
                  <a:lnTo>
                    <a:pt x="500443" y="603097"/>
                  </a:lnTo>
                  <a:lnTo>
                    <a:pt x="510806" y="595820"/>
                  </a:lnTo>
                  <a:lnTo>
                    <a:pt x="513588" y="590715"/>
                  </a:lnTo>
                  <a:lnTo>
                    <a:pt x="517753" y="583057"/>
                  </a:lnTo>
                  <a:lnTo>
                    <a:pt x="521754" y="568401"/>
                  </a:lnTo>
                  <a:lnTo>
                    <a:pt x="523176" y="555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236565" y="2856614"/>
            <a:ext cx="5262880" cy="299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DE537D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DE537D"/>
                </a:solidFill>
                <a:latin typeface="Arial MT"/>
                <a:cs typeface="Arial MT"/>
              </a:rPr>
              <a:t> </a:t>
            </a:r>
            <a:r>
              <a:rPr sz="2400" spc="75" dirty="0">
                <a:solidFill>
                  <a:srgbClr val="DE537D"/>
                </a:solidFill>
                <a:latin typeface="Arial MT"/>
                <a:cs typeface="Arial MT"/>
              </a:rPr>
              <a:t>organization</a:t>
            </a:r>
            <a:r>
              <a:rPr sz="2400" dirty="0">
                <a:solidFill>
                  <a:srgbClr val="DE537D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DE537D"/>
                </a:solidFill>
                <a:latin typeface="Arial MT"/>
                <a:cs typeface="Arial MT"/>
              </a:rPr>
              <a:t>mining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27940" marR="5080">
              <a:lnSpc>
                <a:spcPct val="130200"/>
              </a:lnSpc>
              <a:spcBef>
                <a:spcPts val="1585"/>
              </a:spcBef>
            </a:pPr>
            <a:r>
              <a:rPr sz="2400" spc="-90" dirty="0">
                <a:solidFill>
                  <a:srgbClr val="DE537D"/>
                </a:solidFill>
                <a:latin typeface="Arial MT"/>
                <a:cs typeface="Arial MT"/>
              </a:rPr>
              <a:t>The </a:t>
            </a:r>
            <a:r>
              <a:rPr sz="2400" spc="30" dirty="0">
                <a:solidFill>
                  <a:srgbClr val="DE537D"/>
                </a:solidFill>
                <a:latin typeface="Arial MT"/>
                <a:cs typeface="Arial MT"/>
              </a:rPr>
              <a:t>simulation </a:t>
            </a:r>
            <a:r>
              <a:rPr sz="2400" spc="-15" dirty="0">
                <a:solidFill>
                  <a:srgbClr val="DE537D"/>
                </a:solidFill>
                <a:latin typeface="Arial MT"/>
                <a:cs typeface="Arial MT"/>
              </a:rPr>
              <a:t>models </a:t>
            </a:r>
            <a:r>
              <a:rPr sz="2400" spc="180" dirty="0">
                <a:latin typeface="Arial MT"/>
                <a:cs typeface="Arial MT"/>
              </a:rPr>
              <a:t>- </a:t>
            </a:r>
            <a:r>
              <a:rPr sz="2400" spc="30" dirty="0">
                <a:latin typeface="Arial MT"/>
                <a:cs typeface="Arial MT"/>
              </a:rPr>
              <a:t>simulation 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models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25" dirty="0">
                <a:latin typeface="Arial MT"/>
                <a:cs typeface="Arial MT"/>
              </a:rPr>
              <a:t>are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constructed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75" dirty="0">
                <a:latin typeface="Arial MT"/>
                <a:cs typeface="Arial MT"/>
              </a:rPr>
              <a:t>automatically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27940">
              <a:lnSpc>
                <a:spcPct val="100000"/>
              </a:lnSpc>
              <a:spcBef>
                <a:spcPts val="2355"/>
              </a:spcBef>
            </a:pPr>
            <a:r>
              <a:rPr sz="2400" spc="-80" dirty="0">
                <a:solidFill>
                  <a:srgbClr val="DE537D"/>
                </a:solidFill>
                <a:latin typeface="Arial MT"/>
                <a:cs typeface="Arial MT"/>
              </a:rPr>
              <a:t>The</a:t>
            </a:r>
            <a:r>
              <a:rPr sz="2400" spc="-25" dirty="0">
                <a:solidFill>
                  <a:srgbClr val="DE537D"/>
                </a:solidFill>
                <a:latin typeface="Arial MT"/>
                <a:cs typeface="Arial MT"/>
              </a:rPr>
              <a:t> </a:t>
            </a:r>
            <a:r>
              <a:rPr sz="2400" spc="25" dirty="0">
                <a:solidFill>
                  <a:srgbClr val="DE537D"/>
                </a:solidFill>
                <a:latin typeface="Arial MT"/>
                <a:cs typeface="Arial MT"/>
              </a:rPr>
              <a:t>model</a:t>
            </a:r>
            <a:r>
              <a:rPr sz="2400" spc="-25" dirty="0">
                <a:solidFill>
                  <a:srgbClr val="DE537D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DE537D"/>
                </a:solidFill>
                <a:latin typeface="Arial MT"/>
                <a:cs typeface="Arial MT"/>
              </a:rPr>
              <a:t>repair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36565" y="6788260"/>
            <a:ext cx="2675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5" dirty="0">
                <a:solidFill>
                  <a:srgbClr val="DE537D"/>
                </a:solidFill>
                <a:latin typeface="Arial MT"/>
                <a:cs typeface="Arial MT"/>
              </a:rPr>
              <a:t>T</a:t>
            </a:r>
            <a:r>
              <a:rPr sz="2400" spc="15" dirty="0">
                <a:solidFill>
                  <a:srgbClr val="DE537D"/>
                </a:solidFill>
                <a:latin typeface="Arial MT"/>
                <a:cs typeface="Arial MT"/>
              </a:rPr>
              <a:t>h</a:t>
            </a:r>
            <a:r>
              <a:rPr sz="2400" spc="-85" dirty="0">
                <a:solidFill>
                  <a:srgbClr val="DE537D"/>
                </a:solidFill>
                <a:latin typeface="Arial MT"/>
                <a:cs typeface="Arial MT"/>
              </a:rPr>
              <a:t>e</a:t>
            </a:r>
            <a:r>
              <a:rPr sz="2400" spc="-70" dirty="0">
                <a:solidFill>
                  <a:srgbClr val="DE537D"/>
                </a:solidFill>
                <a:latin typeface="Arial MT"/>
                <a:cs typeface="Arial MT"/>
              </a:rPr>
              <a:t> </a:t>
            </a:r>
            <a:r>
              <a:rPr sz="2400" spc="40" dirty="0">
                <a:solidFill>
                  <a:srgbClr val="DE537D"/>
                </a:solidFill>
                <a:latin typeface="Arial MT"/>
                <a:cs typeface="Arial MT"/>
              </a:rPr>
              <a:t>c</a:t>
            </a:r>
            <a:r>
              <a:rPr sz="2400" spc="75" dirty="0">
                <a:solidFill>
                  <a:srgbClr val="DE537D"/>
                </a:solidFill>
                <a:latin typeface="Arial MT"/>
                <a:cs typeface="Arial MT"/>
              </a:rPr>
              <a:t>a</a:t>
            </a:r>
            <a:r>
              <a:rPr sz="2400" spc="-125" dirty="0">
                <a:solidFill>
                  <a:srgbClr val="DE537D"/>
                </a:solidFill>
                <a:latin typeface="Arial MT"/>
                <a:cs typeface="Arial MT"/>
              </a:rPr>
              <a:t>s</a:t>
            </a:r>
            <a:r>
              <a:rPr sz="2400" spc="-85" dirty="0">
                <a:solidFill>
                  <a:srgbClr val="DE537D"/>
                </a:solidFill>
                <a:latin typeface="Arial MT"/>
                <a:cs typeface="Arial MT"/>
              </a:rPr>
              <a:t>e</a:t>
            </a:r>
            <a:r>
              <a:rPr sz="2400" spc="-70" dirty="0">
                <a:solidFill>
                  <a:srgbClr val="DE537D"/>
                </a:solidFill>
                <a:latin typeface="Arial MT"/>
                <a:cs typeface="Arial MT"/>
              </a:rPr>
              <a:t> </a:t>
            </a:r>
            <a:r>
              <a:rPr sz="2400" spc="75" dirty="0">
                <a:solidFill>
                  <a:srgbClr val="DE537D"/>
                </a:solidFill>
                <a:latin typeface="Arial MT"/>
                <a:cs typeface="Arial MT"/>
              </a:rPr>
              <a:t>p</a:t>
            </a:r>
            <a:r>
              <a:rPr sz="2400" spc="60" dirty="0">
                <a:solidFill>
                  <a:srgbClr val="DE537D"/>
                </a:solidFill>
                <a:latin typeface="Arial MT"/>
                <a:cs typeface="Arial MT"/>
              </a:rPr>
              <a:t>r</a:t>
            </a:r>
            <a:r>
              <a:rPr sz="2400" spc="-90" dirty="0">
                <a:solidFill>
                  <a:srgbClr val="DE537D"/>
                </a:solidFill>
                <a:latin typeface="Arial MT"/>
                <a:cs typeface="Arial MT"/>
              </a:rPr>
              <a:t>e</a:t>
            </a:r>
            <a:r>
              <a:rPr sz="2400" spc="75" dirty="0">
                <a:solidFill>
                  <a:srgbClr val="DE537D"/>
                </a:solidFill>
                <a:latin typeface="Arial MT"/>
                <a:cs typeface="Arial MT"/>
              </a:rPr>
              <a:t>d</a:t>
            </a:r>
            <a:r>
              <a:rPr sz="2400" spc="30" dirty="0">
                <a:solidFill>
                  <a:srgbClr val="DE537D"/>
                </a:solidFill>
                <a:latin typeface="Arial MT"/>
                <a:cs typeface="Arial MT"/>
              </a:rPr>
              <a:t>i</a:t>
            </a:r>
            <a:r>
              <a:rPr sz="2400" spc="40" dirty="0">
                <a:solidFill>
                  <a:srgbClr val="DE537D"/>
                </a:solidFill>
                <a:latin typeface="Arial MT"/>
                <a:cs typeface="Arial MT"/>
              </a:rPr>
              <a:t>c</a:t>
            </a:r>
            <a:r>
              <a:rPr sz="2400" spc="180" dirty="0">
                <a:solidFill>
                  <a:srgbClr val="DE537D"/>
                </a:solidFill>
                <a:latin typeface="Arial MT"/>
                <a:cs typeface="Arial MT"/>
              </a:rPr>
              <a:t>t</a:t>
            </a:r>
            <a:r>
              <a:rPr sz="2400" spc="30" dirty="0">
                <a:solidFill>
                  <a:srgbClr val="DE537D"/>
                </a:solidFill>
                <a:latin typeface="Arial MT"/>
                <a:cs typeface="Arial MT"/>
              </a:rPr>
              <a:t>i</a:t>
            </a:r>
            <a:r>
              <a:rPr sz="2400" spc="-10" dirty="0">
                <a:solidFill>
                  <a:srgbClr val="DE537D"/>
                </a:solidFill>
                <a:latin typeface="Arial MT"/>
                <a:cs typeface="Arial MT"/>
              </a:rPr>
              <a:t>o</a:t>
            </a:r>
            <a:r>
              <a:rPr sz="2400" spc="20" dirty="0">
                <a:solidFill>
                  <a:srgbClr val="DE537D"/>
                </a:solidFill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52080" y="8131300"/>
            <a:ext cx="5003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DE537D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DE537D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DE537D"/>
                </a:solidFill>
                <a:latin typeface="Arial MT"/>
                <a:cs typeface="Arial MT"/>
              </a:rPr>
              <a:t>history-based</a:t>
            </a:r>
            <a:r>
              <a:rPr sz="2400" spc="5" dirty="0">
                <a:solidFill>
                  <a:srgbClr val="DE537D"/>
                </a:solidFill>
                <a:latin typeface="Arial MT"/>
                <a:cs typeface="Arial MT"/>
              </a:rPr>
              <a:t> </a:t>
            </a:r>
            <a:r>
              <a:rPr sz="2400" spc="45" dirty="0">
                <a:solidFill>
                  <a:srgbClr val="DE537D"/>
                </a:solidFill>
                <a:latin typeface="Arial MT"/>
                <a:cs typeface="Arial MT"/>
              </a:rPr>
              <a:t>recommendation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7591" y="2760986"/>
            <a:ext cx="735012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800" spc="-45" dirty="0">
                <a:solidFill>
                  <a:srgbClr val="121517"/>
                </a:solidFill>
                <a:latin typeface="Arial MT"/>
                <a:cs typeface="Arial MT"/>
              </a:rPr>
              <a:t>Process</a:t>
            </a:r>
            <a:r>
              <a:rPr sz="1800" spc="-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mining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121517"/>
                </a:solidFill>
                <a:latin typeface="Arial MT"/>
                <a:cs typeface="Arial MT"/>
              </a:rPr>
              <a:t>is</a:t>
            </a:r>
            <a:r>
              <a:rPr sz="1800" spc="-3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a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process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management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technique.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It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aims</a:t>
            </a:r>
            <a:r>
              <a:rPr sz="1800" spc="49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to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discover,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monitor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and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improve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process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flows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90" dirty="0">
                <a:solidFill>
                  <a:srgbClr val="121517"/>
                </a:solidFill>
                <a:latin typeface="Arial MT"/>
                <a:cs typeface="Arial MT"/>
              </a:rPr>
              <a:t>by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extracting readily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available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knowledge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from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information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systems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event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 logs.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121517"/>
                </a:solidFill>
                <a:latin typeface="Arial MT"/>
                <a:cs typeface="Arial MT"/>
              </a:rPr>
              <a:t>Process </a:t>
            </a:r>
            <a:r>
              <a:rPr sz="1800" spc="-49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mining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provides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companies 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with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complete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visibility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into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how </a:t>
            </a:r>
            <a:r>
              <a:rPr sz="1800" spc="-30" dirty="0">
                <a:solidFill>
                  <a:srgbClr val="121517"/>
                </a:solidFill>
                <a:latin typeface="Arial MT"/>
                <a:cs typeface="Arial MT"/>
              </a:rPr>
              <a:t>processes 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really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work.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With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these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insights,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companies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can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then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identify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opportunities</a:t>
            </a:r>
            <a:r>
              <a:rPr sz="1800" spc="-5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for</a:t>
            </a:r>
            <a:r>
              <a:rPr sz="1800" spc="-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process</a:t>
            </a:r>
            <a:r>
              <a:rPr sz="1800" spc="-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optimization.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800" spc="-45" dirty="0">
                <a:solidFill>
                  <a:srgbClr val="121517"/>
                </a:solidFill>
                <a:latin typeface="Arial MT"/>
                <a:cs typeface="Arial MT"/>
              </a:rPr>
              <a:t>Process</a:t>
            </a:r>
            <a:r>
              <a:rPr sz="1800" spc="-5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mining</a:t>
            </a:r>
            <a:r>
              <a:rPr sz="1800" spc="-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involves</a:t>
            </a:r>
            <a:r>
              <a:rPr sz="1800" spc="-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several</a:t>
            </a:r>
            <a:r>
              <a:rPr sz="1800" spc="-5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steps</a:t>
            </a:r>
            <a:r>
              <a:rPr sz="1800" spc="-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here: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343608" y="3231306"/>
            <a:ext cx="276225" cy="819150"/>
          </a:xfrm>
          <a:custGeom>
            <a:avLst/>
            <a:gdLst/>
            <a:ahLst/>
            <a:cxnLst/>
            <a:rect l="l" t="t" r="r" b="b"/>
            <a:pathLst>
              <a:path w="276225" h="819150">
                <a:moveTo>
                  <a:pt x="135737" y="818607"/>
                </a:moveTo>
                <a:lnTo>
                  <a:pt x="96928" y="798752"/>
                </a:lnTo>
                <a:lnTo>
                  <a:pt x="57276" y="731208"/>
                </a:lnTo>
                <a:lnTo>
                  <a:pt x="31778" y="688078"/>
                </a:lnTo>
                <a:lnTo>
                  <a:pt x="18560" y="666894"/>
                </a:lnTo>
                <a:lnTo>
                  <a:pt x="4687" y="646184"/>
                </a:lnTo>
                <a:lnTo>
                  <a:pt x="1218" y="638774"/>
                </a:lnTo>
                <a:lnTo>
                  <a:pt x="0" y="631079"/>
                </a:lnTo>
                <a:lnTo>
                  <a:pt x="1218" y="623574"/>
                </a:lnTo>
                <a:lnTo>
                  <a:pt x="5343" y="616829"/>
                </a:lnTo>
                <a:lnTo>
                  <a:pt x="11811" y="611984"/>
                </a:lnTo>
                <a:lnTo>
                  <a:pt x="19404" y="609704"/>
                </a:lnTo>
                <a:lnTo>
                  <a:pt x="27278" y="610179"/>
                </a:lnTo>
                <a:lnTo>
                  <a:pt x="56994" y="633454"/>
                </a:lnTo>
                <a:lnTo>
                  <a:pt x="92054" y="680003"/>
                </a:lnTo>
                <a:lnTo>
                  <a:pt x="106865" y="705273"/>
                </a:lnTo>
                <a:lnTo>
                  <a:pt x="108365" y="698528"/>
                </a:lnTo>
                <a:lnTo>
                  <a:pt x="110802" y="692828"/>
                </a:lnTo>
                <a:lnTo>
                  <a:pt x="116239" y="669554"/>
                </a:lnTo>
                <a:lnTo>
                  <a:pt x="128707" y="619964"/>
                </a:lnTo>
                <a:lnTo>
                  <a:pt x="140987" y="547575"/>
                </a:lnTo>
                <a:lnTo>
                  <a:pt x="148955" y="474805"/>
                </a:lnTo>
                <a:lnTo>
                  <a:pt x="151205" y="427116"/>
                </a:lnTo>
                <a:lnTo>
                  <a:pt x="151673" y="379426"/>
                </a:lnTo>
                <a:lnTo>
                  <a:pt x="150267" y="331832"/>
                </a:lnTo>
                <a:lnTo>
                  <a:pt x="147080" y="284332"/>
                </a:lnTo>
                <a:lnTo>
                  <a:pt x="141924" y="236927"/>
                </a:lnTo>
                <a:lnTo>
                  <a:pt x="134894" y="189618"/>
                </a:lnTo>
                <a:lnTo>
                  <a:pt x="126832" y="148863"/>
                </a:lnTo>
                <a:lnTo>
                  <a:pt x="117176" y="108869"/>
                </a:lnTo>
                <a:lnTo>
                  <a:pt x="105834" y="69634"/>
                </a:lnTo>
                <a:lnTo>
                  <a:pt x="92616" y="31254"/>
                </a:lnTo>
                <a:lnTo>
                  <a:pt x="93272" y="13014"/>
                </a:lnTo>
                <a:lnTo>
                  <a:pt x="105552" y="1329"/>
                </a:lnTo>
                <a:lnTo>
                  <a:pt x="121676" y="0"/>
                </a:lnTo>
                <a:lnTo>
                  <a:pt x="133862" y="12444"/>
                </a:lnTo>
                <a:lnTo>
                  <a:pt x="150267" y="60514"/>
                </a:lnTo>
                <a:lnTo>
                  <a:pt x="164703" y="109154"/>
                </a:lnTo>
                <a:lnTo>
                  <a:pt x="177077" y="158268"/>
                </a:lnTo>
                <a:lnTo>
                  <a:pt x="187483" y="207763"/>
                </a:lnTo>
                <a:lnTo>
                  <a:pt x="195826" y="257637"/>
                </a:lnTo>
                <a:lnTo>
                  <a:pt x="202013" y="307702"/>
                </a:lnTo>
                <a:lnTo>
                  <a:pt x="206043" y="357956"/>
                </a:lnTo>
                <a:lnTo>
                  <a:pt x="207918" y="408401"/>
                </a:lnTo>
                <a:lnTo>
                  <a:pt x="207637" y="458845"/>
                </a:lnTo>
                <a:lnTo>
                  <a:pt x="205106" y="509290"/>
                </a:lnTo>
                <a:lnTo>
                  <a:pt x="200325" y="559735"/>
                </a:lnTo>
                <a:lnTo>
                  <a:pt x="189732" y="631554"/>
                </a:lnTo>
                <a:lnTo>
                  <a:pt x="181389" y="673828"/>
                </a:lnTo>
                <a:lnTo>
                  <a:pt x="165266" y="732918"/>
                </a:lnTo>
                <a:lnTo>
                  <a:pt x="173609" y="725793"/>
                </a:lnTo>
                <a:lnTo>
                  <a:pt x="175859" y="722088"/>
                </a:lnTo>
                <a:lnTo>
                  <a:pt x="207450" y="689408"/>
                </a:lnTo>
                <a:lnTo>
                  <a:pt x="222823" y="672593"/>
                </a:lnTo>
                <a:lnTo>
                  <a:pt x="237728" y="655114"/>
                </a:lnTo>
                <a:lnTo>
                  <a:pt x="244102" y="649794"/>
                </a:lnTo>
                <a:lnTo>
                  <a:pt x="251508" y="646564"/>
                </a:lnTo>
                <a:lnTo>
                  <a:pt x="259382" y="646279"/>
                </a:lnTo>
                <a:lnTo>
                  <a:pt x="267163" y="649889"/>
                </a:lnTo>
                <a:lnTo>
                  <a:pt x="272694" y="656064"/>
                </a:lnTo>
                <a:lnTo>
                  <a:pt x="275600" y="663854"/>
                </a:lnTo>
                <a:lnTo>
                  <a:pt x="257039" y="701568"/>
                </a:lnTo>
                <a:lnTo>
                  <a:pt x="224417" y="743558"/>
                </a:lnTo>
                <a:lnTo>
                  <a:pt x="198357" y="774148"/>
                </a:lnTo>
                <a:lnTo>
                  <a:pt x="170984" y="801982"/>
                </a:lnTo>
                <a:lnTo>
                  <a:pt x="148674" y="816327"/>
                </a:lnTo>
                <a:lnTo>
                  <a:pt x="135737" y="818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353148" y="4698126"/>
            <a:ext cx="276225" cy="819150"/>
          </a:xfrm>
          <a:custGeom>
            <a:avLst/>
            <a:gdLst/>
            <a:ahLst/>
            <a:cxnLst/>
            <a:rect l="l" t="t" r="r" b="b"/>
            <a:pathLst>
              <a:path w="276225" h="819150">
                <a:moveTo>
                  <a:pt x="135737" y="818607"/>
                </a:moveTo>
                <a:lnTo>
                  <a:pt x="96928" y="798752"/>
                </a:lnTo>
                <a:lnTo>
                  <a:pt x="57276" y="731208"/>
                </a:lnTo>
                <a:lnTo>
                  <a:pt x="31778" y="688078"/>
                </a:lnTo>
                <a:lnTo>
                  <a:pt x="18560" y="666894"/>
                </a:lnTo>
                <a:lnTo>
                  <a:pt x="4687" y="646184"/>
                </a:lnTo>
                <a:lnTo>
                  <a:pt x="1218" y="638774"/>
                </a:lnTo>
                <a:lnTo>
                  <a:pt x="0" y="631079"/>
                </a:lnTo>
                <a:lnTo>
                  <a:pt x="1218" y="623574"/>
                </a:lnTo>
                <a:lnTo>
                  <a:pt x="5343" y="616829"/>
                </a:lnTo>
                <a:lnTo>
                  <a:pt x="11811" y="611984"/>
                </a:lnTo>
                <a:lnTo>
                  <a:pt x="19404" y="609704"/>
                </a:lnTo>
                <a:lnTo>
                  <a:pt x="27278" y="610179"/>
                </a:lnTo>
                <a:lnTo>
                  <a:pt x="56994" y="633454"/>
                </a:lnTo>
                <a:lnTo>
                  <a:pt x="92054" y="680003"/>
                </a:lnTo>
                <a:lnTo>
                  <a:pt x="106865" y="705273"/>
                </a:lnTo>
                <a:lnTo>
                  <a:pt x="108365" y="698528"/>
                </a:lnTo>
                <a:lnTo>
                  <a:pt x="110802" y="692828"/>
                </a:lnTo>
                <a:lnTo>
                  <a:pt x="116239" y="669554"/>
                </a:lnTo>
                <a:lnTo>
                  <a:pt x="128707" y="619964"/>
                </a:lnTo>
                <a:lnTo>
                  <a:pt x="140987" y="547575"/>
                </a:lnTo>
                <a:lnTo>
                  <a:pt x="148955" y="474805"/>
                </a:lnTo>
                <a:lnTo>
                  <a:pt x="151205" y="427116"/>
                </a:lnTo>
                <a:lnTo>
                  <a:pt x="151673" y="379426"/>
                </a:lnTo>
                <a:lnTo>
                  <a:pt x="150267" y="331832"/>
                </a:lnTo>
                <a:lnTo>
                  <a:pt x="147080" y="284332"/>
                </a:lnTo>
                <a:lnTo>
                  <a:pt x="141924" y="236927"/>
                </a:lnTo>
                <a:lnTo>
                  <a:pt x="134894" y="189618"/>
                </a:lnTo>
                <a:lnTo>
                  <a:pt x="126832" y="148863"/>
                </a:lnTo>
                <a:lnTo>
                  <a:pt x="117176" y="108869"/>
                </a:lnTo>
                <a:lnTo>
                  <a:pt x="105834" y="69634"/>
                </a:lnTo>
                <a:lnTo>
                  <a:pt x="92616" y="31254"/>
                </a:lnTo>
                <a:lnTo>
                  <a:pt x="93272" y="13014"/>
                </a:lnTo>
                <a:lnTo>
                  <a:pt x="105552" y="1329"/>
                </a:lnTo>
                <a:lnTo>
                  <a:pt x="121676" y="0"/>
                </a:lnTo>
                <a:lnTo>
                  <a:pt x="133862" y="12444"/>
                </a:lnTo>
                <a:lnTo>
                  <a:pt x="150267" y="60514"/>
                </a:lnTo>
                <a:lnTo>
                  <a:pt x="164703" y="109154"/>
                </a:lnTo>
                <a:lnTo>
                  <a:pt x="177077" y="158268"/>
                </a:lnTo>
                <a:lnTo>
                  <a:pt x="187483" y="207763"/>
                </a:lnTo>
                <a:lnTo>
                  <a:pt x="195826" y="257637"/>
                </a:lnTo>
                <a:lnTo>
                  <a:pt x="202013" y="307702"/>
                </a:lnTo>
                <a:lnTo>
                  <a:pt x="206043" y="357956"/>
                </a:lnTo>
                <a:lnTo>
                  <a:pt x="207918" y="408401"/>
                </a:lnTo>
                <a:lnTo>
                  <a:pt x="207637" y="458845"/>
                </a:lnTo>
                <a:lnTo>
                  <a:pt x="205106" y="509290"/>
                </a:lnTo>
                <a:lnTo>
                  <a:pt x="200325" y="559735"/>
                </a:lnTo>
                <a:lnTo>
                  <a:pt x="189732" y="631554"/>
                </a:lnTo>
                <a:lnTo>
                  <a:pt x="181389" y="673828"/>
                </a:lnTo>
                <a:lnTo>
                  <a:pt x="165266" y="732918"/>
                </a:lnTo>
                <a:lnTo>
                  <a:pt x="173609" y="725793"/>
                </a:lnTo>
                <a:lnTo>
                  <a:pt x="175859" y="722088"/>
                </a:lnTo>
                <a:lnTo>
                  <a:pt x="207450" y="689408"/>
                </a:lnTo>
                <a:lnTo>
                  <a:pt x="222823" y="672593"/>
                </a:lnTo>
                <a:lnTo>
                  <a:pt x="237728" y="655114"/>
                </a:lnTo>
                <a:lnTo>
                  <a:pt x="244102" y="649794"/>
                </a:lnTo>
                <a:lnTo>
                  <a:pt x="251508" y="646564"/>
                </a:lnTo>
                <a:lnTo>
                  <a:pt x="259382" y="646279"/>
                </a:lnTo>
                <a:lnTo>
                  <a:pt x="267163" y="649889"/>
                </a:lnTo>
                <a:lnTo>
                  <a:pt x="272694" y="656064"/>
                </a:lnTo>
                <a:lnTo>
                  <a:pt x="275600" y="663854"/>
                </a:lnTo>
                <a:lnTo>
                  <a:pt x="257039" y="701568"/>
                </a:lnTo>
                <a:lnTo>
                  <a:pt x="224417" y="743558"/>
                </a:lnTo>
                <a:lnTo>
                  <a:pt x="198357" y="774148"/>
                </a:lnTo>
                <a:lnTo>
                  <a:pt x="170984" y="801982"/>
                </a:lnTo>
                <a:lnTo>
                  <a:pt x="148674" y="816327"/>
                </a:lnTo>
                <a:lnTo>
                  <a:pt x="135737" y="818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353148" y="6079266"/>
            <a:ext cx="276225" cy="819150"/>
          </a:xfrm>
          <a:custGeom>
            <a:avLst/>
            <a:gdLst/>
            <a:ahLst/>
            <a:cxnLst/>
            <a:rect l="l" t="t" r="r" b="b"/>
            <a:pathLst>
              <a:path w="276225" h="819150">
                <a:moveTo>
                  <a:pt x="135737" y="818607"/>
                </a:moveTo>
                <a:lnTo>
                  <a:pt x="96928" y="798752"/>
                </a:lnTo>
                <a:lnTo>
                  <a:pt x="57276" y="731208"/>
                </a:lnTo>
                <a:lnTo>
                  <a:pt x="31778" y="688078"/>
                </a:lnTo>
                <a:lnTo>
                  <a:pt x="18560" y="666894"/>
                </a:lnTo>
                <a:lnTo>
                  <a:pt x="4687" y="646184"/>
                </a:lnTo>
                <a:lnTo>
                  <a:pt x="1218" y="638774"/>
                </a:lnTo>
                <a:lnTo>
                  <a:pt x="0" y="631079"/>
                </a:lnTo>
                <a:lnTo>
                  <a:pt x="1218" y="623574"/>
                </a:lnTo>
                <a:lnTo>
                  <a:pt x="5343" y="616829"/>
                </a:lnTo>
                <a:lnTo>
                  <a:pt x="11811" y="611984"/>
                </a:lnTo>
                <a:lnTo>
                  <a:pt x="19404" y="609704"/>
                </a:lnTo>
                <a:lnTo>
                  <a:pt x="27278" y="610179"/>
                </a:lnTo>
                <a:lnTo>
                  <a:pt x="56994" y="633454"/>
                </a:lnTo>
                <a:lnTo>
                  <a:pt x="92054" y="680003"/>
                </a:lnTo>
                <a:lnTo>
                  <a:pt x="106865" y="705273"/>
                </a:lnTo>
                <a:lnTo>
                  <a:pt x="108365" y="698528"/>
                </a:lnTo>
                <a:lnTo>
                  <a:pt x="110802" y="692828"/>
                </a:lnTo>
                <a:lnTo>
                  <a:pt x="116239" y="669554"/>
                </a:lnTo>
                <a:lnTo>
                  <a:pt x="128707" y="619964"/>
                </a:lnTo>
                <a:lnTo>
                  <a:pt x="140987" y="547575"/>
                </a:lnTo>
                <a:lnTo>
                  <a:pt x="148955" y="474805"/>
                </a:lnTo>
                <a:lnTo>
                  <a:pt x="151205" y="427116"/>
                </a:lnTo>
                <a:lnTo>
                  <a:pt x="151673" y="379426"/>
                </a:lnTo>
                <a:lnTo>
                  <a:pt x="150267" y="331832"/>
                </a:lnTo>
                <a:lnTo>
                  <a:pt x="147080" y="284332"/>
                </a:lnTo>
                <a:lnTo>
                  <a:pt x="141924" y="236927"/>
                </a:lnTo>
                <a:lnTo>
                  <a:pt x="134894" y="189618"/>
                </a:lnTo>
                <a:lnTo>
                  <a:pt x="126832" y="148863"/>
                </a:lnTo>
                <a:lnTo>
                  <a:pt x="117176" y="108869"/>
                </a:lnTo>
                <a:lnTo>
                  <a:pt x="105834" y="69634"/>
                </a:lnTo>
                <a:lnTo>
                  <a:pt x="92616" y="31254"/>
                </a:lnTo>
                <a:lnTo>
                  <a:pt x="93272" y="13014"/>
                </a:lnTo>
                <a:lnTo>
                  <a:pt x="105552" y="1329"/>
                </a:lnTo>
                <a:lnTo>
                  <a:pt x="121676" y="0"/>
                </a:lnTo>
                <a:lnTo>
                  <a:pt x="133862" y="12444"/>
                </a:lnTo>
                <a:lnTo>
                  <a:pt x="150267" y="60514"/>
                </a:lnTo>
                <a:lnTo>
                  <a:pt x="164703" y="109154"/>
                </a:lnTo>
                <a:lnTo>
                  <a:pt x="177077" y="158268"/>
                </a:lnTo>
                <a:lnTo>
                  <a:pt x="187483" y="207763"/>
                </a:lnTo>
                <a:lnTo>
                  <a:pt x="195826" y="257637"/>
                </a:lnTo>
                <a:lnTo>
                  <a:pt x="202013" y="307702"/>
                </a:lnTo>
                <a:lnTo>
                  <a:pt x="206043" y="357956"/>
                </a:lnTo>
                <a:lnTo>
                  <a:pt x="207918" y="408401"/>
                </a:lnTo>
                <a:lnTo>
                  <a:pt x="207637" y="458845"/>
                </a:lnTo>
                <a:lnTo>
                  <a:pt x="205106" y="509290"/>
                </a:lnTo>
                <a:lnTo>
                  <a:pt x="200325" y="559735"/>
                </a:lnTo>
                <a:lnTo>
                  <a:pt x="189732" y="631554"/>
                </a:lnTo>
                <a:lnTo>
                  <a:pt x="181389" y="673828"/>
                </a:lnTo>
                <a:lnTo>
                  <a:pt x="165266" y="732918"/>
                </a:lnTo>
                <a:lnTo>
                  <a:pt x="173609" y="725793"/>
                </a:lnTo>
                <a:lnTo>
                  <a:pt x="175859" y="722088"/>
                </a:lnTo>
                <a:lnTo>
                  <a:pt x="207450" y="689408"/>
                </a:lnTo>
                <a:lnTo>
                  <a:pt x="222823" y="672593"/>
                </a:lnTo>
                <a:lnTo>
                  <a:pt x="237728" y="655114"/>
                </a:lnTo>
                <a:lnTo>
                  <a:pt x="244102" y="649794"/>
                </a:lnTo>
                <a:lnTo>
                  <a:pt x="251508" y="646564"/>
                </a:lnTo>
                <a:lnTo>
                  <a:pt x="259382" y="646279"/>
                </a:lnTo>
                <a:lnTo>
                  <a:pt x="267163" y="649889"/>
                </a:lnTo>
                <a:lnTo>
                  <a:pt x="272694" y="656064"/>
                </a:lnTo>
                <a:lnTo>
                  <a:pt x="275600" y="663854"/>
                </a:lnTo>
                <a:lnTo>
                  <a:pt x="257039" y="701568"/>
                </a:lnTo>
                <a:lnTo>
                  <a:pt x="224417" y="743558"/>
                </a:lnTo>
                <a:lnTo>
                  <a:pt x="198357" y="774148"/>
                </a:lnTo>
                <a:lnTo>
                  <a:pt x="170984" y="801982"/>
                </a:lnTo>
                <a:lnTo>
                  <a:pt x="148674" y="816327"/>
                </a:lnTo>
                <a:lnTo>
                  <a:pt x="135737" y="818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353148" y="7384176"/>
            <a:ext cx="276225" cy="819150"/>
          </a:xfrm>
          <a:custGeom>
            <a:avLst/>
            <a:gdLst/>
            <a:ahLst/>
            <a:cxnLst/>
            <a:rect l="l" t="t" r="r" b="b"/>
            <a:pathLst>
              <a:path w="276225" h="819150">
                <a:moveTo>
                  <a:pt x="135737" y="818607"/>
                </a:moveTo>
                <a:lnTo>
                  <a:pt x="96928" y="798752"/>
                </a:lnTo>
                <a:lnTo>
                  <a:pt x="57276" y="731208"/>
                </a:lnTo>
                <a:lnTo>
                  <a:pt x="31778" y="688078"/>
                </a:lnTo>
                <a:lnTo>
                  <a:pt x="18560" y="666894"/>
                </a:lnTo>
                <a:lnTo>
                  <a:pt x="4687" y="646184"/>
                </a:lnTo>
                <a:lnTo>
                  <a:pt x="1218" y="638774"/>
                </a:lnTo>
                <a:lnTo>
                  <a:pt x="0" y="631079"/>
                </a:lnTo>
                <a:lnTo>
                  <a:pt x="1218" y="623574"/>
                </a:lnTo>
                <a:lnTo>
                  <a:pt x="5343" y="616829"/>
                </a:lnTo>
                <a:lnTo>
                  <a:pt x="11811" y="611984"/>
                </a:lnTo>
                <a:lnTo>
                  <a:pt x="19404" y="609704"/>
                </a:lnTo>
                <a:lnTo>
                  <a:pt x="27278" y="610179"/>
                </a:lnTo>
                <a:lnTo>
                  <a:pt x="56994" y="633454"/>
                </a:lnTo>
                <a:lnTo>
                  <a:pt x="92054" y="680003"/>
                </a:lnTo>
                <a:lnTo>
                  <a:pt x="106865" y="705273"/>
                </a:lnTo>
                <a:lnTo>
                  <a:pt x="108365" y="698528"/>
                </a:lnTo>
                <a:lnTo>
                  <a:pt x="110802" y="692828"/>
                </a:lnTo>
                <a:lnTo>
                  <a:pt x="116239" y="669554"/>
                </a:lnTo>
                <a:lnTo>
                  <a:pt x="128707" y="619964"/>
                </a:lnTo>
                <a:lnTo>
                  <a:pt x="140987" y="547575"/>
                </a:lnTo>
                <a:lnTo>
                  <a:pt x="148955" y="474805"/>
                </a:lnTo>
                <a:lnTo>
                  <a:pt x="151205" y="427116"/>
                </a:lnTo>
                <a:lnTo>
                  <a:pt x="151673" y="379426"/>
                </a:lnTo>
                <a:lnTo>
                  <a:pt x="150267" y="331832"/>
                </a:lnTo>
                <a:lnTo>
                  <a:pt x="147080" y="284332"/>
                </a:lnTo>
                <a:lnTo>
                  <a:pt x="141924" y="236927"/>
                </a:lnTo>
                <a:lnTo>
                  <a:pt x="134894" y="189618"/>
                </a:lnTo>
                <a:lnTo>
                  <a:pt x="126832" y="148863"/>
                </a:lnTo>
                <a:lnTo>
                  <a:pt x="117176" y="108869"/>
                </a:lnTo>
                <a:lnTo>
                  <a:pt x="105834" y="69634"/>
                </a:lnTo>
                <a:lnTo>
                  <a:pt x="92616" y="31254"/>
                </a:lnTo>
                <a:lnTo>
                  <a:pt x="93272" y="13014"/>
                </a:lnTo>
                <a:lnTo>
                  <a:pt x="105552" y="1329"/>
                </a:lnTo>
                <a:lnTo>
                  <a:pt x="121676" y="0"/>
                </a:lnTo>
                <a:lnTo>
                  <a:pt x="133862" y="12444"/>
                </a:lnTo>
                <a:lnTo>
                  <a:pt x="150267" y="60514"/>
                </a:lnTo>
                <a:lnTo>
                  <a:pt x="164703" y="109154"/>
                </a:lnTo>
                <a:lnTo>
                  <a:pt x="177077" y="158268"/>
                </a:lnTo>
                <a:lnTo>
                  <a:pt x="187483" y="207763"/>
                </a:lnTo>
                <a:lnTo>
                  <a:pt x="195826" y="257637"/>
                </a:lnTo>
                <a:lnTo>
                  <a:pt x="202013" y="307702"/>
                </a:lnTo>
                <a:lnTo>
                  <a:pt x="206043" y="357956"/>
                </a:lnTo>
                <a:lnTo>
                  <a:pt x="207918" y="408401"/>
                </a:lnTo>
                <a:lnTo>
                  <a:pt x="207637" y="458845"/>
                </a:lnTo>
                <a:lnTo>
                  <a:pt x="205106" y="509290"/>
                </a:lnTo>
                <a:lnTo>
                  <a:pt x="200325" y="559735"/>
                </a:lnTo>
                <a:lnTo>
                  <a:pt x="189732" y="631554"/>
                </a:lnTo>
                <a:lnTo>
                  <a:pt x="181389" y="673828"/>
                </a:lnTo>
                <a:lnTo>
                  <a:pt x="165266" y="732918"/>
                </a:lnTo>
                <a:lnTo>
                  <a:pt x="173609" y="725793"/>
                </a:lnTo>
                <a:lnTo>
                  <a:pt x="175859" y="722088"/>
                </a:lnTo>
                <a:lnTo>
                  <a:pt x="207450" y="689408"/>
                </a:lnTo>
                <a:lnTo>
                  <a:pt x="222823" y="672593"/>
                </a:lnTo>
                <a:lnTo>
                  <a:pt x="237728" y="655114"/>
                </a:lnTo>
                <a:lnTo>
                  <a:pt x="244102" y="649794"/>
                </a:lnTo>
                <a:lnTo>
                  <a:pt x="251508" y="646564"/>
                </a:lnTo>
                <a:lnTo>
                  <a:pt x="259382" y="646279"/>
                </a:lnTo>
                <a:lnTo>
                  <a:pt x="267163" y="649889"/>
                </a:lnTo>
                <a:lnTo>
                  <a:pt x="272694" y="656064"/>
                </a:lnTo>
                <a:lnTo>
                  <a:pt x="275600" y="663854"/>
                </a:lnTo>
                <a:lnTo>
                  <a:pt x="257039" y="701568"/>
                </a:lnTo>
                <a:lnTo>
                  <a:pt x="224417" y="743558"/>
                </a:lnTo>
                <a:lnTo>
                  <a:pt x="198357" y="774148"/>
                </a:lnTo>
                <a:lnTo>
                  <a:pt x="170984" y="801982"/>
                </a:lnTo>
                <a:lnTo>
                  <a:pt x="148674" y="816327"/>
                </a:lnTo>
                <a:lnTo>
                  <a:pt x="135737" y="818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77015" y="987247"/>
            <a:ext cx="200024" cy="219074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14519025" y="1297301"/>
            <a:ext cx="476250" cy="285750"/>
            <a:chOff x="14519025" y="1297301"/>
            <a:chExt cx="476250" cy="285750"/>
          </a:xfrm>
        </p:grpSpPr>
        <p:sp>
          <p:nvSpPr>
            <p:cNvPr id="30" name="object 30"/>
            <p:cNvSpPr/>
            <p:nvPr/>
          </p:nvSpPr>
          <p:spPr>
            <a:xfrm>
              <a:off x="14547127" y="132683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221732" y="228281"/>
                  </a:moveTo>
                  <a:lnTo>
                    <a:pt x="173767" y="227708"/>
                  </a:lnTo>
                  <a:lnTo>
                    <a:pt x="126744" y="217297"/>
                  </a:lnTo>
                  <a:lnTo>
                    <a:pt x="82454" y="197047"/>
                  </a:lnTo>
                  <a:lnTo>
                    <a:pt x="35337" y="158268"/>
                  </a:lnTo>
                  <a:lnTo>
                    <a:pt x="4617" y="106690"/>
                  </a:lnTo>
                  <a:lnTo>
                    <a:pt x="0" y="74692"/>
                  </a:lnTo>
                  <a:lnTo>
                    <a:pt x="7161" y="44414"/>
                  </a:lnTo>
                  <a:lnTo>
                    <a:pt x="25066" y="19389"/>
                  </a:lnTo>
                  <a:lnTo>
                    <a:pt x="52865" y="3247"/>
                  </a:lnTo>
                  <a:lnTo>
                    <a:pt x="85470" y="0"/>
                  </a:lnTo>
                  <a:lnTo>
                    <a:pt x="114305" y="10124"/>
                  </a:lnTo>
                  <a:lnTo>
                    <a:pt x="139277" y="29609"/>
                  </a:lnTo>
                  <a:lnTo>
                    <a:pt x="160574" y="54348"/>
                  </a:lnTo>
                  <a:lnTo>
                    <a:pt x="180269" y="79755"/>
                  </a:lnTo>
                  <a:lnTo>
                    <a:pt x="201660" y="102965"/>
                  </a:lnTo>
                  <a:lnTo>
                    <a:pt x="225972" y="122545"/>
                  </a:lnTo>
                  <a:lnTo>
                    <a:pt x="254619" y="137064"/>
                  </a:lnTo>
                  <a:lnTo>
                    <a:pt x="289109" y="145183"/>
                  </a:lnTo>
                  <a:lnTo>
                    <a:pt x="323410" y="144418"/>
                  </a:lnTo>
                  <a:lnTo>
                    <a:pt x="387677" y="117579"/>
                  </a:lnTo>
                  <a:lnTo>
                    <a:pt x="411990" y="95706"/>
                  </a:lnTo>
                  <a:lnTo>
                    <a:pt x="418680" y="87873"/>
                  </a:lnTo>
                  <a:lnTo>
                    <a:pt x="397949" y="120826"/>
                  </a:lnTo>
                  <a:lnTo>
                    <a:pt x="373542" y="150913"/>
                  </a:lnTo>
                  <a:lnTo>
                    <a:pt x="345366" y="177467"/>
                  </a:lnTo>
                  <a:lnTo>
                    <a:pt x="313233" y="199817"/>
                  </a:lnTo>
                  <a:lnTo>
                    <a:pt x="268849" y="219016"/>
                  </a:lnTo>
                  <a:lnTo>
                    <a:pt x="221732" y="228281"/>
                  </a:lnTo>
                  <a:close/>
                </a:path>
              </a:pathLst>
            </a:custGeom>
            <a:solidFill>
              <a:srgbClr val="F0B4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519021" y="1297304"/>
              <a:ext cx="476250" cy="285750"/>
            </a:xfrm>
            <a:custGeom>
              <a:avLst/>
              <a:gdLst/>
              <a:ahLst/>
              <a:cxnLst/>
              <a:rect l="l" t="t" r="r" b="b"/>
              <a:pathLst>
                <a:path w="476250" h="285750">
                  <a:moveTo>
                    <a:pt x="475996" y="100901"/>
                  </a:moveTo>
                  <a:lnTo>
                    <a:pt x="475526" y="88188"/>
                  </a:lnTo>
                  <a:lnTo>
                    <a:pt x="471081" y="77000"/>
                  </a:lnTo>
                  <a:lnTo>
                    <a:pt x="461835" y="69799"/>
                  </a:lnTo>
                  <a:lnTo>
                    <a:pt x="459854" y="69037"/>
                  </a:lnTo>
                  <a:lnTo>
                    <a:pt x="459663" y="68948"/>
                  </a:lnTo>
                  <a:lnTo>
                    <a:pt x="455701" y="67525"/>
                  </a:lnTo>
                  <a:lnTo>
                    <a:pt x="449008" y="67335"/>
                  </a:lnTo>
                  <a:lnTo>
                    <a:pt x="445604" y="70650"/>
                  </a:lnTo>
                  <a:lnTo>
                    <a:pt x="443776" y="71475"/>
                  </a:lnTo>
                  <a:lnTo>
                    <a:pt x="443776" y="113347"/>
                  </a:lnTo>
                  <a:lnTo>
                    <a:pt x="424561" y="148031"/>
                  </a:lnTo>
                  <a:lnTo>
                    <a:pt x="400215" y="179133"/>
                  </a:lnTo>
                  <a:lnTo>
                    <a:pt x="371627" y="205778"/>
                  </a:lnTo>
                  <a:lnTo>
                    <a:pt x="339445" y="227025"/>
                  </a:lnTo>
                  <a:lnTo>
                    <a:pt x="294995" y="246087"/>
                  </a:lnTo>
                  <a:lnTo>
                    <a:pt x="247815" y="255282"/>
                  </a:lnTo>
                  <a:lnTo>
                    <a:pt x="199771" y="254711"/>
                  </a:lnTo>
                  <a:lnTo>
                    <a:pt x="152692" y="244373"/>
                  </a:lnTo>
                  <a:lnTo>
                    <a:pt x="83794" y="207581"/>
                  </a:lnTo>
                  <a:lnTo>
                    <a:pt x="43319" y="162166"/>
                  </a:lnTo>
                  <a:lnTo>
                    <a:pt x="25946" y="102514"/>
                  </a:lnTo>
                  <a:lnTo>
                    <a:pt x="33121" y="71602"/>
                  </a:lnTo>
                  <a:lnTo>
                    <a:pt x="50774" y="45808"/>
                  </a:lnTo>
                  <a:lnTo>
                    <a:pt x="77571" y="29210"/>
                  </a:lnTo>
                  <a:lnTo>
                    <a:pt x="110502" y="25133"/>
                  </a:lnTo>
                  <a:lnTo>
                    <a:pt x="139280" y="35280"/>
                  </a:lnTo>
                  <a:lnTo>
                    <a:pt x="164198" y="55092"/>
                  </a:lnTo>
                  <a:lnTo>
                    <a:pt x="185343" y="79946"/>
                  </a:lnTo>
                  <a:lnTo>
                    <a:pt x="205066" y="105168"/>
                  </a:lnTo>
                  <a:lnTo>
                    <a:pt x="226479" y="128206"/>
                  </a:lnTo>
                  <a:lnTo>
                    <a:pt x="250926" y="147650"/>
                  </a:lnTo>
                  <a:lnTo>
                    <a:pt x="279615" y="162064"/>
                  </a:lnTo>
                  <a:lnTo>
                    <a:pt x="313778" y="168706"/>
                  </a:lnTo>
                  <a:lnTo>
                    <a:pt x="348411" y="167665"/>
                  </a:lnTo>
                  <a:lnTo>
                    <a:pt x="412953" y="142722"/>
                  </a:lnTo>
                  <a:lnTo>
                    <a:pt x="443776" y="113347"/>
                  </a:lnTo>
                  <a:lnTo>
                    <a:pt x="443776" y="71475"/>
                  </a:lnTo>
                  <a:lnTo>
                    <a:pt x="442874" y="71882"/>
                  </a:lnTo>
                  <a:lnTo>
                    <a:pt x="439940" y="79946"/>
                  </a:lnTo>
                  <a:lnTo>
                    <a:pt x="435787" y="86575"/>
                  </a:lnTo>
                  <a:lnTo>
                    <a:pt x="389839" y="130492"/>
                  </a:lnTo>
                  <a:lnTo>
                    <a:pt x="347560" y="144233"/>
                  </a:lnTo>
                  <a:lnTo>
                    <a:pt x="337654" y="144805"/>
                  </a:lnTo>
                  <a:lnTo>
                    <a:pt x="318401" y="144614"/>
                  </a:lnTo>
                  <a:lnTo>
                    <a:pt x="280936" y="134277"/>
                  </a:lnTo>
                  <a:lnTo>
                    <a:pt x="237617" y="101371"/>
                  </a:lnTo>
                  <a:lnTo>
                    <a:pt x="226390" y="87249"/>
                  </a:lnTo>
                  <a:lnTo>
                    <a:pt x="215061" y="72644"/>
                  </a:lnTo>
                  <a:lnTo>
                    <a:pt x="191287" y="43713"/>
                  </a:lnTo>
                  <a:lnTo>
                    <a:pt x="164579" y="19913"/>
                  </a:lnTo>
                  <a:lnTo>
                    <a:pt x="133629" y="4267"/>
                  </a:lnTo>
                  <a:lnTo>
                    <a:pt x="97104" y="0"/>
                  </a:lnTo>
                  <a:lnTo>
                    <a:pt x="61341" y="9385"/>
                  </a:lnTo>
                  <a:lnTo>
                    <a:pt x="53784" y="14605"/>
                  </a:lnTo>
                  <a:lnTo>
                    <a:pt x="31889" y="29781"/>
                  </a:lnTo>
                  <a:lnTo>
                    <a:pt x="10845" y="58801"/>
                  </a:lnTo>
                  <a:lnTo>
                    <a:pt x="0" y="93878"/>
                  </a:lnTo>
                  <a:lnTo>
                    <a:pt x="12357" y="161594"/>
                  </a:lnTo>
                  <a:lnTo>
                    <a:pt x="54165" y="218109"/>
                  </a:lnTo>
                  <a:lnTo>
                    <a:pt x="90589" y="246646"/>
                  </a:lnTo>
                  <a:lnTo>
                    <a:pt x="131927" y="267512"/>
                  </a:lnTo>
                  <a:lnTo>
                    <a:pt x="176745" y="280416"/>
                  </a:lnTo>
                  <a:lnTo>
                    <a:pt x="223558" y="285343"/>
                  </a:lnTo>
                  <a:lnTo>
                    <a:pt x="270738" y="282206"/>
                  </a:lnTo>
                  <a:lnTo>
                    <a:pt x="350761" y="255473"/>
                  </a:lnTo>
                  <a:lnTo>
                    <a:pt x="410121" y="210337"/>
                  </a:lnTo>
                  <a:lnTo>
                    <a:pt x="452970" y="154863"/>
                  </a:lnTo>
                  <a:lnTo>
                    <a:pt x="473354" y="112661"/>
                  </a:lnTo>
                  <a:lnTo>
                    <a:pt x="475996" y="100901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5047061" y="2"/>
            <a:ext cx="3241040" cy="2491105"/>
            <a:chOff x="15047061" y="2"/>
            <a:chExt cx="3241040" cy="2491105"/>
          </a:xfrm>
        </p:grpSpPr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24540" y="2257829"/>
              <a:ext cx="63515" cy="2329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47061" y="2"/>
              <a:ext cx="3238499" cy="2295524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3660068" y="2"/>
            <a:ext cx="1238250" cy="867410"/>
            <a:chOff x="13660068" y="2"/>
            <a:chExt cx="1238250" cy="867410"/>
          </a:xfrm>
        </p:grpSpPr>
        <p:sp>
          <p:nvSpPr>
            <p:cNvPr id="36" name="object 36"/>
            <p:cNvSpPr/>
            <p:nvPr/>
          </p:nvSpPr>
          <p:spPr>
            <a:xfrm>
              <a:off x="13691730" y="11"/>
              <a:ext cx="1181100" cy="837565"/>
            </a:xfrm>
            <a:custGeom>
              <a:avLst/>
              <a:gdLst/>
              <a:ahLst/>
              <a:cxnLst/>
              <a:rect l="l" t="t" r="r" b="b"/>
              <a:pathLst>
                <a:path w="1181100" h="837565">
                  <a:moveTo>
                    <a:pt x="1180706" y="481457"/>
                  </a:moveTo>
                  <a:lnTo>
                    <a:pt x="1178890" y="473964"/>
                  </a:lnTo>
                  <a:lnTo>
                    <a:pt x="1175651" y="470535"/>
                  </a:lnTo>
                  <a:lnTo>
                    <a:pt x="1170317" y="466356"/>
                  </a:lnTo>
                  <a:lnTo>
                    <a:pt x="1158036" y="468731"/>
                  </a:lnTo>
                  <a:lnTo>
                    <a:pt x="1152512" y="471297"/>
                  </a:lnTo>
                  <a:lnTo>
                    <a:pt x="1134414" y="478231"/>
                  </a:lnTo>
                  <a:lnTo>
                    <a:pt x="1117650" y="487921"/>
                  </a:lnTo>
                  <a:lnTo>
                    <a:pt x="1101648" y="499224"/>
                  </a:lnTo>
                  <a:lnTo>
                    <a:pt x="1085748" y="510705"/>
                  </a:lnTo>
                  <a:lnTo>
                    <a:pt x="1059078" y="531406"/>
                  </a:lnTo>
                  <a:lnTo>
                    <a:pt x="1012685" y="554672"/>
                  </a:lnTo>
                  <a:lnTo>
                    <a:pt x="995832" y="556768"/>
                  </a:lnTo>
                  <a:lnTo>
                    <a:pt x="980681" y="553059"/>
                  </a:lnTo>
                  <a:lnTo>
                    <a:pt x="969924" y="541388"/>
                  </a:lnTo>
                  <a:lnTo>
                    <a:pt x="967828" y="525233"/>
                  </a:lnTo>
                  <a:lnTo>
                    <a:pt x="972299" y="509282"/>
                  </a:lnTo>
                  <a:lnTo>
                    <a:pt x="1014971" y="392480"/>
                  </a:lnTo>
                  <a:lnTo>
                    <a:pt x="1012685" y="393242"/>
                  </a:lnTo>
                  <a:lnTo>
                    <a:pt x="996111" y="397891"/>
                  </a:lnTo>
                  <a:lnTo>
                    <a:pt x="978115" y="401408"/>
                  </a:lnTo>
                  <a:lnTo>
                    <a:pt x="959916" y="401878"/>
                  </a:lnTo>
                  <a:lnTo>
                    <a:pt x="942873" y="397421"/>
                  </a:lnTo>
                  <a:lnTo>
                    <a:pt x="929347" y="386219"/>
                  </a:lnTo>
                  <a:lnTo>
                    <a:pt x="922769" y="370547"/>
                  </a:lnTo>
                  <a:lnTo>
                    <a:pt x="921626" y="352971"/>
                  </a:lnTo>
                  <a:lnTo>
                    <a:pt x="924293" y="336169"/>
                  </a:lnTo>
                  <a:lnTo>
                    <a:pt x="924712" y="335000"/>
                  </a:lnTo>
                  <a:lnTo>
                    <a:pt x="940206" y="297230"/>
                  </a:lnTo>
                  <a:lnTo>
                    <a:pt x="964590" y="263144"/>
                  </a:lnTo>
                  <a:lnTo>
                    <a:pt x="1021359" y="201041"/>
                  </a:lnTo>
                  <a:lnTo>
                    <a:pt x="1048981" y="167703"/>
                  </a:lnTo>
                  <a:lnTo>
                    <a:pt x="1074597" y="132283"/>
                  </a:lnTo>
                  <a:lnTo>
                    <a:pt x="1098600" y="95440"/>
                  </a:lnTo>
                  <a:lnTo>
                    <a:pt x="1121460" y="57734"/>
                  </a:lnTo>
                  <a:lnTo>
                    <a:pt x="1152131" y="0"/>
                  </a:lnTo>
                  <a:lnTo>
                    <a:pt x="1055839" y="0"/>
                  </a:lnTo>
                  <a:lnTo>
                    <a:pt x="1041361" y="15481"/>
                  </a:lnTo>
                  <a:lnTo>
                    <a:pt x="1041298" y="15633"/>
                  </a:lnTo>
                  <a:lnTo>
                    <a:pt x="1039837" y="17195"/>
                  </a:lnTo>
                  <a:lnTo>
                    <a:pt x="1000975" y="50241"/>
                  </a:lnTo>
                  <a:lnTo>
                    <a:pt x="958303" y="77965"/>
                  </a:lnTo>
                  <a:lnTo>
                    <a:pt x="921346" y="95059"/>
                  </a:lnTo>
                  <a:lnTo>
                    <a:pt x="862291" y="113576"/>
                  </a:lnTo>
                  <a:lnTo>
                    <a:pt x="810183" y="120040"/>
                  </a:lnTo>
                  <a:lnTo>
                    <a:pt x="758088" y="118414"/>
                  </a:lnTo>
                  <a:lnTo>
                    <a:pt x="746582" y="116052"/>
                  </a:lnTo>
                  <a:lnTo>
                    <a:pt x="746582" y="543318"/>
                  </a:lnTo>
                  <a:lnTo>
                    <a:pt x="729411" y="587349"/>
                  </a:lnTo>
                  <a:lnTo>
                    <a:pt x="684936" y="604532"/>
                  </a:lnTo>
                  <a:lnTo>
                    <a:pt x="637311" y="611555"/>
                  </a:lnTo>
                  <a:lnTo>
                    <a:pt x="601967" y="611657"/>
                  </a:lnTo>
                  <a:lnTo>
                    <a:pt x="566635" y="607288"/>
                  </a:lnTo>
                  <a:lnTo>
                    <a:pt x="497865" y="588289"/>
                  </a:lnTo>
                  <a:lnTo>
                    <a:pt x="455295" y="570636"/>
                  </a:lnTo>
                  <a:lnTo>
                    <a:pt x="414616" y="549071"/>
                  </a:lnTo>
                  <a:lnTo>
                    <a:pt x="376516" y="523621"/>
                  </a:lnTo>
                  <a:lnTo>
                    <a:pt x="341464" y="494284"/>
                  </a:lnTo>
                  <a:lnTo>
                    <a:pt x="310032" y="461048"/>
                  </a:lnTo>
                  <a:lnTo>
                    <a:pt x="284607" y="425437"/>
                  </a:lnTo>
                  <a:lnTo>
                    <a:pt x="263842" y="386410"/>
                  </a:lnTo>
                  <a:lnTo>
                    <a:pt x="250024" y="344716"/>
                  </a:lnTo>
                  <a:lnTo>
                    <a:pt x="245364" y="301320"/>
                  </a:lnTo>
                  <a:lnTo>
                    <a:pt x="246786" y="297332"/>
                  </a:lnTo>
                  <a:lnTo>
                    <a:pt x="244792" y="296570"/>
                  </a:lnTo>
                  <a:lnTo>
                    <a:pt x="247269" y="279095"/>
                  </a:lnTo>
                  <a:lnTo>
                    <a:pt x="253365" y="262102"/>
                  </a:lnTo>
                  <a:lnTo>
                    <a:pt x="264223" y="248615"/>
                  </a:lnTo>
                  <a:lnTo>
                    <a:pt x="280885" y="241401"/>
                  </a:lnTo>
                  <a:lnTo>
                    <a:pt x="297751" y="243395"/>
                  </a:lnTo>
                  <a:lnTo>
                    <a:pt x="309562" y="253174"/>
                  </a:lnTo>
                  <a:lnTo>
                    <a:pt x="318135" y="267322"/>
                  </a:lnTo>
                  <a:lnTo>
                    <a:pt x="325081" y="282422"/>
                  </a:lnTo>
                  <a:lnTo>
                    <a:pt x="352044" y="328472"/>
                  </a:lnTo>
                  <a:lnTo>
                    <a:pt x="385279" y="370357"/>
                  </a:lnTo>
                  <a:lnTo>
                    <a:pt x="423672" y="407962"/>
                  </a:lnTo>
                  <a:lnTo>
                    <a:pt x="466242" y="440728"/>
                  </a:lnTo>
                  <a:lnTo>
                    <a:pt x="511873" y="468452"/>
                  </a:lnTo>
                  <a:lnTo>
                    <a:pt x="573493" y="495896"/>
                  </a:lnTo>
                  <a:lnTo>
                    <a:pt x="638454" y="514311"/>
                  </a:lnTo>
                  <a:lnTo>
                    <a:pt x="698360" y="523913"/>
                  </a:lnTo>
                  <a:lnTo>
                    <a:pt x="717981" y="527227"/>
                  </a:lnTo>
                  <a:lnTo>
                    <a:pt x="732078" y="531787"/>
                  </a:lnTo>
                  <a:lnTo>
                    <a:pt x="744080" y="539203"/>
                  </a:lnTo>
                  <a:lnTo>
                    <a:pt x="746582" y="543318"/>
                  </a:lnTo>
                  <a:lnTo>
                    <a:pt x="746582" y="116052"/>
                  </a:lnTo>
                  <a:lnTo>
                    <a:pt x="707504" y="107975"/>
                  </a:lnTo>
                  <a:lnTo>
                    <a:pt x="659980" y="87934"/>
                  </a:lnTo>
                  <a:lnTo>
                    <a:pt x="615403" y="57175"/>
                  </a:lnTo>
                  <a:lnTo>
                    <a:pt x="578446" y="18326"/>
                  </a:lnTo>
                  <a:lnTo>
                    <a:pt x="566445" y="0"/>
                  </a:lnTo>
                  <a:lnTo>
                    <a:pt x="349084" y="0"/>
                  </a:lnTo>
                  <a:lnTo>
                    <a:pt x="254508" y="0"/>
                  </a:lnTo>
                  <a:lnTo>
                    <a:pt x="65151" y="0"/>
                  </a:lnTo>
                  <a:lnTo>
                    <a:pt x="71437" y="23177"/>
                  </a:lnTo>
                  <a:lnTo>
                    <a:pt x="86106" y="67424"/>
                  </a:lnTo>
                  <a:lnTo>
                    <a:pt x="103251" y="111010"/>
                  </a:lnTo>
                  <a:lnTo>
                    <a:pt x="119062" y="145478"/>
                  </a:lnTo>
                  <a:lnTo>
                    <a:pt x="126961" y="163436"/>
                  </a:lnTo>
                  <a:lnTo>
                    <a:pt x="134391" y="181470"/>
                  </a:lnTo>
                  <a:lnTo>
                    <a:pt x="141439" y="197713"/>
                  </a:lnTo>
                  <a:lnTo>
                    <a:pt x="149059" y="214617"/>
                  </a:lnTo>
                  <a:lnTo>
                    <a:pt x="155638" y="231990"/>
                  </a:lnTo>
                  <a:lnTo>
                    <a:pt x="154952" y="272224"/>
                  </a:lnTo>
                  <a:lnTo>
                    <a:pt x="112483" y="285838"/>
                  </a:lnTo>
                  <a:lnTo>
                    <a:pt x="90297" y="276720"/>
                  </a:lnTo>
                  <a:lnTo>
                    <a:pt x="78016" y="266280"/>
                  </a:lnTo>
                  <a:lnTo>
                    <a:pt x="65443" y="253746"/>
                  </a:lnTo>
                  <a:lnTo>
                    <a:pt x="51536" y="243776"/>
                  </a:lnTo>
                  <a:lnTo>
                    <a:pt x="8953" y="260858"/>
                  </a:lnTo>
                  <a:lnTo>
                    <a:pt x="0" y="294005"/>
                  </a:lnTo>
                  <a:lnTo>
                    <a:pt x="4381" y="358292"/>
                  </a:lnTo>
                  <a:lnTo>
                    <a:pt x="19532" y="421449"/>
                  </a:lnTo>
                  <a:lnTo>
                    <a:pt x="35725" y="467982"/>
                  </a:lnTo>
                  <a:lnTo>
                    <a:pt x="55816" y="512508"/>
                  </a:lnTo>
                  <a:lnTo>
                    <a:pt x="79248" y="554774"/>
                  </a:lnTo>
                  <a:lnTo>
                    <a:pt x="105537" y="594461"/>
                  </a:lnTo>
                  <a:lnTo>
                    <a:pt x="134010" y="631215"/>
                  </a:lnTo>
                  <a:lnTo>
                    <a:pt x="168592" y="667588"/>
                  </a:lnTo>
                  <a:lnTo>
                    <a:pt x="205828" y="700633"/>
                  </a:lnTo>
                  <a:lnTo>
                    <a:pt x="245364" y="730351"/>
                  </a:lnTo>
                  <a:lnTo>
                    <a:pt x="287083" y="756666"/>
                  </a:lnTo>
                  <a:lnTo>
                    <a:pt x="330796" y="779360"/>
                  </a:lnTo>
                  <a:lnTo>
                    <a:pt x="376237" y="798449"/>
                  </a:lnTo>
                  <a:lnTo>
                    <a:pt x="423100" y="813930"/>
                  </a:lnTo>
                  <a:lnTo>
                    <a:pt x="471297" y="825601"/>
                  </a:lnTo>
                  <a:lnTo>
                    <a:pt x="520534" y="833488"/>
                  </a:lnTo>
                  <a:lnTo>
                    <a:pt x="570636" y="837374"/>
                  </a:lnTo>
                  <a:lnTo>
                    <a:pt x="612825" y="837565"/>
                  </a:lnTo>
                  <a:lnTo>
                    <a:pt x="657313" y="834910"/>
                  </a:lnTo>
                  <a:lnTo>
                    <a:pt x="703503" y="829310"/>
                  </a:lnTo>
                  <a:lnTo>
                    <a:pt x="750849" y="820851"/>
                  </a:lnTo>
                  <a:lnTo>
                    <a:pt x="798664" y="809459"/>
                  </a:lnTo>
                  <a:lnTo>
                    <a:pt x="846289" y="795121"/>
                  </a:lnTo>
                  <a:lnTo>
                    <a:pt x="893241" y="777938"/>
                  </a:lnTo>
                  <a:lnTo>
                    <a:pt x="938682" y="757796"/>
                  </a:lnTo>
                  <a:lnTo>
                    <a:pt x="982395" y="734631"/>
                  </a:lnTo>
                  <a:lnTo>
                    <a:pt x="1023454" y="708609"/>
                  </a:lnTo>
                  <a:lnTo>
                    <a:pt x="1061262" y="679653"/>
                  </a:lnTo>
                  <a:lnTo>
                    <a:pt x="1095260" y="647649"/>
                  </a:lnTo>
                  <a:lnTo>
                    <a:pt x="1124889" y="612698"/>
                  </a:lnTo>
                  <a:lnTo>
                    <a:pt x="1149464" y="574814"/>
                  </a:lnTo>
                  <a:lnTo>
                    <a:pt x="1168412" y="533882"/>
                  </a:lnTo>
                  <a:lnTo>
                    <a:pt x="1178509" y="487438"/>
                  </a:lnTo>
                  <a:lnTo>
                    <a:pt x="1180706" y="481457"/>
                  </a:lnTo>
                  <a:close/>
                </a:path>
              </a:pathLst>
            </a:custGeom>
            <a:solidFill>
              <a:srgbClr val="FDE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663941" y="368747"/>
              <a:ext cx="116870" cy="14063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3660056" y="11"/>
              <a:ext cx="1238250" cy="867410"/>
            </a:xfrm>
            <a:custGeom>
              <a:avLst/>
              <a:gdLst/>
              <a:ahLst/>
              <a:cxnLst/>
              <a:rect l="l" t="t" r="r" b="b"/>
              <a:pathLst>
                <a:path w="1238250" h="867410">
                  <a:moveTo>
                    <a:pt x="785533" y="557822"/>
                  </a:moveTo>
                  <a:lnTo>
                    <a:pt x="778649" y="546696"/>
                  </a:lnTo>
                  <a:lnTo>
                    <a:pt x="766127" y="539089"/>
                  </a:lnTo>
                  <a:lnTo>
                    <a:pt x="761733" y="537654"/>
                  </a:lnTo>
                  <a:lnTo>
                    <a:pt x="761733" y="563054"/>
                  </a:lnTo>
                  <a:lnTo>
                    <a:pt x="758964" y="564286"/>
                  </a:lnTo>
                  <a:lnTo>
                    <a:pt x="713562" y="584923"/>
                  </a:lnTo>
                  <a:lnTo>
                    <a:pt x="669201" y="591019"/>
                  </a:lnTo>
                  <a:lnTo>
                    <a:pt x="638327" y="590156"/>
                  </a:lnTo>
                  <a:lnTo>
                    <a:pt x="577824" y="580364"/>
                  </a:lnTo>
                  <a:lnTo>
                    <a:pt x="528116" y="564959"/>
                  </a:lnTo>
                  <a:lnTo>
                    <a:pt x="486918" y="547839"/>
                  </a:lnTo>
                  <a:lnTo>
                    <a:pt x="448208" y="526910"/>
                  </a:lnTo>
                  <a:lnTo>
                    <a:pt x="412267" y="501891"/>
                  </a:lnTo>
                  <a:lnTo>
                    <a:pt x="379387" y="472414"/>
                  </a:lnTo>
                  <a:lnTo>
                    <a:pt x="350431" y="438454"/>
                  </a:lnTo>
                  <a:lnTo>
                    <a:pt x="325005" y="400037"/>
                  </a:lnTo>
                  <a:lnTo>
                    <a:pt x="306362" y="358470"/>
                  </a:lnTo>
                  <a:lnTo>
                    <a:pt x="297561" y="315188"/>
                  </a:lnTo>
                  <a:lnTo>
                    <a:pt x="296900" y="299885"/>
                  </a:lnTo>
                  <a:lnTo>
                    <a:pt x="297751" y="291896"/>
                  </a:lnTo>
                  <a:lnTo>
                    <a:pt x="299770" y="284086"/>
                  </a:lnTo>
                  <a:lnTo>
                    <a:pt x="305015" y="274205"/>
                  </a:lnTo>
                  <a:lnTo>
                    <a:pt x="312381" y="267347"/>
                  </a:lnTo>
                  <a:lnTo>
                    <a:pt x="320598" y="266407"/>
                  </a:lnTo>
                  <a:lnTo>
                    <a:pt x="328434" y="274015"/>
                  </a:lnTo>
                  <a:lnTo>
                    <a:pt x="334556" y="285521"/>
                  </a:lnTo>
                  <a:lnTo>
                    <a:pt x="346697" y="311010"/>
                  </a:lnTo>
                  <a:lnTo>
                    <a:pt x="353479" y="324040"/>
                  </a:lnTo>
                  <a:lnTo>
                    <a:pt x="385025" y="370928"/>
                  </a:lnTo>
                  <a:lnTo>
                    <a:pt x="422783" y="412584"/>
                  </a:lnTo>
                  <a:lnTo>
                    <a:pt x="465899" y="448919"/>
                  </a:lnTo>
                  <a:lnTo>
                    <a:pt x="513499" y="479831"/>
                  </a:lnTo>
                  <a:lnTo>
                    <a:pt x="565111" y="507314"/>
                  </a:lnTo>
                  <a:lnTo>
                    <a:pt x="619506" y="527291"/>
                  </a:lnTo>
                  <a:lnTo>
                    <a:pt x="674179" y="540321"/>
                  </a:lnTo>
                  <a:lnTo>
                    <a:pt x="708494" y="546214"/>
                  </a:lnTo>
                  <a:lnTo>
                    <a:pt x="725220" y="549541"/>
                  </a:lnTo>
                  <a:lnTo>
                    <a:pt x="742327" y="553631"/>
                  </a:lnTo>
                  <a:lnTo>
                    <a:pt x="746340" y="555066"/>
                  </a:lnTo>
                  <a:lnTo>
                    <a:pt x="757148" y="556679"/>
                  </a:lnTo>
                  <a:lnTo>
                    <a:pt x="758393" y="559435"/>
                  </a:lnTo>
                  <a:lnTo>
                    <a:pt x="761631" y="562952"/>
                  </a:lnTo>
                  <a:lnTo>
                    <a:pt x="761631" y="537565"/>
                  </a:lnTo>
                  <a:lnTo>
                    <a:pt x="751598" y="534327"/>
                  </a:lnTo>
                  <a:lnTo>
                    <a:pt x="732104" y="530999"/>
                  </a:lnTo>
                  <a:lnTo>
                    <a:pt x="691578" y="524725"/>
                  </a:lnTo>
                  <a:lnTo>
                    <a:pt x="671880" y="521398"/>
                  </a:lnTo>
                  <a:lnTo>
                    <a:pt x="606691" y="502945"/>
                  </a:lnTo>
                  <a:lnTo>
                    <a:pt x="544842" y="475449"/>
                  </a:lnTo>
                  <a:lnTo>
                    <a:pt x="498005" y="448157"/>
                  </a:lnTo>
                  <a:lnTo>
                    <a:pt x="455091" y="415442"/>
                  </a:lnTo>
                  <a:lnTo>
                    <a:pt x="416852" y="377685"/>
                  </a:lnTo>
                  <a:lnTo>
                    <a:pt x="383971" y="335457"/>
                  </a:lnTo>
                  <a:lnTo>
                    <a:pt x="357212" y="289229"/>
                  </a:lnTo>
                  <a:lnTo>
                    <a:pt x="350227" y="274104"/>
                  </a:lnTo>
                  <a:lnTo>
                    <a:pt x="341630" y="259930"/>
                  </a:lnTo>
                  <a:lnTo>
                    <a:pt x="329780" y="250139"/>
                  </a:lnTo>
                  <a:lnTo>
                    <a:pt x="312864" y="248145"/>
                  </a:lnTo>
                  <a:lnTo>
                    <a:pt x="296138" y="255371"/>
                  </a:lnTo>
                  <a:lnTo>
                    <a:pt x="285229" y="268973"/>
                  </a:lnTo>
                  <a:lnTo>
                    <a:pt x="279120" y="285991"/>
                  </a:lnTo>
                  <a:lnTo>
                    <a:pt x="276631" y="303491"/>
                  </a:lnTo>
                  <a:lnTo>
                    <a:pt x="277876" y="306247"/>
                  </a:lnTo>
                  <a:lnTo>
                    <a:pt x="277114" y="308254"/>
                  </a:lnTo>
                  <a:lnTo>
                    <a:pt x="281800" y="351713"/>
                  </a:lnTo>
                  <a:lnTo>
                    <a:pt x="295656" y="393471"/>
                  </a:lnTo>
                  <a:lnTo>
                    <a:pt x="316496" y="432562"/>
                  </a:lnTo>
                  <a:lnTo>
                    <a:pt x="342011" y="468223"/>
                  </a:lnTo>
                  <a:lnTo>
                    <a:pt x="373557" y="501510"/>
                  </a:lnTo>
                  <a:lnTo>
                    <a:pt x="408736" y="530910"/>
                  </a:lnTo>
                  <a:lnTo>
                    <a:pt x="446963" y="556399"/>
                  </a:lnTo>
                  <a:lnTo>
                    <a:pt x="487781" y="577989"/>
                  </a:lnTo>
                  <a:lnTo>
                    <a:pt x="530504" y="595680"/>
                  </a:lnTo>
                  <a:lnTo>
                    <a:pt x="599998" y="613181"/>
                  </a:lnTo>
                  <a:lnTo>
                    <a:pt x="670356" y="618972"/>
                  </a:lnTo>
                  <a:lnTo>
                    <a:pt x="687082" y="617829"/>
                  </a:lnTo>
                  <a:lnTo>
                    <a:pt x="733729" y="607847"/>
                  </a:lnTo>
                  <a:lnTo>
                    <a:pt x="774928" y="585597"/>
                  </a:lnTo>
                  <a:lnTo>
                    <a:pt x="782853" y="573227"/>
                  </a:lnTo>
                  <a:lnTo>
                    <a:pt x="785152" y="557911"/>
                  </a:lnTo>
                  <a:lnTo>
                    <a:pt x="785533" y="557822"/>
                  </a:lnTo>
                  <a:close/>
                </a:path>
                <a:path w="1238250" h="867410">
                  <a:moveTo>
                    <a:pt x="859904" y="236067"/>
                  </a:moveTo>
                  <a:lnTo>
                    <a:pt x="856272" y="229781"/>
                  </a:lnTo>
                  <a:lnTo>
                    <a:pt x="847852" y="227685"/>
                  </a:lnTo>
                  <a:lnTo>
                    <a:pt x="795286" y="233108"/>
                  </a:lnTo>
                  <a:lnTo>
                    <a:pt x="742708" y="232537"/>
                  </a:lnTo>
                  <a:lnTo>
                    <a:pt x="690803" y="225691"/>
                  </a:lnTo>
                  <a:lnTo>
                    <a:pt x="640245" y="212191"/>
                  </a:lnTo>
                  <a:lnTo>
                    <a:pt x="591591" y="191744"/>
                  </a:lnTo>
                  <a:lnTo>
                    <a:pt x="549529" y="166255"/>
                  </a:lnTo>
                  <a:lnTo>
                    <a:pt x="511302" y="135432"/>
                  </a:lnTo>
                  <a:lnTo>
                    <a:pt x="477367" y="99961"/>
                  </a:lnTo>
                  <a:lnTo>
                    <a:pt x="448310" y="60388"/>
                  </a:lnTo>
                  <a:lnTo>
                    <a:pt x="424700" y="17500"/>
                  </a:lnTo>
                  <a:lnTo>
                    <a:pt x="419150" y="4279"/>
                  </a:lnTo>
                  <a:lnTo>
                    <a:pt x="395058" y="4279"/>
                  </a:lnTo>
                  <a:lnTo>
                    <a:pt x="431292" y="80556"/>
                  </a:lnTo>
                  <a:lnTo>
                    <a:pt x="461784" y="122021"/>
                  </a:lnTo>
                  <a:lnTo>
                    <a:pt x="499732" y="161683"/>
                  </a:lnTo>
                  <a:lnTo>
                    <a:pt x="542836" y="195072"/>
                  </a:lnTo>
                  <a:lnTo>
                    <a:pt x="590245" y="221792"/>
                  </a:lnTo>
                  <a:lnTo>
                    <a:pt x="641108" y="241579"/>
                  </a:lnTo>
                  <a:lnTo>
                    <a:pt x="694436" y="254038"/>
                  </a:lnTo>
                  <a:lnTo>
                    <a:pt x="733628" y="258889"/>
                  </a:lnTo>
                  <a:lnTo>
                    <a:pt x="773582" y="259359"/>
                  </a:lnTo>
                  <a:lnTo>
                    <a:pt x="813346" y="255460"/>
                  </a:lnTo>
                  <a:lnTo>
                    <a:pt x="852157" y="247383"/>
                  </a:lnTo>
                  <a:lnTo>
                    <a:pt x="858659" y="243103"/>
                  </a:lnTo>
                  <a:lnTo>
                    <a:pt x="859904" y="236067"/>
                  </a:lnTo>
                  <a:close/>
                </a:path>
                <a:path w="1238250" h="867410">
                  <a:moveTo>
                    <a:pt x="1238135" y="494284"/>
                  </a:moveTo>
                  <a:lnTo>
                    <a:pt x="1230160" y="471271"/>
                  </a:lnTo>
                  <a:lnTo>
                    <a:pt x="1224940" y="456247"/>
                  </a:lnTo>
                  <a:lnTo>
                    <a:pt x="1188618" y="444449"/>
                  </a:lnTo>
                  <a:lnTo>
                    <a:pt x="1156601" y="457758"/>
                  </a:lnTo>
                  <a:lnTo>
                    <a:pt x="1122565" y="476592"/>
                  </a:lnTo>
                  <a:lnTo>
                    <a:pt x="1087869" y="497332"/>
                  </a:lnTo>
                  <a:lnTo>
                    <a:pt x="1065796" y="520636"/>
                  </a:lnTo>
                  <a:lnTo>
                    <a:pt x="1048588" y="530618"/>
                  </a:lnTo>
                  <a:lnTo>
                    <a:pt x="1034059" y="533184"/>
                  </a:lnTo>
                  <a:lnTo>
                    <a:pt x="1020965" y="531761"/>
                  </a:lnTo>
                  <a:lnTo>
                    <a:pt x="1029944" y="507123"/>
                  </a:lnTo>
                  <a:lnTo>
                    <a:pt x="1044663" y="503897"/>
                  </a:lnTo>
                  <a:lnTo>
                    <a:pt x="1050493" y="487819"/>
                  </a:lnTo>
                  <a:lnTo>
                    <a:pt x="1068184" y="476504"/>
                  </a:lnTo>
                  <a:lnTo>
                    <a:pt x="1086154" y="464426"/>
                  </a:lnTo>
                  <a:lnTo>
                    <a:pt x="1104785" y="450443"/>
                  </a:lnTo>
                  <a:lnTo>
                    <a:pt x="1111478" y="432269"/>
                  </a:lnTo>
                  <a:lnTo>
                    <a:pt x="1130884" y="416394"/>
                  </a:lnTo>
                  <a:lnTo>
                    <a:pt x="1145514" y="376440"/>
                  </a:lnTo>
                  <a:lnTo>
                    <a:pt x="1143838" y="372262"/>
                  </a:lnTo>
                  <a:lnTo>
                    <a:pt x="1138440" y="358749"/>
                  </a:lnTo>
                  <a:lnTo>
                    <a:pt x="1127544" y="351434"/>
                  </a:lnTo>
                  <a:lnTo>
                    <a:pt x="1102017" y="346964"/>
                  </a:lnTo>
                  <a:lnTo>
                    <a:pt x="1087107" y="350761"/>
                  </a:lnTo>
                  <a:lnTo>
                    <a:pt x="1070470" y="359041"/>
                  </a:lnTo>
                  <a:lnTo>
                    <a:pt x="1053744" y="367690"/>
                  </a:lnTo>
                  <a:lnTo>
                    <a:pt x="1037310" y="375589"/>
                  </a:lnTo>
                  <a:lnTo>
                    <a:pt x="1009586" y="377304"/>
                  </a:lnTo>
                  <a:lnTo>
                    <a:pt x="1007770" y="382244"/>
                  </a:lnTo>
                  <a:lnTo>
                    <a:pt x="994194" y="382244"/>
                  </a:lnTo>
                  <a:lnTo>
                    <a:pt x="981583" y="379679"/>
                  </a:lnTo>
                  <a:lnTo>
                    <a:pt x="982637" y="376732"/>
                  </a:lnTo>
                  <a:lnTo>
                    <a:pt x="973556" y="364464"/>
                  </a:lnTo>
                  <a:lnTo>
                    <a:pt x="993432" y="309956"/>
                  </a:lnTo>
                  <a:lnTo>
                    <a:pt x="1013320" y="292836"/>
                  </a:lnTo>
                  <a:lnTo>
                    <a:pt x="1020864" y="272110"/>
                  </a:lnTo>
                  <a:lnTo>
                    <a:pt x="1040180" y="256514"/>
                  </a:lnTo>
                  <a:lnTo>
                    <a:pt x="1059764" y="240055"/>
                  </a:lnTo>
                  <a:lnTo>
                    <a:pt x="1067231" y="219608"/>
                  </a:lnTo>
                  <a:lnTo>
                    <a:pt x="1086624" y="203530"/>
                  </a:lnTo>
                  <a:lnTo>
                    <a:pt x="1106220" y="187083"/>
                  </a:lnTo>
                  <a:lnTo>
                    <a:pt x="1161478" y="110045"/>
                  </a:lnTo>
                  <a:lnTo>
                    <a:pt x="1177632" y="66573"/>
                  </a:lnTo>
                  <a:lnTo>
                    <a:pt x="1205534" y="27203"/>
                  </a:lnTo>
                  <a:lnTo>
                    <a:pt x="1214831" y="1803"/>
                  </a:lnTo>
                  <a:lnTo>
                    <a:pt x="1214907" y="1612"/>
                  </a:lnTo>
                  <a:lnTo>
                    <a:pt x="1039215" y="0"/>
                  </a:lnTo>
                  <a:lnTo>
                    <a:pt x="999642" y="34048"/>
                  </a:lnTo>
                  <a:lnTo>
                    <a:pt x="962266" y="62204"/>
                  </a:lnTo>
                  <a:lnTo>
                    <a:pt x="914666" y="81127"/>
                  </a:lnTo>
                  <a:lnTo>
                    <a:pt x="857415" y="89204"/>
                  </a:lnTo>
                  <a:lnTo>
                    <a:pt x="802830" y="90157"/>
                  </a:lnTo>
                  <a:lnTo>
                    <a:pt x="763257" y="87122"/>
                  </a:lnTo>
                  <a:lnTo>
                    <a:pt x="703135" y="66001"/>
                  </a:lnTo>
                  <a:lnTo>
                    <a:pt x="659739" y="36233"/>
                  </a:lnTo>
                  <a:lnTo>
                    <a:pt x="632396" y="3797"/>
                  </a:lnTo>
                  <a:lnTo>
                    <a:pt x="631355" y="2565"/>
                  </a:lnTo>
                  <a:lnTo>
                    <a:pt x="128854" y="4089"/>
                  </a:lnTo>
                  <a:lnTo>
                    <a:pt x="603821" y="3797"/>
                  </a:lnTo>
                  <a:lnTo>
                    <a:pt x="610704" y="21971"/>
                  </a:lnTo>
                  <a:lnTo>
                    <a:pt x="650379" y="61823"/>
                  </a:lnTo>
                  <a:lnTo>
                    <a:pt x="693585" y="92062"/>
                  </a:lnTo>
                  <a:lnTo>
                    <a:pt x="740613" y="111848"/>
                  </a:lnTo>
                  <a:lnTo>
                    <a:pt x="791083" y="122212"/>
                  </a:lnTo>
                  <a:lnTo>
                    <a:pt x="844600" y="124307"/>
                  </a:lnTo>
                  <a:lnTo>
                    <a:pt x="900709" y="119265"/>
                  </a:lnTo>
                  <a:lnTo>
                    <a:pt x="947166" y="103479"/>
                  </a:lnTo>
                  <a:lnTo>
                    <a:pt x="977811" y="90157"/>
                  </a:lnTo>
                  <a:lnTo>
                    <a:pt x="995540" y="82461"/>
                  </a:lnTo>
                  <a:lnTo>
                    <a:pt x="1033576" y="52692"/>
                  </a:lnTo>
                  <a:lnTo>
                    <a:pt x="1072870" y="19392"/>
                  </a:lnTo>
                  <a:lnTo>
                    <a:pt x="1092746" y="1993"/>
                  </a:lnTo>
                  <a:lnTo>
                    <a:pt x="1187754" y="1803"/>
                  </a:lnTo>
                  <a:lnTo>
                    <a:pt x="1179728" y="23774"/>
                  </a:lnTo>
                  <a:lnTo>
                    <a:pt x="1152779" y="60490"/>
                  </a:lnTo>
                  <a:lnTo>
                    <a:pt x="1138059" y="100812"/>
                  </a:lnTo>
                  <a:lnTo>
                    <a:pt x="1058811" y="206286"/>
                  </a:lnTo>
                  <a:lnTo>
                    <a:pt x="1033487" y="238531"/>
                  </a:lnTo>
                  <a:lnTo>
                    <a:pt x="995819" y="267258"/>
                  </a:lnTo>
                  <a:lnTo>
                    <a:pt x="969924" y="301028"/>
                  </a:lnTo>
                  <a:lnTo>
                    <a:pt x="955675" y="339826"/>
                  </a:lnTo>
                  <a:lnTo>
                    <a:pt x="961885" y="359892"/>
                  </a:lnTo>
                  <a:lnTo>
                    <a:pt x="956348" y="375018"/>
                  </a:lnTo>
                  <a:lnTo>
                    <a:pt x="963993" y="391096"/>
                  </a:lnTo>
                  <a:lnTo>
                    <a:pt x="973937" y="400977"/>
                  </a:lnTo>
                  <a:lnTo>
                    <a:pt x="998397" y="408114"/>
                  </a:lnTo>
                  <a:lnTo>
                    <a:pt x="1012647" y="406209"/>
                  </a:lnTo>
                  <a:lnTo>
                    <a:pt x="1027849" y="401650"/>
                  </a:lnTo>
                  <a:lnTo>
                    <a:pt x="1043228" y="396519"/>
                  </a:lnTo>
                  <a:lnTo>
                    <a:pt x="1057287" y="395084"/>
                  </a:lnTo>
                  <a:lnTo>
                    <a:pt x="1073150" y="388708"/>
                  </a:lnTo>
                  <a:lnTo>
                    <a:pt x="1075258" y="383006"/>
                  </a:lnTo>
                  <a:lnTo>
                    <a:pt x="1081913" y="382244"/>
                  </a:lnTo>
                  <a:lnTo>
                    <a:pt x="1089406" y="381393"/>
                  </a:lnTo>
                  <a:lnTo>
                    <a:pt x="1104023" y="378447"/>
                  </a:lnTo>
                  <a:lnTo>
                    <a:pt x="1106322" y="372262"/>
                  </a:lnTo>
                  <a:lnTo>
                    <a:pt x="1119225" y="373976"/>
                  </a:lnTo>
                  <a:lnTo>
                    <a:pt x="1094943" y="440258"/>
                  </a:lnTo>
                  <a:lnTo>
                    <a:pt x="1076693" y="453009"/>
                  </a:lnTo>
                  <a:lnTo>
                    <a:pt x="1041603" y="475551"/>
                  </a:lnTo>
                  <a:lnTo>
                    <a:pt x="1023734" y="487248"/>
                  </a:lnTo>
                  <a:lnTo>
                    <a:pt x="1018768" y="500849"/>
                  </a:lnTo>
                  <a:lnTo>
                    <a:pt x="1001077" y="512076"/>
                  </a:lnTo>
                  <a:lnTo>
                    <a:pt x="1007389" y="531952"/>
                  </a:lnTo>
                  <a:lnTo>
                    <a:pt x="1002423" y="545553"/>
                  </a:lnTo>
                  <a:lnTo>
                    <a:pt x="1011885" y="556780"/>
                  </a:lnTo>
                  <a:lnTo>
                    <a:pt x="1036447" y="563816"/>
                  </a:lnTo>
                  <a:lnTo>
                    <a:pt x="1051077" y="560870"/>
                  </a:lnTo>
                  <a:lnTo>
                    <a:pt x="1066749" y="555155"/>
                  </a:lnTo>
                  <a:lnTo>
                    <a:pt x="1083284" y="547077"/>
                  </a:lnTo>
                  <a:lnTo>
                    <a:pt x="1088059" y="534136"/>
                  </a:lnTo>
                  <a:lnTo>
                    <a:pt x="1089837" y="533184"/>
                  </a:lnTo>
                  <a:lnTo>
                    <a:pt x="1121803" y="515874"/>
                  </a:lnTo>
                  <a:lnTo>
                    <a:pt x="1156881" y="494195"/>
                  </a:lnTo>
                  <a:lnTo>
                    <a:pt x="1174000" y="484581"/>
                  </a:lnTo>
                  <a:lnTo>
                    <a:pt x="1190345" y="476973"/>
                  </a:lnTo>
                  <a:lnTo>
                    <a:pt x="1191780" y="472986"/>
                  </a:lnTo>
                  <a:lnTo>
                    <a:pt x="1205915" y="471271"/>
                  </a:lnTo>
                  <a:lnTo>
                    <a:pt x="1217206" y="477647"/>
                  </a:lnTo>
                  <a:lnTo>
                    <a:pt x="1208125" y="502564"/>
                  </a:lnTo>
                  <a:lnTo>
                    <a:pt x="1215961" y="518160"/>
                  </a:lnTo>
                  <a:lnTo>
                    <a:pt x="1207833" y="540321"/>
                  </a:lnTo>
                  <a:lnTo>
                    <a:pt x="1180401" y="578269"/>
                  </a:lnTo>
                  <a:lnTo>
                    <a:pt x="1165199" y="619734"/>
                  </a:lnTo>
                  <a:lnTo>
                    <a:pt x="1126490" y="651510"/>
                  </a:lnTo>
                  <a:lnTo>
                    <a:pt x="1100201" y="686409"/>
                  </a:lnTo>
                  <a:lnTo>
                    <a:pt x="1062443" y="715518"/>
                  </a:lnTo>
                  <a:lnTo>
                    <a:pt x="1013218" y="738441"/>
                  </a:lnTo>
                  <a:lnTo>
                    <a:pt x="976706" y="764209"/>
                  </a:lnTo>
                  <a:lnTo>
                    <a:pt x="928916" y="783615"/>
                  </a:lnTo>
                  <a:lnTo>
                    <a:pt x="881888" y="800925"/>
                  </a:lnTo>
                  <a:lnTo>
                    <a:pt x="835710" y="815860"/>
                  </a:lnTo>
                  <a:lnTo>
                    <a:pt x="790498" y="828217"/>
                  </a:lnTo>
                  <a:lnTo>
                    <a:pt x="734301" y="833551"/>
                  </a:lnTo>
                  <a:lnTo>
                    <a:pt x="691184" y="840295"/>
                  </a:lnTo>
                  <a:lnTo>
                    <a:pt x="649135" y="843915"/>
                  </a:lnTo>
                  <a:lnTo>
                    <a:pt x="608317" y="844296"/>
                  </a:lnTo>
                  <a:lnTo>
                    <a:pt x="555840" y="839533"/>
                  </a:lnTo>
                  <a:lnTo>
                    <a:pt x="504698" y="831075"/>
                  </a:lnTo>
                  <a:lnTo>
                    <a:pt x="454901" y="818807"/>
                  </a:lnTo>
                  <a:lnTo>
                    <a:pt x="406539" y="802830"/>
                  </a:lnTo>
                  <a:lnTo>
                    <a:pt x="359511" y="783132"/>
                  </a:lnTo>
                  <a:lnTo>
                    <a:pt x="325767" y="764019"/>
                  </a:lnTo>
                  <a:lnTo>
                    <a:pt x="281406" y="736815"/>
                  </a:lnTo>
                  <a:lnTo>
                    <a:pt x="238493" y="705904"/>
                  </a:lnTo>
                  <a:lnTo>
                    <a:pt x="196913" y="671283"/>
                  </a:lnTo>
                  <a:lnTo>
                    <a:pt x="168719" y="637235"/>
                  </a:lnTo>
                  <a:lnTo>
                    <a:pt x="129336" y="596531"/>
                  </a:lnTo>
                  <a:lnTo>
                    <a:pt x="103149" y="556869"/>
                  </a:lnTo>
                  <a:lnTo>
                    <a:pt x="78105" y="513969"/>
                  </a:lnTo>
                  <a:lnTo>
                    <a:pt x="66154" y="472414"/>
                  </a:lnTo>
                  <a:lnTo>
                    <a:pt x="55346" y="427799"/>
                  </a:lnTo>
                  <a:lnTo>
                    <a:pt x="40538" y="394322"/>
                  </a:lnTo>
                  <a:lnTo>
                    <a:pt x="38201" y="364464"/>
                  </a:lnTo>
                  <a:lnTo>
                    <a:pt x="36131" y="332117"/>
                  </a:lnTo>
                  <a:lnTo>
                    <a:pt x="34417" y="299593"/>
                  </a:lnTo>
                  <a:lnTo>
                    <a:pt x="28397" y="279057"/>
                  </a:lnTo>
                  <a:lnTo>
                    <a:pt x="34518" y="262305"/>
                  </a:lnTo>
                  <a:lnTo>
                    <a:pt x="51904" y="251752"/>
                  </a:lnTo>
                  <a:lnTo>
                    <a:pt x="67779" y="245567"/>
                  </a:lnTo>
                  <a:lnTo>
                    <a:pt x="80683" y="247281"/>
                  </a:lnTo>
                  <a:lnTo>
                    <a:pt x="103047" y="260311"/>
                  </a:lnTo>
                  <a:lnTo>
                    <a:pt x="112420" y="271627"/>
                  </a:lnTo>
                  <a:lnTo>
                    <a:pt x="122453" y="281241"/>
                  </a:lnTo>
                  <a:lnTo>
                    <a:pt x="146062" y="290842"/>
                  </a:lnTo>
                  <a:lnTo>
                    <a:pt x="173012" y="291223"/>
                  </a:lnTo>
                  <a:lnTo>
                    <a:pt x="190893" y="279438"/>
                  </a:lnTo>
                  <a:lnTo>
                    <a:pt x="189357" y="268020"/>
                  </a:lnTo>
                  <a:lnTo>
                    <a:pt x="187261" y="252323"/>
                  </a:lnTo>
                  <a:lnTo>
                    <a:pt x="192519" y="237959"/>
                  </a:lnTo>
                  <a:lnTo>
                    <a:pt x="185343" y="220370"/>
                  </a:lnTo>
                  <a:lnTo>
                    <a:pt x="177990" y="203530"/>
                  </a:lnTo>
                  <a:lnTo>
                    <a:pt x="170434" y="187083"/>
                  </a:lnTo>
                  <a:lnTo>
                    <a:pt x="162979" y="170345"/>
                  </a:lnTo>
                  <a:lnTo>
                    <a:pt x="155714" y="153035"/>
                  </a:lnTo>
                  <a:lnTo>
                    <a:pt x="148640" y="135343"/>
                  </a:lnTo>
                  <a:lnTo>
                    <a:pt x="129616" y="113182"/>
                  </a:lnTo>
                  <a:lnTo>
                    <a:pt x="117678" y="71704"/>
                  </a:lnTo>
                  <a:lnTo>
                    <a:pt x="106197" y="28816"/>
                  </a:lnTo>
                  <a:lnTo>
                    <a:pt x="101904" y="4178"/>
                  </a:lnTo>
                  <a:lnTo>
                    <a:pt x="74663" y="4279"/>
                  </a:lnTo>
                  <a:lnTo>
                    <a:pt x="76949" y="35191"/>
                  </a:lnTo>
                  <a:lnTo>
                    <a:pt x="90817" y="71335"/>
                  </a:lnTo>
                  <a:lnTo>
                    <a:pt x="104965" y="106807"/>
                  </a:lnTo>
                  <a:lnTo>
                    <a:pt x="126365" y="159397"/>
                  </a:lnTo>
                  <a:lnTo>
                    <a:pt x="140131" y="196024"/>
                  </a:lnTo>
                  <a:lnTo>
                    <a:pt x="146735" y="215036"/>
                  </a:lnTo>
                  <a:lnTo>
                    <a:pt x="155041" y="229400"/>
                  </a:lnTo>
                  <a:lnTo>
                    <a:pt x="162306" y="246621"/>
                  </a:lnTo>
                  <a:lnTo>
                    <a:pt x="154470" y="268020"/>
                  </a:lnTo>
                  <a:lnTo>
                    <a:pt x="130200" y="260223"/>
                  </a:lnTo>
                  <a:lnTo>
                    <a:pt x="119773" y="251752"/>
                  </a:lnTo>
                  <a:lnTo>
                    <a:pt x="113957" y="245567"/>
                  </a:lnTo>
                  <a:lnTo>
                    <a:pt x="110020" y="241388"/>
                  </a:lnTo>
                  <a:lnTo>
                    <a:pt x="99796" y="232346"/>
                  </a:lnTo>
                  <a:lnTo>
                    <a:pt x="88328" y="226555"/>
                  </a:lnTo>
                  <a:lnTo>
                    <a:pt x="63665" y="219798"/>
                  </a:lnTo>
                  <a:lnTo>
                    <a:pt x="49618" y="221221"/>
                  </a:lnTo>
                  <a:lnTo>
                    <a:pt x="34036" y="226745"/>
                  </a:lnTo>
                  <a:lnTo>
                    <a:pt x="11480" y="251472"/>
                  </a:lnTo>
                  <a:lnTo>
                    <a:pt x="0" y="282575"/>
                  </a:lnTo>
                  <a:lnTo>
                    <a:pt x="584" y="318236"/>
                  </a:lnTo>
                  <a:lnTo>
                    <a:pt x="1917" y="351523"/>
                  </a:lnTo>
                  <a:lnTo>
                    <a:pt x="22758" y="405739"/>
                  </a:lnTo>
                  <a:lnTo>
                    <a:pt x="32512" y="453288"/>
                  </a:lnTo>
                  <a:lnTo>
                    <a:pt x="55156" y="502462"/>
                  </a:lnTo>
                  <a:lnTo>
                    <a:pt x="67017" y="544220"/>
                  </a:lnTo>
                  <a:lnTo>
                    <a:pt x="104101" y="591210"/>
                  </a:lnTo>
                  <a:lnTo>
                    <a:pt x="130962" y="629056"/>
                  </a:lnTo>
                  <a:lnTo>
                    <a:pt x="158864" y="663968"/>
                  </a:lnTo>
                  <a:lnTo>
                    <a:pt x="187934" y="695921"/>
                  </a:lnTo>
                  <a:lnTo>
                    <a:pt x="229984" y="729119"/>
                  </a:lnTo>
                  <a:lnTo>
                    <a:pt x="261239" y="754888"/>
                  </a:lnTo>
                  <a:lnTo>
                    <a:pt x="305689" y="781812"/>
                  </a:lnTo>
                  <a:lnTo>
                    <a:pt x="351282" y="805484"/>
                  </a:lnTo>
                  <a:lnTo>
                    <a:pt x="398030" y="825931"/>
                  </a:lnTo>
                  <a:lnTo>
                    <a:pt x="434060" y="838784"/>
                  </a:lnTo>
                  <a:lnTo>
                    <a:pt x="483285" y="852563"/>
                  </a:lnTo>
                  <a:lnTo>
                    <a:pt x="533755" y="862838"/>
                  </a:lnTo>
                  <a:lnTo>
                    <a:pt x="573239" y="866165"/>
                  </a:lnTo>
                  <a:lnTo>
                    <a:pt x="613956" y="865974"/>
                  </a:lnTo>
                  <a:lnTo>
                    <a:pt x="667867" y="866838"/>
                  </a:lnTo>
                  <a:lnTo>
                    <a:pt x="673404" y="865974"/>
                  </a:lnTo>
                  <a:lnTo>
                    <a:pt x="710971" y="860183"/>
                  </a:lnTo>
                  <a:lnTo>
                    <a:pt x="767181" y="854951"/>
                  </a:lnTo>
                  <a:lnTo>
                    <a:pt x="806132" y="844296"/>
                  </a:lnTo>
                  <a:lnTo>
                    <a:pt x="812393" y="842581"/>
                  </a:lnTo>
                  <a:lnTo>
                    <a:pt x="870508" y="831926"/>
                  </a:lnTo>
                  <a:lnTo>
                    <a:pt x="917638" y="814336"/>
                  </a:lnTo>
                  <a:lnTo>
                    <a:pt x="965517" y="794651"/>
                  </a:lnTo>
                  <a:lnTo>
                    <a:pt x="1002131" y="768591"/>
                  </a:lnTo>
                  <a:lnTo>
                    <a:pt x="1051458" y="745096"/>
                  </a:lnTo>
                  <a:lnTo>
                    <a:pt x="1089406" y="715518"/>
                  </a:lnTo>
                  <a:lnTo>
                    <a:pt x="1127925" y="684415"/>
                  </a:lnTo>
                  <a:lnTo>
                    <a:pt x="1166926" y="651979"/>
                  </a:lnTo>
                  <a:lnTo>
                    <a:pt x="1222171" y="575030"/>
                  </a:lnTo>
                  <a:lnTo>
                    <a:pt x="1234986" y="540029"/>
                  </a:lnTo>
                  <a:lnTo>
                    <a:pt x="1238135" y="494284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337432" y="2683736"/>
            <a:ext cx="561974" cy="576928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337829" y="4052300"/>
            <a:ext cx="608932" cy="60701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387419" y="6732239"/>
            <a:ext cx="552449" cy="52196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393821" y="5442143"/>
            <a:ext cx="474058" cy="466724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341151" y="8088096"/>
            <a:ext cx="637507" cy="552434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1264482" y="6704055"/>
            <a:ext cx="5728335" cy="20332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9525">
              <a:lnSpc>
                <a:spcPts val="2630"/>
              </a:lnSpc>
              <a:spcBef>
                <a:spcPts val="395"/>
              </a:spcBef>
            </a:pPr>
            <a:r>
              <a:rPr sz="2400" spc="-170" dirty="0">
                <a:solidFill>
                  <a:srgbClr val="DE537D"/>
                </a:solidFill>
                <a:latin typeface="Arial MT"/>
                <a:cs typeface="Arial MT"/>
              </a:rPr>
              <a:t>The</a:t>
            </a:r>
            <a:r>
              <a:rPr sz="2400" spc="-245" dirty="0">
                <a:solidFill>
                  <a:srgbClr val="DE537D"/>
                </a:solidFill>
                <a:latin typeface="Arial MT"/>
                <a:cs typeface="Arial MT"/>
              </a:rPr>
              <a:t> </a:t>
            </a:r>
            <a:r>
              <a:rPr sz="2400" spc="-40" dirty="0">
                <a:solidFill>
                  <a:srgbClr val="DE537D"/>
                </a:solidFill>
                <a:latin typeface="Arial MT"/>
                <a:cs typeface="Arial MT"/>
              </a:rPr>
              <a:t>automated</a:t>
            </a:r>
            <a:r>
              <a:rPr sz="2400" spc="-245" dirty="0">
                <a:solidFill>
                  <a:srgbClr val="DE537D"/>
                </a:solidFill>
                <a:latin typeface="Arial MT"/>
                <a:cs typeface="Arial MT"/>
              </a:rPr>
              <a:t> </a:t>
            </a:r>
            <a:r>
              <a:rPr sz="2400" spc="-114" dirty="0">
                <a:solidFill>
                  <a:srgbClr val="DE537D"/>
                </a:solidFill>
                <a:latin typeface="Arial MT"/>
                <a:cs typeface="Arial MT"/>
              </a:rPr>
              <a:t>process</a:t>
            </a:r>
            <a:r>
              <a:rPr sz="2400" spc="-245" dirty="0">
                <a:solidFill>
                  <a:srgbClr val="DE537D"/>
                </a:solidFill>
                <a:latin typeface="Arial MT"/>
                <a:cs typeface="Arial MT"/>
              </a:rPr>
              <a:t> </a:t>
            </a:r>
            <a:r>
              <a:rPr sz="2400" spc="-85" dirty="0">
                <a:solidFill>
                  <a:srgbClr val="DE537D"/>
                </a:solidFill>
                <a:latin typeface="Arial MT"/>
                <a:cs typeface="Arial MT"/>
              </a:rPr>
              <a:t>discovery</a:t>
            </a:r>
            <a:r>
              <a:rPr sz="2400" spc="-229" dirty="0">
                <a:solidFill>
                  <a:srgbClr val="DE537D"/>
                </a:solidFill>
                <a:latin typeface="Arial MT"/>
                <a:cs typeface="Arial MT"/>
              </a:rPr>
              <a:t> </a:t>
            </a:r>
            <a:r>
              <a:rPr sz="2400" spc="180" dirty="0">
                <a:latin typeface="Arial MT"/>
                <a:cs typeface="Arial MT"/>
              </a:rPr>
              <a:t>-</a:t>
            </a:r>
            <a:r>
              <a:rPr sz="2400" spc="-23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extraction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114" dirty="0">
                <a:latin typeface="Arial MT"/>
                <a:cs typeface="Arial MT"/>
              </a:rPr>
              <a:t>o</a:t>
            </a:r>
            <a:r>
              <a:rPr sz="2400" spc="175" dirty="0">
                <a:latin typeface="Arial MT"/>
                <a:cs typeface="Arial MT"/>
              </a:rPr>
              <a:t>f</a:t>
            </a:r>
            <a:r>
              <a:rPr sz="2400" spc="-27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p</a:t>
            </a:r>
            <a:r>
              <a:rPr sz="2400" spc="-45" dirty="0">
                <a:latin typeface="Arial MT"/>
                <a:cs typeface="Arial MT"/>
              </a:rPr>
              <a:t>r</a:t>
            </a:r>
            <a:r>
              <a:rPr sz="2400" spc="-114" dirty="0">
                <a:latin typeface="Arial MT"/>
                <a:cs typeface="Arial MT"/>
              </a:rPr>
              <a:t>o</a:t>
            </a:r>
            <a:r>
              <a:rPr sz="2400" spc="-65" dirty="0">
                <a:latin typeface="Arial MT"/>
                <a:cs typeface="Arial MT"/>
              </a:rPr>
              <a:t>c</a:t>
            </a:r>
            <a:r>
              <a:rPr sz="2400" spc="-195" dirty="0">
                <a:latin typeface="Arial MT"/>
                <a:cs typeface="Arial MT"/>
              </a:rPr>
              <a:t>e</a:t>
            </a:r>
            <a:r>
              <a:rPr sz="2400" spc="-229" dirty="0">
                <a:latin typeface="Arial MT"/>
                <a:cs typeface="Arial MT"/>
              </a:rPr>
              <a:t>s</a:t>
            </a:r>
            <a:r>
              <a:rPr sz="2400" spc="-120" dirty="0">
                <a:latin typeface="Arial MT"/>
                <a:cs typeface="Arial MT"/>
              </a:rPr>
              <a:t>s</a:t>
            </a:r>
            <a:r>
              <a:rPr sz="2400" spc="-270" dirty="0">
                <a:latin typeface="Arial MT"/>
                <a:cs typeface="Arial MT"/>
              </a:rPr>
              <a:t> </a:t>
            </a:r>
            <a:r>
              <a:rPr sz="2400" spc="-114" dirty="0">
                <a:latin typeface="Arial MT"/>
                <a:cs typeface="Arial MT"/>
              </a:rPr>
              <a:t>mo</a:t>
            </a:r>
            <a:r>
              <a:rPr sz="2400" spc="-30" dirty="0">
                <a:latin typeface="Arial MT"/>
                <a:cs typeface="Arial MT"/>
              </a:rPr>
              <a:t>d</a:t>
            </a:r>
            <a:r>
              <a:rPr sz="2400" spc="-195" dirty="0">
                <a:latin typeface="Arial MT"/>
                <a:cs typeface="Arial MT"/>
              </a:rPr>
              <a:t>e</a:t>
            </a:r>
            <a:r>
              <a:rPr sz="2400" spc="-75" dirty="0">
                <a:latin typeface="Arial MT"/>
                <a:cs typeface="Arial MT"/>
              </a:rPr>
              <a:t>l</a:t>
            </a:r>
            <a:r>
              <a:rPr sz="2400" spc="-120" dirty="0">
                <a:latin typeface="Arial MT"/>
                <a:cs typeface="Arial MT"/>
              </a:rPr>
              <a:t>s</a:t>
            </a:r>
            <a:r>
              <a:rPr sz="2400" spc="-270" dirty="0">
                <a:latin typeface="Arial MT"/>
                <a:cs typeface="Arial MT"/>
              </a:rPr>
              <a:t> </a:t>
            </a:r>
            <a:r>
              <a:rPr sz="2400" spc="65" dirty="0">
                <a:latin typeface="Arial MT"/>
                <a:cs typeface="Arial MT"/>
              </a:rPr>
              <a:t>f</a:t>
            </a:r>
            <a:r>
              <a:rPr sz="2400" spc="-45" dirty="0">
                <a:latin typeface="Arial MT"/>
                <a:cs typeface="Arial MT"/>
              </a:rPr>
              <a:t>r</a:t>
            </a:r>
            <a:r>
              <a:rPr sz="2400" spc="-114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m</a:t>
            </a:r>
            <a:r>
              <a:rPr sz="2400" spc="-27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a</a:t>
            </a:r>
            <a:r>
              <a:rPr sz="2400" spc="20" dirty="0">
                <a:latin typeface="Arial MT"/>
                <a:cs typeface="Arial MT"/>
              </a:rPr>
              <a:t>n</a:t>
            </a:r>
            <a:r>
              <a:rPr sz="2400" spc="-270" dirty="0">
                <a:latin typeface="Arial MT"/>
                <a:cs typeface="Arial MT"/>
              </a:rPr>
              <a:t> </a:t>
            </a:r>
            <a:r>
              <a:rPr sz="2400" spc="-195" dirty="0">
                <a:latin typeface="Arial MT"/>
                <a:cs typeface="Arial MT"/>
              </a:rPr>
              <a:t>e</a:t>
            </a:r>
            <a:r>
              <a:rPr sz="2400" spc="-155" dirty="0">
                <a:latin typeface="Arial MT"/>
                <a:cs typeface="Arial MT"/>
              </a:rPr>
              <a:t>v</a:t>
            </a:r>
            <a:r>
              <a:rPr sz="2400" spc="-195" dirty="0">
                <a:latin typeface="Arial MT"/>
                <a:cs typeface="Arial MT"/>
              </a:rPr>
              <a:t>e</a:t>
            </a:r>
            <a:r>
              <a:rPr sz="2400" spc="-90" dirty="0">
                <a:latin typeface="Arial MT"/>
                <a:cs typeface="Arial MT"/>
              </a:rPr>
              <a:t>n</a:t>
            </a:r>
            <a:r>
              <a:rPr sz="2400" spc="185" dirty="0">
                <a:latin typeface="Arial MT"/>
                <a:cs typeface="Arial MT"/>
              </a:rPr>
              <a:t>t</a:t>
            </a:r>
            <a:r>
              <a:rPr sz="2400" spc="-270" dirty="0">
                <a:latin typeface="Arial MT"/>
                <a:cs typeface="Arial MT"/>
              </a:rPr>
              <a:t> </a:t>
            </a:r>
            <a:r>
              <a:rPr sz="2400" spc="-75" dirty="0">
                <a:latin typeface="Arial MT"/>
                <a:cs typeface="Arial MT"/>
              </a:rPr>
              <a:t>l</a:t>
            </a:r>
            <a:r>
              <a:rPr sz="2400" spc="-114" dirty="0">
                <a:latin typeface="Arial MT"/>
                <a:cs typeface="Arial MT"/>
              </a:rPr>
              <a:t>o</a:t>
            </a:r>
            <a:r>
              <a:rPr sz="2400" spc="80" dirty="0">
                <a:latin typeface="Arial MT"/>
                <a:cs typeface="Arial MT"/>
              </a:rPr>
              <a:t>g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12700" marR="5080">
              <a:lnSpc>
                <a:spcPts val="2630"/>
              </a:lnSpc>
              <a:spcBef>
                <a:spcPts val="1935"/>
              </a:spcBef>
            </a:pPr>
            <a:r>
              <a:rPr sz="2400" spc="-330" dirty="0">
                <a:solidFill>
                  <a:srgbClr val="DE537D"/>
                </a:solidFill>
                <a:latin typeface="Arial MT"/>
                <a:cs typeface="Arial MT"/>
              </a:rPr>
              <a:t>T</a:t>
            </a:r>
            <a:r>
              <a:rPr sz="2400" spc="-90" dirty="0">
                <a:solidFill>
                  <a:srgbClr val="DE537D"/>
                </a:solidFill>
                <a:latin typeface="Arial MT"/>
                <a:cs typeface="Arial MT"/>
              </a:rPr>
              <a:t>h</a:t>
            </a:r>
            <a:r>
              <a:rPr sz="2400" spc="-85" dirty="0">
                <a:solidFill>
                  <a:srgbClr val="DE537D"/>
                </a:solidFill>
                <a:latin typeface="Arial MT"/>
                <a:cs typeface="Arial MT"/>
              </a:rPr>
              <a:t>e</a:t>
            </a:r>
            <a:r>
              <a:rPr sz="2400" spc="-125" dirty="0">
                <a:solidFill>
                  <a:srgbClr val="DE537D"/>
                </a:solidFill>
                <a:latin typeface="Arial MT"/>
                <a:cs typeface="Arial MT"/>
              </a:rPr>
              <a:t> </a:t>
            </a:r>
            <a:r>
              <a:rPr sz="2400" spc="-65" dirty="0">
                <a:solidFill>
                  <a:srgbClr val="DE537D"/>
                </a:solidFill>
                <a:latin typeface="Arial MT"/>
                <a:cs typeface="Arial MT"/>
              </a:rPr>
              <a:t>c</a:t>
            </a:r>
            <a:r>
              <a:rPr sz="2400" spc="-114" dirty="0">
                <a:solidFill>
                  <a:srgbClr val="DE537D"/>
                </a:solidFill>
                <a:latin typeface="Arial MT"/>
                <a:cs typeface="Arial MT"/>
              </a:rPr>
              <a:t>o</a:t>
            </a:r>
            <a:r>
              <a:rPr sz="2400" spc="-90" dirty="0">
                <a:solidFill>
                  <a:srgbClr val="DE537D"/>
                </a:solidFill>
                <a:latin typeface="Arial MT"/>
                <a:cs typeface="Arial MT"/>
              </a:rPr>
              <a:t>n</a:t>
            </a:r>
            <a:r>
              <a:rPr sz="2400" spc="65" dirty="0">
                <a:solidFill>
                  <a:srgbClr val="DE537D"/>
                </a:solidFill>
                <a:latin typeface="Arial MT"/>
                <a:cs typeface="Arial MT"/>
              </a:rPr>
              <a:t>f</a:t>
            </a:r>
            <a:r>
              <a:rPr sz="2400" spc="-114" dirty="0">
                <a:solidFill>
                  <a:srgbClr val="DE537D"/>
                </a:solidFill>
                <a:latin typeface="Arial MT"/>
                <a:cs typeface="Arial MT"/>
              </a:rPr>
              <a:t>o</a:t>
            </a:r>
            <a:r>
              <a:rPr sz="2400" spc="-45" dirty="0">
                <a:solidFill>
                  <a:srgbClr val="DE537D"/>
                </a:solidFill>
                <a:latin typeface="Arial MT"/>
                <a:cs typeface="Arial MT"/>
              </a:rPr>
              <a:t>r</a:t>
            </a:r>
            <a:r>
              <a:rPr sz="2400" spc="-114" dirty="0">
                <a:solidFill>
                  <a:srgbClr val="DE537D"/>
                </a:solidFill>
                <a:latin typeface="Arial MT"/>
                <a:cs typeface="Arial MT"/>
              </a:rPr>
              <a:t>m</a:t>
            </a:r>
            <a:r>
              <a:rPr sz="2400" spc="-75" dirty="0">
                <a:solidFill>
                  <a:srgbClr val="DE537D"/>
                </a:solidFill>
                <a:latin typeface="Arial MT"/>
                <a:cs typeface="Arial MT"/>
              </a:rPr>
              <a:t>i</a:t>
            </a:r>
            <a:r>
              <a:rPr sz="2400" spc="75" dirty="0">
                <a:solidFill>
                  <a:srgbClr val="DE537D"/>
                </a:solidFill>
                <a:latin typeface="Arial MT"/>
                <a:cs typeface="Arial MT"/>
              </a:rPr>
              <a:t>t</a:t>
            </a:r>
            <a:r>
              <a:rPr sz="2400" spc="160" dirty="0">
                <a:solidFill>
                  <a:srgbClr val="DE537D"/>
                </a:solidFill>
                <a:latin typeface="Arial MT"/>
                <a:cs typeface="Arial MT"/>
              </a:rPr>
              <a:t>y</a:t>
            </a:r>
            <a:r>
              <a:rPr sz="2400" spc="-125" dirty="0">
                <a:solidFill>
                  <a:srgbClr val="DE537D"/>
                </a:solidFill>
                <a:latin typeface="Arial MT"/>
                <a:cs typeface="Arial MT"/>
              </a:rPr>
              <a:t> </a:t>
            </a:r>
            <a:r>
              <a:rPr sz="2400" spc="-65" dirty="0">
                <a:solidFill>
                  <a:srgbClr val="DE537D"/>
                </a:solidFill>
                <a:latin typeface="Arial MT"/>
                <a:cs typeface="Arial MT"/>
              </a:rPr>
              <a:t>c</a:t>
            </a:r>
            <a:r>
              <a:rPr sz="2400" spc="-90" dirty="0">
                <a:solidFill>
                  <a:srgbClr val="DE537D"/>
                </a:solidFill>
                <a:latin typeface="Arial MT"/>
                <a:cs typeface="Arial MT"/>
              </a:rPr>
              <a:t>h</a:t>
            </a:r>
            <a:r>
              <a:rPr sz="2400" spc="-195" dirty="0">
                <a:solidFill>
                  <a:srgbClr val="DE537D"/>
                </a:solidFill>
                <a:latin typeface="Arial MT"/>
                <a:cs typeface="Arial MT"/>
              </a:rPr>
              <a:t>e</a:t>
            </a:r>
            <a:r>
              <a:rPr sz="2400" spc="-65" dirty="0">
                <a:solidFill>
                  <a:srgbClr val="DE537D"/>
                </a:solidFill>
                <a:latin typeface="Arial MT"/>
                <a:cs typeface="Arial MT"/>
              </a:rPr>
              <a:t>c</a:t>
            </a:r>
            <a:r>
              <a:rPr sz="2400" spc="10" dirty="0">
                <a:solidFill>
                  <a:srgbClr val="DE537D"/>
                </a:solidFill>
                <a:latin typeface="Arial MT"/>
                <a:cs typeface="Arial MT"/>
              </a:rPr>
              <a:t>k</a:t>
            </a:r>
            <a:r>
              <a:rPr sz="2400" spc="-125" dirty="0">
                <a:solidFill>
                  <a:srgbClr val="DE537D"/>
                </a:solidFill>
                <a:latin typeface="Arial MT"/>
                <a:cs typeface="Arial MT"/>
              </a:rPr>
              <a:t> </a:t>
            </a:r>
            <a:r>
              <a:rPr sz="2400" spc="180" dirty="0">
                <a:latin typeface="Arial MT"/>
                <a:cs typeface="Arial MT"/>
              </a:rPr>
              <a:t>-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14" dirty="0">
                <a:latin typeface="Arial MT"/>
                <a:cs typeface="Arial MT"/>
              </a:rPr>
              <a:t>mo</a:t>
            </a:r>
            <a:r>
              <a:rPr sz="2400" spc="-90" dirty="0">
                <a:latin typeface="Arial MT"/>
                <a:cs typeface="Arial MT"/>
              </a:rPr>
              <a:t>n</a:t>
            </a:r>
            <a:r>
              <a:rPr sz="2400" spc="-75" dirty="0">
                <a:latin typeface="Arial MT"/>
                <a:cs typeface="Arial MT"/>
              </a:rPr>
              <a:t>i</a:t>
            </a:r>
            <a:r>
              <a:rPr sz="2400" spc="75" dirty="0">
                <a:latin typeface="Arial MT"/>
                <a:cs typeface="Arial MT"/>
              </a:rPr>
              <a:t>t</a:t>
            </a:r>
            <a:r>
              <a:rPr sz="2400" spc="-114" dirty="0">
                <a:latin typeface="Arial MT"/>
                <a:cs typeface="Arial MT"/>
              </a:rPr>
              <a:t>o</a:t>
            </a:r>
            <a:r>
              <a:rPr sz="2400" spc="-45" dirty="0">
                <a:latin typeface="Arial MT"/>
                <a:cs typeface="Arial MT"/>
              </a:rPr>
              <a:t>r</a:t>
            </a:r>
            <a:r>
              <a:rPr sz="2400" spc="-75" dirty="0">
                <a:latin typeface="Arial MT"/>
                <a:cs typeface="Arial MT"/>
              </a:rPr>
              <a:t>i</a:t>
            </a:r>
            <a:r>
              <a:rPr sz="2400" spc="-90" dirty="0">
                <a:latin typeface="Arial MT"/>
                <a:cs typeface="Arial MT"/>
              </a:rPr>
              <a:t>n</a:t>
            </a:r>
            <a:r>
              <a:rPr sz="2400" spc="80" dirty="0">
                <a:latin typeface="Arial MT"/>
                <a:cs typeface="Arial MT"/>
              </a:rPr>
              <a:t>g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d</a:t>
            </a:r>
            <a:r>
              <a:rPr sz="2400" spc="-195" dirty="0">
                <a:latin typeface="Arial MT"/>
                <a:cs typeface="Arial MT"/>
              </a:rPr>
              <a:t>e</a:t>
            </a:r>
            <a:r>
              <a:rPr sz="2400" spc="-155" dirty="0">
                <a:latin typeface="Arial MT"/>
                <a:cs typeface="Arial MT"/>
              </a:rPr>
              <a:t>v</a:t>
            </a:r>
            <a:r>
              <a:rPr sz="2400" spc="-75" dirty="0">
                <a:latin typeface="Arial MT"/>
                <a:cs typeface="Arial MT"/>
              </a:rPr>
              <a:t>i</a:t>
            </a:r>
            <a:r>
              <a:rPr sz="2400" spc="-30" dirty="0">
                <a:latin typeface="Arial MT"/>
                <a:cs typeface="Arial MT"/>
              </a:rPr>
              <a:t>a</a:t>
            </a:r>
            <a:r>
              <a:rPr sz="2400" spc="75" dirty="0">
                <a:latin typeface="Arial MT"/>
                <a:cs typeface="Arial MT"/>
              </a:rPr>
              <a:t>t</a:t>
            </a:r>
            <a:r>
              <a:rPr sz="2400" spc="-75" dirty="0">
                <a:latin typeface="Arial MT"/>
                <a:cs typeface="Arial MT"/>
              </a:rPr>
              <a:t>i</a:t>
            </a:r>
            <a:r>
              <a:rPr sz="2400" spc="-114" dirty="0">
                <a:latin typeface="Arial MT"/>
                <a:cs typeface="Arial MT"/>
              </a:rPr>
              <a:t>o</a:t>
            </a:r>
            <a:r>
              <a:rPr sz="2400" spc="-90" dirty="0">
                <a:latin typeface="Arial MT"/>
                <a:cs typeface="Arial MT"/>
              </a:rPr>
              <a:t>n</a:t>
            </a:r>
            <a:r>
              <a:rPr sz="2400" spc="-85" dirty="0">
                <a:latin typeface="Arial MT"/>
                <a:cs typeface="Arial MT"/>
              </a:rPr>
              <a:t>s  </a:t>
            </a:r>
            <a:r>
              <a:rPr sz="2400" spc="-30" dirty="0">
                <a:latin typeface="Arial MT"/>
                <a:cs typeface="Arial MT"/>
              </a:rPr>
              <a:t>b</a:t>
            </a:r>
            <a:r>
              <a:rPr sz="2400" spc="160" dirty="0">
                <a:latin typeface="Arial MT"/>
                <a:cs typeface="Arial MT"/>
              </a:rPr>
              <a:t>y</a:t>
            </a:r>
            <a:r>
              <a:rPr sz="2400" spc="-275" dirty="0">
                <a:latin typeface="Arial MT"/>
                <a:cs typeface="Arial MT"/>
              </a:rPr>
              <a:t> </a:t>
            </a:r>
            <a:r>
              <a:rPr sz="2400" spc="-65" dirty="0">
                <a:latin typeface="Arial MT"/>
                <a:cs typeface="Arial MT"/>
              </a:rPr>
              <a:t>c</a:t>
            </a:r>
            <a:r>
              <a:rPr sz="2400" spc="-114" dirty="0">
                <a:latin typeface="Arial MT"/>
                <a:cs typeface="Arial MT"/>
              </a:rPr>
              <a:t>om</a:t>
            </a:r>
            <a:r>
              <a:rPr sz="2400" spc="-30" dirty="0">
                <a:latin typeface="Arial MT"/>
                <a:cs typeface="Arial MT"/>
              </a:rPr>
              <a:t>pa</a:t>
            </a:r>
            <a:r>
              <a:rPr sz="2400" spc="-45" dirty="0">
                <a:latin typeface="Arial MT"/>
                <a:cs typeface="Arial MT"/>
              </a:rPr>
              <a:t>r</a:t>
            </a:r>
            <a:r>
              <a:rPr sz="2400" spc="-75" dirty="0">
                <a:latin typeface="Arial MT"/>
                <a:cs typeface="Arial MT"/>
              </a:rPr>
              <a:t>i</a:t>
            </a:r>
            <a:r>
              <a:rPr sz="2400" spc="-90" dirty="0">
                <a:latin typeface="Arial MT"/>
                <a:cs typeface="Arial MT"/>
              </a:rPr>
              <a:t>n</a:t>
            </a:r>
            <a:r>
              <a:rPr sz="2400" spc="80" dirty="0">
                <a:latin typeface="Arial MT"/>
                <a:cs typeface="Arial MT"/>
              </a:rPr>
              <a:t>g</a:t>
            </a:r>
            <a:r>
              <a:rPr sz="2400" spc="-275" dirty="0">
                <a:latin typeface="Arial MT"/>
                <a:cs typeface="Arial MT"/>
              </a:rPr>
              <a:t> </a:t>
            </a:r>
            <a:r>
              <a:rPr sz="2400" spc="-114" dirty="0">
                <a:latin typeface="Arial MT"/>
                <a:cs typeface="Arial MT"/>
              </a:rPr>
              <a:t>mo</a:t>
            </a:r>
            <a:r>
              <a:rPr sz="2400" spc="-30" dirty="0">
                <a:latin typeface="Arial MT"/>
                <a:cs typeface="Arial MT"/>
              </a:rPr>
              <a:t>d</a:t>
            </a:r>
            <a:r>
              <a:rPr sz="2400" spc="-195" dirty="0">
                <a:latin typeface="Arial MT"/>
                <a:cs typeface="Arial MT"/>
              </a:rPr>
              <a:t>e</a:t>
            </a:r>
            <a:r>
              <a:rPr sz="2400" spc="35" dirty="0">
                <a:latin typeface="Arial MT"/>
                <a:cs typeface="Arial MT"/>
              </a:rPr>
              <a:t>l</a:t>
            </a:r>
            <a:r>
              <a:rPr sz="2400" spc="-27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a</a:t>
            </a:r>
            <a:r>
              <a:rPr sz="2400" spc="-90" dirty="0">
                <a:latin typeface="Arial MT"/>
                <a:cs typeface="Arial MT"/>
              </a:rPr>
              <a:t>n</a:t>
            </a:r>
            <a:r>
              <a:rPr sz="2400" spc="80" dirty="0">
                <a:latin typeface="Arial MT"/>
                <a:cs typeface="Arial MT"/>
              </a:rPr>
              <a:t>d</a:t>
            </a:r>
            <a:r>
              <a:rPr sz="2400" spc="-27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p</a:t>
            </a:r>
            <a:r>
              <a:rPr sz="2400" spc="-45" dirty="0">
                <a:latin typeface="Arial MT"/>
                <a:cs typeface="Arial MT"/>
              </a:rPr>
              <a:t>r</a:t>
            </a:r>
            <a:r>
              <a:rPr sz="2400" spc="-114" dirty="0">
                <a:latin typeface="Arial MT"/>
                <a:cs typeface="Arial MT"/>
              </a:rPr>
              <a:t>o</a:t>
            </a:r>
            <a:r>
              <a:rPr sz="2400" spc="75" dirty="0">
                <a:latin typeface="Arial MT"/>
                <a:cs typeface="Arial MT"/>
              </a:rPr>
              <a:t>t</a:t>
            </a:r>
            <a:r>
              <a:rPr sz="2400" spc="-114" dirty="0">
                <a:latin typeface="Arial MT"/>
                <a:cs typeface="Arial MT"/>
              </a:rPr>
              <a:t>o</a:t>
            </a:r>
            <a:r>
              <a:rPr sz="2400" spc="-65" dirty="0">
                <a:latin typeface="Arial MT"/>
                <a:cs typeface="Arial MT"/>
              </a:rPr>
              <a:t>c</a:t>
            </a:r>
            <a:r>
              <a:rPr sz="2400" spc="-114" dirty="0">
                <a:latin typeface="Arial MT"/>
                <a:cs typeface="Arial MT"/>
              </a:rPr>
              <a:t>o</a:t>
            </a:r>
            <a:r>
              <a:rPr sz="2400" spc="35" dirty="0">
                <a:latin typeface="Arial MT"/>
                <a:cs typeface="Arial MT"/>
              </a:rPr>
              <a:t>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677820" y="9676234"/>
            <a:ext cx="182880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95"/>
              </a:lnSpc>
            </a:pPr>
            <a:fld id="{81D60167-4931-47E6-BA6A-407CBD079E47}" type="slidenum">
              <a:rPr sz="1450" spc="30" dirty="0">
                <a:latin typeface="Arial MT"/>
                <a:cs typeface="Arial MT"/>
              </a:rPr>
              <a:t>4</a:t>
            </a:fld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35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4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10287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7764" y="932746"/>
            <a:ext cx="6351270" cy="1606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100"/>
              </a:lnSpc>
              <a:spcBef>
                <a:spcPts val="95"/>
              </a:spcBef>
            </a:pPr>
            <a:r>
              <a:rPr spc="185" dirty="0"/>
              <a:t>How</a:t>
            </a:r>
            <a:r>
              <a:rPr spc="-114" dirty="0"/>
              <a:t> </a:t>
            </a:r>
            <a:r>
              <a:rPr spc="145" dirty="0"/>
              <a:t>process</a:t>
            </a:r>
            <a:r>
              <a:rPr spc="-114" dirty="0"/>
              <a:t> </a:t>
            </a:r>
            <a:r>
              <a:rPr spc="235" dirty="0"/>
              <a:t>mining </a:t>
            </a:r>
            <a:r>
              <a:rPr spc="-1320" dirty="0"/>
              <a:t> </a:t>
            </a:r>
            <a:r>
              <a:rPr spc="235" dirty="0"/>
              <a:t>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2851" y="2848277"/>
            <a:ext cx="7332980" cy="448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800" spc="20" dirty="0">
                <a:latin typeface="Arial MT"/>
                <a:cs typeface="Arial MT"/>
              </a:rPr>
              <a:t>It's </a:t>
            </a:r>
            <a:r>
              <a:rPr sz="1800" spc="35" dirty="0">
                <a:latin typeface="Arial MT"/>
                <a:cs typeface="Arial MT"/>
              </a:rPr>
              <a:t>all </a:t>
            </a:r>
            <a:r>
              <a:rPr sz="1800" spc="55" dirty="0">
                <a:latin typeface="Arial MT"/>
                <a:cs typeface="Arial MT"/>
              </a:rPr>
              <a:t>about </a:t>
            </a:r>
            <a:r>
              <a:rPr sz="1800" spc="-5" dirty="0">
                <a:latin typeface="Arial MT"/>
                <a:cs typeface="Arial MT"/>
              </a:rPr>
              <a:t>event </a:t>
            </a:r>
            <a:r>
              <a:rPr sz="1800" dirty="0">
                <a:latin typeface="Arial MT"/>
                <a:cs typeface="Arial MT"/>
              </a:rPr>
              <a:t>logs. </a:t>
            </a:r>
            <a:r>
              <a:rPr sz="1800" spc="-5" dirty="0">
                <a:latin typeface="Arial MT"/>
                <a:cs typeface="Arial MT"/>
              </a:rPr>
              <a:t>When </a:t>
            </a:r>
            <a:r>
              <a:rPr sz="1800" dirty="0">
                <a:latin typeface="Arial MT"/>
                <a:cs typeface="Arial MT"/>
              </a:rPr>
              <a:t>humans </a:t>
            </a:r>
            <a:r>
              <a:rPr sz="1800" spc="45" dirty="0">
                <a:latin typeface="Arial MT"/>
                <a:cs typeface="Arial MT"/>
              </a:rPr>
              <a:t>and </a:t>
            </a:r>
            <a:r>
              <a:rPr sz="1800" spc="30" dirty="0">
                <a:latin typeface="Arial MT"/>
                <a:cs typeface="Arial MT"/>
              </a:rPr>
              <a:t>software </a:t>
            </a:r>
            <a:r>
              <a:rPr sz="1800" spc="25" dirty="0">
                <a:latin typeface="Arial MT"/>
                <a:cs typeface="Arial MT"/>
              </a:rPr>
              <a:t>robots work </a:t>
            </a:r>
            <a:r>
              <a:rPr sz="1800" spc="55" dirty="0">
                <a:latin typeface="Arial MT"/>
                <a:cs typeface="Arial MT"/>
              </a:rPr>
              <a:t>with 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105" dirty="0">
                <a:latin typeface="Arial MT"/>
                <a:cs typeface="Arial MT"/>
              </a:rPr>
              <a:t>IT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systems, </a:t>
            </a:r>
            <a:r>
              <a:rPr sz="1800" spc="30" dirty="0">
                <a:latin typeface="Arial MT"/>
                <a:cs typeface="Arial MT"/>
              </a:rPr>
              <a:t>their </a:t>
            </a:r>
            <a:r>
              <a:rPr sz="1800" spc="25" dirty="0">
                <a:latin typeface="Arial MT"/>
                <a:cs typeface="Arial MT"/>
              </a:rPr>
              <a:t>activities </a:t>
            </a:r>
            <a:r>
              <a:rPr sz="1800" spc="15" dirty="0">
                <a:latin typeface="Arial MT"/>
                <a:cs typeface="Arial MT"/>
              </a:rPr>
              <a:t>are recorded </a:t>
            </a:r>
            <a:r>
              <a:rPr sz="1800" spc="90" dirty="0">
                <a:latin typeface="Arial MT"/>
                <a:cs typeface="Arial MT"/>
              </a:rPr>
              <a:t>by </a:t>
            </a:r>
            <a:r>
              <a:rPr sz="1800" dirty="0">
                <a:latin typeface="Arial MT"/>
                <a:cs typeface="Arial MT"/>
              </a:rPr>
              <a:t>those </a:t>
            </a:r>
            <a:r>
              <a:rPr sz="1800" spc="-10" dirty="0">
                <a:latin typeface="Arial MT"/>
                <a:cs typeface="Arial MT"/>
              </a:rPr>
              <a:t>systems.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Process 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mining </a:t>
            </a:r>
            <a:r>
              <a:rPr sz="1800" dirty="0">
                <a:latin typeface="Arial MT"/>
                <a:cs typeface="Arial MT"/>
              </a:rPr>
              <a:t>reads </a:t>
            </a:r>
            <a:r>
              <a:rPr sz="1800" spc="20" dirty="0">
                <a:latin typeface="Arial MT"/>
                <a:cs typeface="Arial MT"/>
              </a:rPr>
              <a:t>this </a:t>
            </a:r>
            <a:r>
              <a:rPr sz="1800" spc="70" dirty="0">
                <a:latin typeface="Arial MT"/>
                <a:cs typeface="Arial MT"/>
              </a:rPr>
              <a:t>data, </a:t>
            </a:r>
            <a:r>
              <a:rPr sz="1800" spc="5" dirty="0">
                <a:latin typeface="Arial MT"/>
                <a:cs typeface="Arial MT"/>
              </a:rPr>
              <a:t>converts </a:t>
            </a:r>
            <a:r>
              <a:rPr sz="1800" spc="80" dirty="0">
                <a:latin typeface="Arial MT"/>
                <a:cs typeface="Arial MT"/>
              </a:rPr>
              <a:t>it </a:t>
            </a:r>
            <a:r>
              <a:rPr sz="1800" spc="45" dirty="0">
                <a:latin typeface="Arial MT"/>
                <a:cs typeface="Arial MT"/>
              </a:rPr>
              <a:t>into </a:t>
            </a:r>
            <a:r>
              <a:rPr sz="1800" spc="35" dirty="0">
                <a:latin typeface="Arial MT"/>
                <a:cs typeface="Arial MT"/>
              </a:rPr>
              <a:t>an </a:t>
            </a:r>
            <a:r>
              <a:rPr sz="1800" spc="-5" dirty="0">
                <a:latin typeface="Arial MT"/>
                <a:cs typeface="Arial MT"/>
              </a:rPr>
              <a:t>event </a:t>
            </a:r>
            <a:r>
              <a:rPr sz="1800" spc="30" dirty="0">
                <a:latin typeface="Arial MT"/>
                <a:cs typeface="Arial MT"/>
              </a:rPr>
              <a:t>log, </a:t>
            </a:r>
            <a:r>
              <a:rPr sz="1800" spc="45" dirty="0">
                <a:latin typeface="Arial MT"/>
                <a:cs typeface="Arial MT"/>
              </a:rPr>
              <a:t>and </a:t>
            </a:r>
            <a:r>
              <a:rPr sz="1800" spc="25" dirty="0">
                <a:latin typeface="Arial MT"/>
                <a:cs typeface="Arial MT"/>
              </a:rPr>
              <a:t>then </a:t>
            </a:r>
            <a:r>
              <a:rPr sz="1800" spc="10" dirty="0">
                <a:latin typeface="Arial MT"/>
                <a:cs typeface="Arial MT"/>
              </a:rPr>
              <a:t>creates 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visualizations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65" dirty="0">
                <a:latin typeface="Arial MT"/>
                <a:cs typeface="Arial MT"/>
              </a:rPr>
              <a:t>of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the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40" dirty="0">
                <a:latin typeface="Arial MT"/>
                <a:cs typeface="Arial MT"/>
              </a:rPr>
              <a:t>end-to-end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process,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along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55" dirty="0">
                <a:latin typeface="Arial MT"/>
                <a:cs typeface="Arial MT"/>
              </a:rPr>
              <a:t>with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insightful </a:t>
            </a:r>
            <a:r>
              <a:rPr sz="1800" spc="40" dirty="0">
                <a:latin typeface="Arial MT"/>
                <a:cs typeface="Arial MT"/>
              </a:rPr>
              <a:t> analytics.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125000"/>
              </a:lnSpc>
            </a:pPr>
            <a:r>
              <a:rPr sz="1800" spc="-65" dirty="0">
                <a:latin typeface="Arial MT"/>
                <a:cs typeface="Arial MT"/>
              </a:rPr>
              <a:t>An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event </a:t>
            </a:r>
            <a:r>
              <a:rPr sz="1800" spc="25" dirty="0">
                <a:latin typeface="Arial MT"/>
                <a:cs typeface="Arial MT"/>
              </a:rPr>
              <a:t>log contains </a:t>
            </a:r>
            <a:r>
              <a:rPr sz="1800" spc="10" dirty="0">
                <a:latin typeface="Arial MT"/>
                <a:cs typeface="Arial MT"/>
              </a:rPr>
              <a:t>each step </a:t>
            </a:r>
            <a:r>
              <a:rPr sz="1800" spc="25" dirty="0">
                <a:latin typeface="Arial MT"/>
                <a:cs typeface="Arial MT"/>
              </a:rPr>
              <a:t>performed </a:t>
            </a:r>
            <a:r>
              <a:rPr sz="1800" spc="35" dirty="0">
                <a:latin typeface="Arial MT"/>
                <a:cs typeface="Arial MT"/>
              </a:rPr>
              <a:t>during </a:t>
            </a:r>
            <a:r>
              <a:rPr sz="1800" spc="30" dirty="0">
                <a:latin typeface="Arial MT"/>
                <a:cs typeface="Arial MT"/>
              </a:rPr>
              <a:t>the </a:t>
            </a:r>
            <a:r>
              <a:rPr sz="1800" spc="-15" dirty="0">
                <a:latin typeface="Arial MT"/>
                <a:cs typeface="Arial MT"/>
              </a:rPr>
              <a:t>process </a:t>
            </a:r>
            <a:r>
              <a:rPr sz="1800" spc="15" dirty="0">
                <a:latin typeface="Arial MT"/>
                <a:cs typeface="Arial MT"/>
              </a:rPr>
              <a:t>(the 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activity),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time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100" dirty="0">
                <a:latin typeface="Arial MT"/>
                <a:cs typeface="Arial MT"/>
              </a:rPr>
              <a:t>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which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occurred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(the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timestamp),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60" dirty="0">
                <a:latin typeface="Arial MT"/>
                <a:cs typeface="Arial MT"/>
              </a:rPr>
              <a:t>for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which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instance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65" dirty="0">
                <a:latin typeface="Arial MT"/>
                <a:cs typeface="Arial MT"/>
              </a:rPr>
              <a:t>of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process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(the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case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ID).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125000"/>
              </a:lnSpc>
            </a:pPr>
            <a:r>
              <a:rPr sz="1800" spc="-30" dirty="0">
                <a:latin typeface="Arial MT"/>
                <a:cs typeface="Arial MT"/>
              </a:rPr>
              <a:t>Using </a:t>
            </a:r>
            <a:r>
              <a:rPr sz="1800" spc="20" dirty="0">
                <a:latin typeface="Arial MT"/>
                <a:cs typeface="Arial MT"/>
              </a:rPr>
              <a:t>this </a:t>
            </a:r>
            <a:r>
              <a:rPr sz="1800" spc="-5" dirty="0">
                <a:latin typeface="Arial MT"/>
                <a:cs typeface="Arial MT"/>
              </a:rPr>
              <a:t>event </a:t>
            </a:r>
            <a:r>
              <a:rPr sz="1800" spc="30" dirty="0">
                <a:latin typeface="Arial MT"/>
                <a:cs typeface="Arial MT"/>
              </a:rPr>
              <a:t>log, </a:t>
            </a:r>
            <a:r>
              <a:rPr sz="1800" spc="25" dirty="0">
                <a:latin typeface="Arial MT"/>
                <a:cs typeface="Arial MT"/>
              </a:rPr>
              <a:t>algorithms </a:t>
            </a:r>
            <a:r>
              <a:rPr sz="1800" spc="15" dirty="0">
                <a:latin typeface="Arial MT"/>
                <a:cs typeface="Arial MT"/>
              </a:rPr>
              <a:t>generate </a:t>
            </a:r>
            <a:r>
              <a:rPr sz="1800" spc="60" dirty="0">
                <a:latin typeface="Arial MT"/>
                <a:cs typeface="Arial MT"/>
              </a:rPr>
              <a:t>a </a:t>
            </a:r>
            <a:r>
              <a:rPr sz="1800" spc="-15" dirty="0">
                <a:latin typeface="Arial MT"/>
                <a:cs typeface="Arial MT"/>
              </a:rPr>
              <a:t>process </a:t>
            </a:r>
            <a:r>
              <a:rPr sz="1800" dirty="0">
                <a:latin typeface="Arial MT"/>
                <a:cs typeface="Arial MT"/>
              </a:rPr>
              <a:t>model </a:t>
            </a:r>
            <a:r>
              <a:rPr sz="1800" spc="90" dirty="0">
                <a:latin typeface="Arial MT"/>
                <a:cs typeface="Arial MT"/>
              </a:rPr>
              <a:t>that </a:t>
            </a:r>
            <a:r>
              <a:rPr sz="1800" spc="-25" dirty="0">
                <a:latin typeface="Arial MT"/>
                <a:cs typeface="Arial MT"/>
              </a:rPr>
              <a:t>shows 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the </a:t>
            </a:r>
            <a:r>
              <a:rPr sz="1800" spc="-15" dirty="0">
                <a:latin typeface="Arial MT"/>
                <a:cs typeface="Arial MT"/>
              </a:rPr>
              <a:t>process as </a:t>
            </a:r>
            <a:r>
              <a:rPr sz="1800" spc="80" dirty="0">
                <a:latin typeface="Arial MT"/>
                <a:cs typeface="Arial MT"/>
              </a:rPr>
              <a:t>it </a:t>
            </a:r>
            <a:r>
              <a:rPr sz="1800" spc="35" dirty="0">
                <a:latin typeface="Arial MT"/>
                <a:cs typeface="Arial MT"/>
              </a:rPr>
              <a:t>really </a:t>
            </a:r>
            <a:r>
              <a:rPr sz="1800" spc="-35" dirty="0">
                <a:latin typeface="Arial MT"/>
                <a:cs typeface="Arial MT"/>
              </a:rPr>
              <a:t>is </a:t>
            </a:r>
            <a:r>
              <a:rPr sz="1800" spc="135" dirty="0">
                <a:latin typeface="Arial MT"/>
                <a:cs typeface="Arial MT"/>
              </a:rPr>
              <a:t>- </a:t>
            </a:r>
            <a:r>
              <a:rPr sz="1800" spc="30" dirty="0">
                <a:latin typeface="Arial MT"/>
                <a:cs typeface="Arial MT"/>
              </a:rPr>
              <a:t>including the </a:t>
            </a:r>
            <a:r>
              <a:rPr sz="1800" spc="45" dirty="0">
                <a:latin typeface="Arial MT"/>
                <a:cs typeface="Arial MT"/>
              </a:rPr>
              <a:t>timing </a:t>
            </a:r>
            <a:r>
              <a:rPr sz="1800" spc="65" dirty="0">
                <a:latin typeface="Arial MT"/>
                <a:cs typeface="Arial MT"/>
              </a:rPr>
              <a:t>of </a:t>
            </a:r>
            <a:r>
              <a:rPr sz="1800" spc="10" dirty="0">
                <a:latin typeface="Arial MT"/>
                <a:cs typeface="Arial MT"/>
              </a:rPr>
              <a:t>each step </a:t>
            </a:r>
            <a:r>
              <a:rPr sz="1800" spc="45" dirty="0">
                <a:latin typeface="Arial MT"/>
                <a:cs typeface="Arial MT"/>
              </a:rPr>
              <a:t>and </a:t>
            </a:r>
            <a:r>
              <a:rPr sz="1800" spc="35" dirty="0">
                <a:latin typeface="Arial MT"/>
                <a:cs typeface="Arial MT"/>
              </a:rPr>
              <a:t>all 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variations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in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process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flow,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process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deviations,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and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exceptions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135" dirty="0">
                <a:latin typeface="Arial MT"/>
                <a:cs typeface="Arial MT"/>
              </a:rPr>
              <a:t>- </a:t>
            </a:r>
            <a:r>
              <a:rPr sz="1800" spc="14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bottlenecks, workarounds, </a:t>
            </a:r>
            <a:r>
              <a:rPr sz="1800" spc="45" dirty="0">
                <a:latin typeface="Arial MT"/>
                <a:cs typeface="Arial MT"/>
              </a:rPr>
              <a:t>and </a:t>
            </a:r>
            <a:r>
              <a:rPr sz="1800" spc="35" dirty="0">
                <a:latin typeface="Arial MT"/>
                <a:cs typeface="Arial MT"/>
              </a:rPr>
              <a:t>inefficient </a:t>
            </a:r>
            <a:r>
              <a:rPr sz="1800" spc="20" dirty="0">
                <a:latin typeface="Arial MT"/>
                <a:cs typeface="Arial MT"/>
              </a:rPr>
              <a:t>workflows </a:t>
            </a:r>
            <a:r>
              <a:rPr sz="1800" spc="135" dirty="0">
                <a:latin typeface="Arial MT"/>
                <a:cs typeface="Arial MT"/>
              </a:rPr>
              <a:t>- </a:t>
            </a:r>
            <a:r>
              <a:rPr sz="1800" spc="40" dirty="0">
                <a:latin typeface="Arial MT"/>
                <a:cs typeface="Arial MT"/>
              </a:rPr>
              <a:t>rather </a:t>
            </a:r>
            <a:r>
              <a:rPr sz="1800" spc="55" dirty="0">
                <a:latin typeface="Arial MT"/>
                <a:cs typeface="Arial MT"/>
              </a:rPr>
              <a:t>than </a:t>
            </a:r>
            <a:r>
              <a:rPr sz="1800" spc="-15" dirty="0">
                <a:latin typeface="Arial MT"/>
                <a:cs typeface="Arial MT"/>
              </a:rPr>
              <a:t>as </a:t>
            </a:r>
            <a:r>
              <a:rPr sz="1800" spc="80" dirty="0">
                <a:latin typeface="Arial MT"/>
                <a:cs typeface="Arial MT"/>
              </a:rPr>
              <a:t>it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is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perceived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70" dirty="0">
                <a:latin typeface="Arial MT"/>
                <a:cs typeface="Arial MT"/>
              </a:rPr>
              <a:t>to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46940" y="2848277"/>
            <a:ext cx="7425055" cy="448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800" spc="35" dirty="0">
                <a:latin typeface="Arial MT"/>
                <a:cs typeface="Arial MT"/>
              </a:rPr>
              <a:t>Other </a:t>
            </a:r>
            <a:r>
              <a:rPr sz="1800" spc="80" dirty="0">
                <a:latin typeface="Arial MT"/>
                <a:cs typeface="Arial MT"/>
              </a:rPr>
              <a:t>data </a:t>
            </a:r>
            <a:r>
              <a:rPr sz="1800" spc="-15" dirty="0">
                <a:latin typeface="Arial MT"/>
                <a:cs typeface="Arial MT"/>
              </a:rPr>
              <a:t>science </a:t>
            </a:r>
            <a:r>
              <a:rPr sz="1800" spc="5" dirty="0">
                <a:latin typeface="Arial MT"/>
                <a:cs typeface="Arial MT"/>
              </a:rPr>
              <a:t>methods </a:t>
            </a:r>
            <a:r>
              <a:rPr sz="1800" spc="35" dirty="0">
                <a:latin typeface="Arial MT"/>
                <a:cs typeface="Arial MT"/>
              </a:rPr>
              <a:t>can </a:t>
            </a:r>
            <a:r>
              <a:rPr sz="1800" spc="-5" dirty="0">
                <a:latin typeface="Arial MT"/>
                <a:cs typeface="Arial MT"/>
              </a:rPr>
              <a:t>be </a:t>
            </a:r>
            <a:r>
              <a:rPr sz="1800" spc="30" dirty="0">
                <a:latin typeface="Arial MT"/>
                <a:cs typeface="Arial MT"/>
              </a:rPr>
              <a:t>applied </a:t>
            </a:r>
            <a:r>
              <a:rPr sz="1800" spc="70" dirty="0">
                <a:latin typeface="Arial MT"/>
                <a:cs typeface="Arial MT"/>
              </a:rPr>
              <a:t>to </a:t>
            </a:r>
            <a:r>
              <a:rPr sz="1800" spc="45" dirty="0">
                <a:latin typeface="Arial MT"/>
                <a:cs typeface="Arial MT"/>
              </a:rPr>
              <a:t>further </a:t>
            </a:r>
            <a:r>
              <a:rPr sz="1800" spc="5" dirty="0">
                <a:latin typeface="Arial MT"/>
                <a:cs typeface="Arial MT"/>
              </a:rPr>
              <a:t>improve </a:t>
            </a:r>
            <a:r>
              <a:rPr sz="1800" spc="20" dirty="0">
                <a:latin typeface="Arial MT"/>
                <a:cs typeface="Arial MT"/>
              </a:rPr>
              <a:t>this 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model.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70" dirty="0">
                <a:latin typeface="Arial MT"/>
                <a:cs typeface="Arial MT"/>
              </a:rPr>
              <a:t>The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result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then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used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60" dirty="0">
                <a:latin typeface="Arial MT"/>
                <a:cs typeface="Arial MT"/>
              </a:rPr>
              <a:t>for </a:t>
            </a:r>
            <a:r>
              <a:rPr sz="1800" spc="-15" dirty="0">
                <a:latin typeface="Arial MT"/>
                <a:cs typeface="Arial MT"/>
              </a:rPr>
              <a:t>process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discovery,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conformance </a:t>
            </a:r>
            <a:r>
              <a:rPr sz="1800" spc="30" dirty="0">
                <a:latin typeface="Arial MT"/>
                <a:cs typeface="Arial MT"/>
              </a:rPr>
              <a:t> testing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and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process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improvement.</a:t>
            </a:r>
            <a:endParaRPr sz="1800">
              <a:latin typeface="Arial MT"/>
              <a:cs typeface="Arial MT"/>
            </a:endParaRPr>
          </a:p>
          <a:p>
            <a:pPr marL="12700" marR="5715" algn="just">
              <a:lnSpc>
                <a:spcPct val="125000"/>
              </a:lnSpc>
            </a:pPr>
            <a:r>
              <a:rPr sz="1800" spc="-70" dirty="0">
                <a:latin typeface="Arial MT"/>
                <a:cs typeface="Arial MT"/>
              </a:rPr>
              <a:t>The </a:t>
            </a:r>
            <a:r>
              <a:rPr sz="1800" spc="10" dirty="0">
                <a:latin typeface="Arial MT"/>
                <a:cs typeface="Arial MT"/>
              </a:rPr>
              <a:t>visualization </a:t>
            </a:r>
            <a:r>
              <a:rPr sz="1800" spc="30" dirty="0">
                <a:latin typeface="Arial MT"/>
                <a:cs typeface="Arial MT"/>
              </a:rPr>
              <a:t>capabilities </a:t>
            </a:r>
            <a:r>
              <a:rPr sz="1800" spc="50" dirty="0">
                <a:latin typeface="Arial MT"/>
                <a:cs typeface="Arial MT"/>
              </a:rPr>
              <a:t>built </a:t>
            </a:r>
            <a:r>
              <a:rPr sz="1800" spc="45" dirty="0">
                <a:latin typeface="Arial MT"/>
                <a:cs typeface="Arial MT"/>
              </a:rPr>
              <a:t>into </a:t>
            </a:r>
            <a:r>
              <a:rPr sz="1800" spc="25" dirty="0">
                <a:latin typeface="Arial MT"/>
                <a:cs typeface="Arial MT"/>
              </a:rPr>
              <a:t>advanced </a:t>
            </a:r>
            <a:r>
              <a:rPr sz="1800" spc="-15" dirty="0">
                <a:latin typeface="Arial MT"/>
                <a:cs typeface="Arial MT"/>
              </a:rPr>
              <a:t>process </a:t>
            </a:r>
            <a:r>
              <a:rPr sz="1800" spc="20" dirty="0">
                <a:latin typeface="Arial MT"/>
                <a:cs typeface="Arial MT"/>
              </a:rPr>
              <a:t>mining </a:t>
            </a:r>
            <a:r>
              <a:rPr sz="1800" spc="15" dirty="0">
                <a:latin typeface="Arial MT"/>
                <a:cs typeface="Arial MT"/>
              </a:rPr>
              <a:t>tools 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help </a:t>
            </a:r>
            <a:r>
              <a:rPr sz="1800" spc="5" dirty="0">
                <a:latin typeface="Arial MT"/>
                <a:cs typeface="Arial MT"/>
              </a:rPr>
              <a:t>companies </a:t>
            </a:r>
            <a:r>
              <a:rPr sz="1800" spc="15" dirty="0">
                <a:latin typeface="Arial MT"/>
                <a:cs typeface="Arial MT"/>
              </a:rPr>
              <a:t>focus </a:t>
            </a:r>
            <a:r>
              <a:rPr sz="1800" spc="5" dirty="0">
                <a:latin typeface="Arial MT"/>
                <a:cs typeface="Arial MT"/>
              </a:rPr>
              <a:t>on </a:t>
            </a:r>
            <a:r>
              <a:rPr sz="1800" spc="65" dirty="0">
                <a:latin typeface="Arial MT"/>
                <a:cs typeface="Arial MT"/>
              </a:rPr>
              <a:t>what </a:t>
            </a:r>
            <a:r>
              <a:rPr sz="1800" dirty="0">
                <a:latin typeface="Arial MT"/>
                <a:cs typeface="Arial MT"/>
              </a:rPr>
              <a:t>should </a:t>
            </a:r>
            <a:r>
              <a:rPr sz="1800" spc="-5" dirty="0">
                <a:latin typeface="Arial MT"/>
                <a:cs typeface="Arial MT"/>
              </a:rPr>
              <a:t>be </a:t>
            </a:r>
            <a:r>
              <a:rPr sz="1800" spc="15" dirty="0">
                <a:latin typeface="Arial MT"/>
                <a:cs typeface="Arial MT"/>
              </a:rPr>
              <a:t>optimized, how </a:t>
            </a:r>
            <a:r>
              <a:rPr sz="1800" spc="70" dirty="0">
                <a:latin typeface="Arial MT"/>
                <a:cs typeface="Arial MT"/>
              </a:rPr>
              <a:t>to </a:t>
            </a:r>
            <a:r>
              <a:rPr sz="1800" spc="30" dirty="0">
                <a:latin typeface="Arial MT"/>
                <a:cs typeface="Arial MT"/>
              </a:rPr>
              <a:t>do </a:t>
            </a:r>
            <a:r>
              <a:rPr sz="1800" spc="65" dirty="0">
                <a:latin typeface="Arial MT"/>
                <a:cs typeface="Arial MT"/>
              </a:rPr>
              <a:t>it, </a:t>
            </a:r>
            <a:r>
              <a:rPr sz="1800" spc="45" dirty="0">
                <a:latin typeface="Arial MT"/>
                <a:cs typeface="Arial MT"/>
              </a:rPr>
              <a:t>and 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65" dirty="0">
                <a:latin typeface="Arial MT"/>
                <a:cs typeface="Arial MT"/>
              </a:rPr>
              <a:t>what </a:t>
            </a:r>
            <a:r>
              <a:rPr sz="1800" spc="30" dirty="0">
                <a:latin typeface="Arial MT"/>
                <a:cs typeface="Arial MT"/>
              </a:rPr>
              <a:t>the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return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their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40" dirty="0">
                <a:latin typeface="Arial MT"/>
                <a:cs typeface="Arial MT"/>
              </a:rPr>
              <a:t>efforts </a:t>
            </a:r>
            <a:r>
              <a:rPr sz="1800" spc="30" dirty="0">
                <a:latin typeface="Arial MT"/>
                <a:cs typeface="Arial MT"/>
              </a:rPr>
              <a:t>will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Organizations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are</a:t>
            </a:r>
            <a:r>
              <a:rPr sz="1800" spc="20" dirty="0">
                <a:latin typeface="Arial MT"/>
                <a:cs typeface="Arial MT"/>
              </a:rPr>
              <a:t> able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70" dirty="0">
                <a:latin typeface="Arial MT"/>
                <a:cs typeface="Arial MT"/>
              </a:rPr>
              <a:t>to 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immediately </a:t>
            </a:r>
            <a:r>
              <a:rPr sz="1800" spc="25" dirty="0">
                <a:latin typeface="Arial MT"/>
                <a:cs typeface="Arial MT"/>
              </a:rPr>
              <a:t>understand </a:t>
            </a:r>
            <a:r>
              <a:rPr sz="1800" spc="30" dirty="0">
                <a:latin typeface="Arial MT"/>
                <a:cs typeface="Arial MT"/>
              </a:rPr>
              <a:t>the </a:t>
            </a:r>
            <a:r>
              <a:rPr sz="1800" spc="50" dirty="0">
                <a:latin typeface="Arial MT"/>
                <a:cs typeface="Arial MT"/>
              </a:rPr>
              <a:t>impact </a:t>
            </a:r>
            <a:r>
              <a:rPr sz="1800" spc="65" dirty="0">
                <a:latin typeface="Arial MT"/>
                <a:cs typeface="Arial MT"/>
              </a:rPr>
              <a:t>of </a:t>
            </a:r>
            <a:r>
              <a:rPr sz="1800" spc="10" dirty="0">
                <a:latin typeface="Arial MT"/>
                <a:cs typeface="Arial MT"/>
              </a:rPr>
              <a:t>proposed </a:t>
            </a:r>
            <a:r>
              <a:rPr sz="1800" spc="-15" dirty="0">
                <a:latin typeface="Arial MT"/>
                <a:cs typeface="Arial MT"/>
              </a:rPr>
              <a:t>process </a:t>
            </a:r>
            <a:r>
              <a:rPr sz="1800" spc="5" dirty="0">
                <a:latin typeface="Arial MT"/>
                <a:cs typeface="Arial MT"/>
              </a:rPr>
              <a:t>changes </a:t>
            </a:r>
            <a:r>
              <a:rPr sz="1800" spc="25" dirty="0">
                <a:latin typeface="Arial MT"/>
                <a:cs typeface="Arial MT"/>
              </a:rPr>
              <a:t>or 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automation </a:t>
            </a:r>
            <a:r>
              <a:rPr sz="1800" spc="135" dirty="0">
                <a:latin typeface="Arial MT"/>
                <a:cs typeface="Arial MT"/>
              </a:rPr>
              <a:t>- </a:t>
            </a:r>
            <a:r>
              <a:rPr sz="1800" spc="30" dirty="0">
                <a:latin typeface="Arial MT"/>
                <a:cs typeface="Arial MT"/>
              </a:rPr>
              <a:t>including the </a:t>
            </a:r>
            <a:r>
              <a:rPr sz="1800" spc="20" dirty="0">
                <a:latin typeface="Arial MT"/>
                <a:cs typeface="Arial MT"/>
              </a:rPr>
              <a:t>cost </a:t>
            </a:r>
            <a:r>
              <a:rPr sz="1800" spc="-15" dirty="0">
                <a:latin typeface="Arial MT"/>
                <a:cs typeface="Arial MT"/>
              </a:rPr>
              <a:t>saved </a:t>
            </a:r>
            <a:r>
              <a:rPr sz="1800" spc="45" dirty="0">
                <a:latin typeface="Arial MT"/>
                <a:cs typeface="Arial MT"/>
              </a:rPr>
              <a:t>and </a:t>
            </a:r>
            <a:r>
              <a:rPr sz="1800" spc="65" dirty="0">
                <a:latin typeface="Arial MT"/>
                <a:cs typeface="Arial MT"/>
              </a:rPr>
              <a:t>effort </a:t>
            </a:r>
            <a:r>
              <a:rPr sz="1800" spc="15" dirty="0">
                <a:latin typeface="Arial MT"/>
                <a:cs typeface="Arial MT"/>
              </a:rPr>
              <a:t>required. </a:t>
            </a:r>
            <a:r>
              <a:rPr sz="1800" spc="-25" dirty="0">
                <a:latin typeface="Arial MT"/>
                <a:cs typeface="Arial MT"/>
              </a:rPr>
              <a:t>They </a:t>
            </a:r>
            <a:r>
              <a:rPr sz="1800" spc="35" dirty="0">
                <a:latin typeface="Arial MT"/>
                <a:cs typeface="Arial MT"/>
              </a:rPr>
              <a:t>can 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easily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build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and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prioritize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their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automation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pipeline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or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process 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optimization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efforts.</a:t>
            </a:r>
            <a:endParaRPr sz="1800">
              <a:latin typeface="Arial MT"/>
              <a:cs typeface="Arial MT"/>
            </a:endParaRPr>
          </a:p>
          <a:p>
            <a:pPr marL="12700" marR="5715" algn="just">
              <a:lnSpc>
                <a:spcPct val="125000"/>
              </a:lnSpc>
            </a:pPr>
            <a:r>
              <a:rPr sz="1800" dirty="0">
                <a:latin typeface="Arial MT"/>
                <a:cs typeface="Arial MT"/>
              </a:rPr>
              <a:t>Advanced </a:t>
            </a:r>
            <a:r>
              <a:rPr sz="1800" spc="-15" dirty="0">
                <a:latin typeface="Arial MT"/>
                <a:cs typeface="Arial MT"/>
              </a:rPr>
              <a:t>process </a:t>
            </a:r>
            <a:r>
              <a:rPr sz="1800" spc="20" dirty="0">
                <a:latin typeface="Arial MT"/>
                <a:cs typeface="Arial MT"/>
              </a:rPr>
              <a:t>mining </a:t>
            </a:r>
            <a:r>
              <a:rPr sz="1800" dirty="0">
                <a:latin typeface="Arial MT"/>
                <a:cs typeface="Arial MT"/>
              </a:rPr>
              <a:t>solutions </a:t>
            </a:r>
            <a:r>
              <a:rPr sz="1800" spc="25" dirty="0">
                <a:latin typeface="Arial MT"/>
                <a:cs typeface="Arial MT"/>
              </a:rPr>
              <a:t>continuously </a:t>
            </a:r>
            <a:r>
              <a:rPr sz="1800" spc="30" dirty="0">
                <a:latin typeface="Arial MT"/>
                <a:cs typeface="Arial MT"/>
              </a:rPr>
              <a:t>monitor </a:t>
            </a:r>
            <a:r>
              <a:rPr sz="1800" spc="45" dirty="0">
                <a:latin typeface="Arial MT"/>
                <a:cs typeface="Arial MT"/>
              </a:rPr>
              <a:t>and </a:t>
            </a:r>
            <a:r>
              <a:rPr sz="1800" spc="-15" dirty="0">
                <a:latin typeface="Arial MT"/>
                <a:cs typeface="Arial MT"/>
              </a:rPr>
              <a:t>measure 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results,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so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companies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immediately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know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75" dirty="0">
                <a:latin typeface="Arial MT"/>
                <a:cs typeface="Arial MT"/>
              </a:rPr>
              <a:t>if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they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55" dirty="0">
                <a:latin typeface="Arial MT"/>
                <a:cs typeface="Arial MT"/>
              </a:rPr>
              <a:t>track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85" dirty="0">
                <a:latin typeface="Arial MT"/>
                <a:cs typeface="Arial MT"/>
              </a:rPr>
              <a:t>off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base.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They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get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60" dirty="0">
                <a:latin typeface="Arial MT"/>
                <a:cs typeface="Arial MT"/>
              </a:rPr>
              <a:t>a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complete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60" dirty="0">
                <a:latin typeface="Arial MT"/>
                <a:cs typeface="Arial MT"/>
              </a:rPr>
              <a:t>audit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60" dirty="0">
                <a:latin typeface="Arial MT"/>
                <a:cs typeface="Arial MT"/>
              </a:rPr>
              <a:t>trail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60" dirty="0">
                <a:latin typeface="Arial MT"/>
                <a:cs typeface="Arial MT"/>
              </a:rPr>
              <a:t>for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compliance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purposes.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4224" y="2186424"/>
            <a:ext cx="133350" cy="47625"/>
          </a:xfrm>
          <a:custGeom>
            <a:avLst/>
            <a:gdLst/>
            <a:ahLst/>
            <a:cxnLst/>
            <a:rect l="l" t="t" r="r" b="b"/>
            <a:pathLst>
              <a:path w="133350" h="47625">
                <a:moveTo>
                  <a:pt x="30234" y="47016"/>
                </a:moveTo>
                <a:lnTo>
                  <a:pt x="25625" y="46222"/>
                </a:lnTo>
                <a:lnTo>
                  <a:pt x="23044" y="42850"/>
                </a:lnTo>
                <a:lnTo>
                  <a:pt x="19633" y="43147"/>
                </a:lnTo>
                <a:lnTo>
                  <a:pt x="12443" y="42155"/>
                </a:lnTo>
                <a:lnTo>
                  <a:pt x="6360" y="38287"/>
                </a:lnTo>
                <a:lnTo>
                  <a:pt x="2027" y="32435"/>
                </a:lnTo>
                <a:lnTo>
                  <a:pt x="0" y="25591"/>
                </a:lnTo>
                <a:lnTo>
                  <a:pt x="921" y="18052"/>
                </a:lnTo>
                <a:lnTo>
                  <a:pt x="40465" y="1091"/>
                </a:lnTo>
                <a:lnTo>
                  <a:pt x="52725" y="793"/>
                </a:lnTo>
                <a:lnTo>
                  <a:pt x="64800" y="1289"/>
                </a:lnTo>
                <a:lnTo>
                  <a:pt x="72727" y="1785"/>
                </a:lnTo>
                <a:lnTo>
                  <a:pt x="80562" y="1091"/>
                </a:lnTo>
                <a:lnTo>
                  <a:pt x="88490" y="1587"/>
                </a:lnTo>
                <a:lnTo>
                  <a:pt x="95219" y="991"/>
                </a:lnTo>
                <a:lnTo>
                  <a:pt x="104436" y="2578"/>
                </a:lnTo>
                <a:lnTo>
                  <a:pt x="111073" y="694"/>
                </a:lnTo>
                <a:lnTo>
                  <a:pt x="118908" y="0"/>
                </a:lnTo>
                <a:lnTo>
                  <a:pt x="126098" y="5455"/>
                </a:lnTo>
                <a:lnTo>
                  <a:pt x="128863" y="11307"/>
                </a:lnTo>
                <a:lnTo>
                  <a:pt x="132827" y="18251"/>
                </a:lnTo>
                <a:lnTo>
                  <a:pt x="101026" y="44437"/>
                </a:lnTo>
                <a:lnTo>
                  <a:pt x="97707" y="45925"/>
                </a:lnTo>
                <a:lnTo>
                  <a:pt x="97892" y="45627"/>
                </a:lnTo>
                <a:lnTo>
                  <a:pt x="85540" y="46817"/>
                </a:lnTo>
                <a:lnTo>
                  <a:pt x="79825" y="46123"/>
                </a:lnTo>
                <a:lnTo>
                  <a:pt x="73096" y="46718"/>
                </a:lnTo>
                <a:lnTo>
                  <a:pt x="65169" y="46222"/>
                </a:lnTo>
                <a:lnTo>
                  <a:pt x="58440" y="46817"/>
                </a:lnTo>
                <a:lnTo>
                  <a:pt x="50513" y="46321"/>
                </a:lnTo>
                <a:lnTo>
                  <a:pt x="47102" y="46619"/>
                </a:lnTo>
                <a:lnTo>
                  <a:pt x="44798" y="45627"/>
                </a:lnTo>
                <a:lnTo>
                  <a:pt x="30234" y="47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655569" y="1662220"/>
            <a:ext cx="819150" cy="876300"/>
            <a:chOff x="7655569" y="1662220"/>
            <a:chExt cx="819150" cy="876300"/>
          </a:xfrm>
        </p:grpSpPr>
        <p:sp>
          <p:nvSpPr>
            <p:cNvPr id="8" name="object 8"/>
            <p:cNvSpPr/>
            <p:nvPr/>
          </p:nvSpPr>
          <p:spPr>
            <a:xfrm>
              <a:off x="7655560" y="1954770"/>
              <a:ext cx="819150" cy="123825"/>
            </a:xfrm>
            <a:custGeom>
              <a:avLst/>
              <a:gdLst/>
              <a:ahLst/>
              <a:cxnLst/>
              <a:rect l="l" t="t" r="r" b="b"/>
              <a:pathLst>
                <a:path w="819150" h="123825">
                  <a:moveTo>
                    <a:pt x="128828" y="36461"/>
                  </a:moveTo>
                  <a:lnTo>
                    <a:pt x="90093" y="13068"/>
                  </a:lnTo>
                  <a:lnTo>
                    <a:pt x="75679" y="9537"/>
                  </a:lnTo>
                  <a:lnTo>
                    <a:pt x="67475" y="9144"/>
                  </a:lnTo>
                  <a:lnTo>
                    <a:pt x="55829" y="6680"/>
                  </a:lnTo>
                  <a:lnTo>
                    <a:pt x="32639" y="2362"/>
                  </a:lnTo>
                  <a:lnTo>
                    <a:pt x="20993" y="0"/>
                  </a:lnTo>
                  <a:lnTo>
                    <a:pt x="13741" y="393"/>
                  </a:lnTo>
                  <a:lnTo>
                    <a:pt x="7061" y="3340"/>
                  </a:lnTo>
                  <a:lnTo>
                    <a:pt x="2108" y="8458"/>
                  </a:lnTo>
                  <a:lnTo>
                    <a:pt x="0" y="15138"/>
                  </a:lnTo>
                  <a:lnTo>
                    <a:pt x="952" y="22212"/>
                  </a:lnTo>
                  <a:lnTo>
                    <a:pt x="24244" y="38328"/>
                  </a:lnTo>
                  <a:lnTo>
                    <a:pt x="27863" y="39217"/>
                  </a:lnTo>
                  <a:lnTo>
                    <a:pt x="34544" y="42951"/>
                  </a:lnTo>
                  <a:lnTo>
                    <a:pt x="41516" y="46189"/>
                  </a:lnTo>
                  <a:lnTo>
                    <a:pt x="48666" y="48945"/>
                  </a:lnTo>
                  <a:lnTo>
                    <a:pt x="55930" y="51206"/>
                  </a:lnTo>
                  <a:lnTo>
                    <a:pt x="63182" y="54152"/>
                  </a:lnTo>
                  <a:lnTo>
                    <a:pt x="70332" y="55918"/>
                  </a:lnTo>
                  <a:lnTo>
                    <a:pt x="87033" y="59258"/>
                  </a:lnTo>
                  <a:lnTo>
                    <a:pt x="105638" y="57594"/>
                  </a:lnTo>
                  <a:lnTo>
                    <a:pt x="113182" y="57099"/>
                  </a:lnTo>
                  <a:lnTo>
                    <a:pt x="119761" y="54838"/>
                  </a:lnTo>
                  <a:lnTo>
                    <a:pt x="124828" y="50419"/>
                  </a:lnTo>
                  <a:lnTo>
                    <a:pt x="127876" y="43535"/>
                  </a:lnTo>
                  <a:lnTo>
                    <a:pt x="128828" y="36461"/>
                  </a:lnTo>
                  <a:close/>
                </a:path>
                <a:path w="819150" h="123825">
                  <a:moveTo>
                    <a:pt x="818781" y="78028"/>
                  </a:moveTo>
                  <a:lnTo>
                    <a:pt x="818692" y="77838"/>
                  </a:lnTo>
                  <a:lnTo>
                    <a:pt x="817156" y="73113"/>
                  </a:lnTo>
                  <a:lnTo>
                    <a:pt x="813244" y="68694"/>
                  </a:lnTo>
                  <a:lnTo>
                    <a:pt x="809434" y="65455"/>
                  </a:lnTo>
                  <a:lnTo>
                    <a:pt x="804468" y="62306"/>
                  </a:lnTo>
                  <a:lnTo>
                    <a:pt x="793978" y="63296"/>
                  </a:lnTo>
                  <a:lnTo>
                    <a:pt x="791781" y="64668"/>
                  </a:lnTo>
                  <a:lnTo>
                    <a:pt x="788441" y="66141"/>
                  </a:lnTo>
                  <a:lnTo>
                    <a:pt x="782612" y="66636"/>
                  </a:lnTo>
                  <a:lnTo>
                    <a:pt x="779272" y="68110"/>
                  </a:lnTo>
                  <a:lnTo>
                    <a:pt x="771067" y="68795"/>
                  </a:lnTo>
                  <a:lnTo>
                    <a:pt x="766483" y="70459"/>
                  </a:lnTo>
                  <a:lnTo>
                    <a:pt x="760666" y="70954"/>
                  </a:lnTo>
                  <a:lnTo>
                    <a:pt x="758469" y="72326"/>
                  </a:lnTo>
                  <a:lnTo>
                    <a:pt x="699782" y="84912"/>
                  </a:lnTo>
                  <a:lnTo>
                    <a:pt x="682802" y="105740"/>
                  </a:lnTo>
                  <a:lnTo>
                    <a:pt x="684796" y="112826"/>
                  </a:lnTo>
                  <a:lnTo>
                    <a:pt x="689292" y="118910"/>
                  </a:lnTo>
                  <a:lnTo>
                    <a:pt x="695579" y="122745"/>
                  </a:lnTo>
                  <a:lnTo>
                    <a:pt x="703033" y="123240"/>
                  </a:lnTo>
                  <a:lnTo>
                    <a:pt x="708850" y="122745"/>
                  </a:lnTo>
                  <a:lnTo>
                    <a:pt x="711047" y="121373"/>
                  </a:lnTo>
                  <a:lnTo>
                    <a:pt x="747115" y="118122"/>
                  </a:lnTo>
                  <a:lnTo>
                    <a:pt x="753986" y="116255"/>
                  </a:lnTo>
                  <a:lnTo>
                    <a:pt x="768299" y="113017"/>
                  </a:lnTo>
                  <a:lnTo>
                    <a:pt x="775550" y="111150"/>
                  </a:lnTo>
                  <a:lnTo>
                    <a:pt x="782612" y="108889"/>
                  </a:lnTo>
                  <a:lnTo>
                    <a:pt x="786142" y="108597"/>
                  </a:lnTo>
                  <a:lnTo>
                    <a:pt x="789482" y="107124"/>
                  </a:lnTo>
                  <a:lnTo>
                    <a:pt x="818121" y="84124"/>
                  </a:lnTo>
                  <a:lnTo>
                    <a:pt x="818781" y="78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7121" y="1662220"/>
              <a:ext cx="647699" cy="87572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3625931" y="0"/>
            <a:ext cx="4662170" cy="2244725"/>
            <a:chOff x="13625931" y="0"/>
            <a:chExt cx="4662170" cy="224472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57146" y="714993"/>
              <a:ext cx="179736" cy="200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31939" y="682334"/>
              <a:ext cx="237750" cy="26619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655301" y="1088498"/>
              <a:ext cx="504825" cy="276225"/>
            </a:xfrm>
            <a:custGeom>
              <a:avLst/>
              <a:gdLst/>
              <a:ahLst/>
              <a:cxnLst/>
              <a:rect l="l" t="t" r="r" b="b"/>
              <a:pathLst>
                <a:path w="504825" h="276225">
                  <a:moveTo>
                    <a:pt x="238113" y="276192"/>
                  </a:moveTo>
                  <a:lnTo>
                    <a:pt x="190111" y="271482"/>
                  </a:lnTo>
                  <a:lnTo>
                    <a:pt x="143342" y="258504"/>
                  </a:lnTo>
                  <a:lnTo>
                    <a:pt x="99134" y="237354"/>
                  </a:lnTo>
                  <a:lnTo>
                    <a:pt x="42499" y="190345"/>
                  </a:lnTo>
                  <a:lnTo>
                    <a:pt x="5502" y="128242"/>
                  </a:lnTo>
                  <a:lnTo>
                    <a:pt x="0" y="89885"/>
                  </a:lnTo>
                  <a:lnTo>
                    <a:pt x="8632" y="53354"/>
                  </a:lnTo>
                  <a:lnTo>
                    <a:pt x="30262" y="23264"/>
                  </a:lnTo>
                  <a:lnTo>
                    <a:pt x="63655" y="3845"/>
                  </a:lnTo>
                  <a:lnTo>
                    <a:pt x="102929" y="0"/>
                  </a:lnTo>
                  <a:lnTo>
                    <a:pt x="137650" y="12209"/>
                  </a:lnTo>
                  <a:lnTo>
                    <a:pt x="167817" y="35665"/>
                  </a:lnTo>
                  <a:lnTo>
                    <a:pt x="193431" y="65467"/>
                  </a:lnTo>
                  <a:lnTo>
                    <a:pt x="217243" y="96037"/>
                  </a:lnTo>
                  <a:lnTo>
                    <a:pt x="242951" y="124012"/>
                  </a:lnTo>
                  <a:lnTo>
                    <a:pt x="272265" y="147565"/>
                  </a:lnTo>
                  <a:lnTo>
                    <a:pt x="306796" y="165061"/>
                  </a:lnTo>
                  <a:lnTo>
                    <a:pt x="348347" y="174867"/>
                  </a:lnTo>
                  <a:lnTo>
                    <a:pt x="455643" y="174867"/>
                  </a:lnTo>
                  <a:lnTo>
                    <a:pt x="449949" y="181885"/>
                  </a:lnTo>
                  <a:lnTo>
                    <a:pt x="415987" y="213897"/>
                  </a:lnTo>
                  <a:lnTo>
                    <a:pt x="377281" y="240719"/>
                  </a:lnTo>
                  <a:lnTo>
                    <a:pt x="332979" y="260811"/>
                  </a:lnTo>
                  <a:lnTo>
                    <a:pt x="286210" y="272635"/>
                  </a:lnTo>
                  <a:lnTo>
                    <a:pt x="238113" y="276192"/>
                  </a:lnTo>
                  <a:close/>
                </a:path>
                <a:path w="504825" h="276225">
                  <a:moveTo>
                    <a:pt x="455643" y="174867"/>
                  </a:moveTo>
                  <a:lnTo>
                    <a:pt x="348347" y="174867"/>
                  </a:lnTo>
                  <a:lnTo>
                    <a:pt x="389709" y="174002"/>
                  </a:lnTo>
                  <a:lnTo>
                    <a:pt x="429647" y="162850"/>
                  </a:lnTo>
                  <a:lnTo>
                    <a:pt x="467119" y="141701"/>
                  </a:lnTo>
                  <a:lnTo>
                    <a:pt x="496433" y="115360"/>
                  </a:lnTo>
                  <a:lnTo>
                    <a:pt x="504402" y="105939"/>
                  </a:lnTo>
                  <a:lnTo>
                    <a:pt x="479357" y="145642"/>
                  </a:lnTo>
                  <a:lnTo>
                    <a:pt x="455643" y="174867"/>
                  </a:lnTo>
                  <a:close/>
                </a:path>
              </a:pathLst>
            </a:custGeom>
            <a:solidFill>
              <a:srgbClr val="F0B4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621611" y="1053210"/>
              <a:ext cx="571500" cy="342900"/>
            </a:xfrm>
            <a:custGeom>
              <a:avLst/>
              <a:gdLst/>
              <a:ahLst/>
              <a:cxnLst/>
              <a:rect l="l" t="t" r="r" b="b"/>
              <a:pathLst>
                <a:path w="571500" h="342900">
                  <a:moveTo>
                    <a:pt x="571030" y="120942"/>
                  </a:moveTo>
                  <a:lnTo>
                    <a:pt x="570458" y="105714"/>
                  </a:lnTo>
                  <a:lnTo>
                    <a:pt x="565162" y="92278"/>
                  </a:lnTo>
                  <a:lnTo>
                    <a:pt x="554088" y="83705"/>
                  </a:lnTo>
                  <a:lnTo>
                    <a:pt x="551726" y="82854"/>
                  </a:lnTo>
                  <a:lnTo>
                    <a:pt x="551624" y="83108"/>
                  </a:lnTo>
                  <a:lnTo>
                    <a:pt x="546900" y="81419"/>
                  </a:lnTo>
                  <a:lnTo>
                    <a:pt x="538861" y="81229"/>
                  </a:lnTo>
                  <a:lnTo>
                    <a:pt x="534695" y="85140"/>
                  </a:lnTo>
                  <a:lnTo>
                    <a:pt x="532218" y="86321"/>
                  </a:lnTo>
                  <a:lnTo>
                    <a:pt x="532218" y="136499"/>
                  </a:lnTo>
                  <a:lnTo>
                    <a:pt x="509435" y="177711"/>
                  </a:lnTo>
                  <a:lnTo>
                    <a:pt x="480288" y="215138"/>
                  </a:lnTo>
                  <a:lnTo>
                    <a:pt x="446036" y="247040"/>
                  </a:lnTo>
                  <a:lnTo>
                    <a:pt x="407428" y="272554"/>
                  </a:lnTo>
                  <a:lnTo>
                    <a:pt x="363245" y="292468"/>
                  </a:lnTo>
                  <a:lnTo>
                    <a:pt x="316598" y="304177"/>
                  </a:lnTo>
                  <a:lnTo>
                    <a:pt x="268630" y="307708"/>
                  </a:lnTo>
                  <a:lnTo>
                    <a:pt x="220751" y="303034"/>
                  </a:lnTo>
                  <a:lnTo>
                    <a:pt x="174104" y="290182"/>
                  </a:lnTo>
                  <a:lnTo>
                    <a:pt x="130009" y="269227"/>
                  </a:lnTo>
                  <a:lnTo>
                    <a:pt x="73990" y="224180"/>
                  </a:lnTo>
                  <a:lnTo>
                    <a:pt x="36525" y="161417"/>
                  </a:lnTo>
                  <a:lnTo>
                    <a:pt x="31127" y="123037"/>
                  </a:lnTo>
                  <a:lnTo>
                    <a:pt x="39738" y="85991"/>
                  </a:lnTo>
                  <a:lnTo>
                    <a:pt x="60845" y="55041"/>
                  </a:lnTo>
                  <a:lnTo>
                    <a:pt x="93014" y="35039"/>
                  </a:lnTo>
                  <a:lnTo>
                    <a:pt x="132473" y="30187"/>
                  </a:lnTo>
                  <a:lnTo>
                    <a:pt x="167195" y="42379"/>
                  </a:lnTo>
                  <a:lnTo>
                    <a:pt x="197091" y="66192"/>
                  </a:lnTo>
                  <a:lnTo>
                    <a:pt x="222542" y="95999"/>
                  </a:lnTo>
                  <a:lnTo>
                    <a:pt x="246291" y="126276"/>
                  </a:lnTo>
                  <a:lnTo>
                    <a:pt x="271945" y="153987"/>
                  </a:lnTo>
                  <a:lnTo>
                    <a:pt x="301180" y="177330"/>
                  </a:lnTo>
                  <a:lnTo>
                    <a:pt x="335622" y="194652"/>
                  </a:lnTo>
                  <a:lnTo>
                    <a:pt x="376593" y="202653"/>
                  </a:lnTo>
                  <a:lnTo>
                    <a:pt x="418122" y="201422"/>
                  </a:lnTo>
                  <a:lnTo>
                    <a:pt x="458343" y="191046"/>
                  </a:lnTo>
                  <a:lnTo>
                    <a:pt x="505739" y="164185"/>
                  </a:lnTo>
                  <a:lnTo>
                    <a:pt x="532218" y="136499"/>
                  </a:lnTo>
                  <a:lnTo>
                    <a:pt x="532218" y="86321"/>
                  </a:lnTo>
                  <a:lnTo>
                    <a:pt x="531482" y="86664"/>
                  </a:lnTo>
                  <a:lnTo>
                    <a:pt x="527977" y="96278"/>
                  </a:lnTo>
                  <a:lnTo>
                    <a:pt x="523062" y="104190"/>
                  </a:lnTo>
                  <a:lnTo>
                    <a:pt x="467893" y="156756"/>
                  </a:lnTo>
                  <a:lnTo>
                    <a:pt x="417182" y="173228"/>
                  </a:lnTo>
                  <a:lnTo>
                    <a:pt x="405257" y="173901"/>
                  </a:lnTo>
                  <a:lnTo>
                    <a:pt x="359270" y="169329"/>
                  </a:lnTo>
                  <a:lnTo>
                    <a:pt x="316699" y="149618"/>
                  </a:lnTo>
                  <a:lnTo>
                    <a:pt x="285191" y="121704"/>
                  </a:lnTo>
                  <a:lnTo>
                    <a:pt x="271653" y="104762"/>
                  </a:lnTo>
                  <a:lnTo>
                    <a:pt x="258025" y="87325"/>
                  </a:lnTo>
                  <a:lnTo>
                    <a:pt x="229450" y="52565"/>
                  </a:lnTo>
                  <a:lnTo>
                    <a:pt x="197383" y="23901"/>
                  </a:lnTo>
                  <a:lnTo>
                    <a:pt x="160286" y="5143"/>
                  </a:lnTo>
                  <a:lnTo>
                    <a:pt x="116484" y="0"/>
                  </a:lnTo>
                  <a:lnTo>
                    <a:pt x="73621" y="11239"/>
                  </a:lnTo>
                  <a:lnTo>
                    <a:pt x="64528" y="17526"/>
                  </a:lnTo>
                  <a:lnTo>
                    <a:pt x="38328" y="35712"/>
                  </a:lnTo>
                  <a:lnTo>
                    <a:pt x="12966" y="70561"/>
                  </a:lnTo>
                  <a:lnTo>
                    <a:pt x="0" y="112661"/>
                  </a:lnTo>
                  <a:lnTo>
                    <a:pt x="1524" y="154660"/>
                  </a:lnTo>
                  <a:lnTo>
                    <a:pt x="14859" y="194373"/>
                  </a:lnTo>
                  <a:lnTo>
                    <a:pt x="36995" y="230378"/>
                  </a:lnTo>
                  <a:lnTo>
                    <a:pt x="65011" y="262178"/>
                  </a:lnTo>
                  <a:lnTo>
                    <a:pt x="101904" y="292277"/>
                  </a:lnTo>
                  <a:lnTo>
                    <a:pt x="143167" y="315226"/>
                  </a:lnTo>
                  <a:lnTo>
                    <a:pt x="188582" y="331609"/>
                  </a:lnTo>
                  <a:lnTo>
                    <a:pt x="235889" y="340753"/>
                  </a:lnTo>
                  <a:lnTo>
                    <a:pt x="284340" y="342849"/>
                  </a:lnTo>
                  <a:lnTo>
                    <a:pt x="332778" y="337794"/>
                  </a:lnTo>
                  <a:lnTo>
                    <a:pt x="379996" y="325602"/>
                  </a:lnTo>
                  <a:lnTo>
                    <a:pt x="420674" y="307035"/>
                  </a:lnTo>
                  <a:lnTo>
                    <a:pt x="458241" y="282371"/>
                  </a:lnTo>
                  <a:lnTo>
                    <a:pt x="492023" y="252755"/>
                  </a:lnTo>
                  <a:lnTo>
                    <a:pt x="521360" y="219227"/>
                  </a:lnTo>
                  <a:lnTo>
                    <a:pt x="543496" y="186093"/>
                  </a:lnTo>
                  <a:lnTo>
                    <a:pt x="567905" y="135420"/>
                  </a:lnTo>
                  <a:lnTo>
                    <a:pt x="571030" y="120942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51490" y="0"/>
              <a:ext cx="3036475" cy="224456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652906" y="0"/>
              <a:ext cx="1390650" cy="505459"/>
            </a:xfrm>
            <a:custGeom>
              <a:avLst/>
              <a:gdLst/>
              <a:ahLst/>
              <a:cxnLst/>
              <a:rect l="l" t="t" r="r" b="b"/>
              <a:pathLst>
                <a:path w="1390650" h="505459">
                  <a:moveTo>
                    <a:pt x="1390078" y="79336"/>
                  </a:moveTo>
                  <a:lnTo>
                    <a:pt x="1387894" y="70421"/>
                  </a:lnTo>
                  <a:lnTo>
                    <a:pt x="1383982" y="66243"/>
                  </a:lnTo>
                  <a:lnTo>
                    <a:pt x="1377899" y="63868"/>
                  </a:lnTo>
                  <a:lnTo>
                    <a:pt x="1370291" y="63677"/>
                  </a:lnTo>
                  <a:lnTo>
                    <a:pt x="1334897" y="75349"/>
                  </a:lnTo>
                  <a:lnTo>
                    <a:pt x="1295692" y="100406"/>
                  </a:lnTo>
                  <a:lnTo>
                    <a:pt x="1276667" y="114160"/>
                  </a:lnTo>
                  <a:lnTo>
                    <a:pt x="1261249" y="126873"/>
                  </a:lnTo>
                  <a:lnTo>
                    <a:pt x="1227188" y="150025"/>
                  </a:lnTo>
                  <a:lnTo>
                    <a:pt x="1189316" y="166636"/>
                  </a:lnTo>
                  <a:lnTo>
                    <a:pt x="1169149" y="169100"/>
                  </a:lnTo>
                  <a:lnTo>
                    <a:pt x="1150975" y="164642"/>
                  </a:lnTo>
                  <a:lnTo>
                    <a:pt x="1138135" y="150698"/>
                  </a:lnTo>
                  <a:lnTo>
                    <a:pt x="1135659" y="131330"/>
                  </a:lnTo>
                  <a:lnTo>
                    <a:pt x="1140980" y="112268"/>
                  </a:lnTo>
                  <a:lnTo>
                    <a:pt x="1181900" y="0"/>
                  </a:lnTo>
                  <a:lnTo>
                    <a:pt x="940130" y="0"/>
                  </a:lnTo>
                  <a:lnTo>
                    <a:pt x="496557" y="0"/>
                  </a:lnTo>
                  <a:lnTo>
                    <a:pt x="501700" y="4559"/>
                  </a:lnTo>
                  <a:lnTo>
                    <a:pt x="544995" y="35966"/>
                  </a:lnTo>
                  <a:lnTo>
                    <a:pt x="590664" y="63207"/>
                  </a:lnTo>
                  <a:lnTo>
                    <a:pt x="627011" y="80949"/>
                  </a:lnTo>
                  <a:lnTo>
                    <a:pt x="664400" y="96037"/>
                  </a:lnTo>
                  <a:lnTo>
                    <a:pt x="702741" y="108369"/>
                  </a:lnTo>
                  <a:lnTo>
                    <a:pt x="742035" y="118046"/>
                  </a:lnTo>
                  <a:lnTo>
                    <a:pt x="813587" y="129540"/>
                  </a:lnTo>
                  <a:lnTo>
                    <a:pt x="836993" y="133515"/>
                  </a:lnTo>
                  <a:lnTo>
                    <a:pt x="853833" y="139026"/>
                  </a:lnTo>
                  <a:lnTo>
                    <a:pt x="868108" y="147942"/>
                  </a:lnTo>
                  <a:lnTo>
                    <a:pt x="876198" y="161226"/>
                  </a:lnTo>
                  <a:lnTo>
                    <a:pt x="875652" y="167043"/>
                  </a:lnTo>
                  <a:lnTo>
                    <a:pt x="815962" y="221107"/>
                  </a:lnTo>
                  <a:lnTo>
                    <a:pt x="778383" y="229831"/>
                  </a:lnTo>
                  <a:lnTo>
                    <a:pt x="740321" y="234391"/>
                  </a:lnTo>
                  <a:lnTo>
                    <a:pt x="698169" y="234480"/>
                  </a:lnTo>
                  <a:lnTo>
                    <a:pt x="655929" y="229171"/>
                  </a:lnTo>
                  <a:lnTo>
                    <a:pt x="614260" y="219494"/>
                  </a:lnTo>
                  <a:lnTo>
                    <a:pt x="573824" y="206489"/>
                  </a:lnTo>
                  <a:lnTo>
                    <a:pt x="522922" y="185331"/>
                  </a:lnTo>
                  <a:lnTo>
                    <a:pt x="474294" y="159524"/>
                  </a:lnTo>
                  <a:lnTo>
                    <a:pt x="428726" y="129159"/>
                  </a:lnTo>
                  <a:lnTo>
                    <a:pt x="386765" y="94043"/>
                  </a:lnTo>
                  <a:lnTo>
                    <a:pt x="349173" y="54279"/>
                  </a:lnTo>
                  <a:lnTo>
                    <a:pt x="318731" y="11684"/>
                  </a:lnTo>
                  <a:lnTo>
                    <a:pt x="312547" y="0"/>
                  </a:lnTo>
                  <a:lnTo>
                    <a:pt x="0" y="0"/>
                  </a:lnTo>
                  <a:lnTo>
                    <a:pt x="17780" y="53428"/>
                  </a:lnTo>
                  <a:lnTo>
                    <a:pt x="36906" y="98310"/>
                  </a:lnTo>
                  <a:lnTo>
                    <a:pt x="58889" y="141389"/>
                  </a:lnTo>
                  <a:lnTo>
                    <a:pt x="83629" y="182575"/>
                  </a:lnTo>
                  <a:lnTo>
                    <a:pt x="110363" y="221386"/>
                  </a:lnTo>
                  <a:lnTo>
                    <a:pt x="138912" y="257733"/>
                  </a:lnTo>
                  <a:lnTo>
                    <a:pt x="173164" y="294170"/>
                  </a:lnTo>
                  <a:lnTo>
                    <a:pt x="209981" y="328142"/>
                  </a:lnTo>
                  <a:lnTo>
                    <a:pt x="248424" y="359168"/>
                  </a:lnTo>
                  <a:lnTo>
                    <a:pt x="288759" y="387350"/>
                  </a:lnTo>
                  <a:lnTo>
                    <a:pt x="330822" y="412686"/>
                  </a:lnTo>
                  <a:lnTo>
                    <a:pt x="374484" y="435089"/>
                  </a:lnTo>
                  <a:lnTo>
                    <a:pt x="419582" y="454444"/>
                  </a:lnTo>
                  <a:lnTo>
                    <a:pt x="465924" y="470763"/>
                  </a:lnTo>
                  <a:lnTo>
                    <a:pt x="513397" y="483958"/>
                  </a:lnTo>
                  <a:lnTo>
                    <a:pt x="561924" y="494017"/>
                  </a:lnTo>
                  <a:lnTo>
                    <a:pt x="611212" y="500849"/>
                  </a:lnTo>
                  <a:lnTo>
                    <a:pt x="661162" y="504456"/>
                  </a:lnTo>
                  <a:lnTo>
                    <a:pt x="702932" y="504926"/>
                  </a:lnTo>
                  <a:lnTo>
                    <a:pt x="746696" y="502932"/>
                  </a:lnTo>
                  <a:lnTo>
                    <a:pt x="792086" y="498563"/>
                  </a:lnTo>
                  <a:lnTo>
                    <a:pt x="838606" y="491832"/>
                  </a:lnTo>
                  <a:lnTo>
                    <a:pt x="885901" y="482625"/>
                  </a:lnTo>
                  <a:lnTo>
                    <a:pt x="933475" y="471055"/>
                  </a:lnTo>
                  <a:lnTo>
                    <a:pt x="980948" y="457098"/>
                  </a:lnTo>
                  <a:lnTo>
                    <a:pt x="1027950" y="440690"/>
                  </a:lnTo>
                  <a:lnTo>
                    <a:pt x="1074000" y="421805"/>
                  </a:lnTo>
                  <a:lnTo>
                    <a:pt x="1118628" y="400545"/>
                  </a:lnTo>
                  <a:lnTo>
                    <a:pt x="1161440" y="376821"/>
                  </a:lnTo>
                  <a:lnTo>
                    <a:pt x="1202067" y="350634"/>
                  </a:lnTo>
                  <a:lnTo>
                    <a:pt x="1240028" y="321970"/>
                  </a:lnTo>
                  <a:lnTo>
                    <a:pt x="1274953" y="290855"/>
                  </a:lnTo>
                  <a:lnTo>
                    <a:pt x="1306347" y="257263"/>
                  </a:lnTo>
                  <a:lnTo>
                    <a:pt x="1333842" y="221195"/>
                  </a:lnTo>
                  <a:lnTo>
                    <a:pt x="1356969" y="182676"/>
                  </a:lnTo>
                  <a:lnTo>
                    <a:pt x="1375333" y="141681"/>
                  </a:lnTo>
                  <a:lnTo>
                    <a:pt x="1375333" y="141871"/>
                  </a:lnTo>
                  <a:lnTo>
                    <a:pt x="1379994" y="127736"/>
                  </a:lnTo>
                  <a:lnTo>
                    <a:pt x="1383512" y="113969"/>
                  </a:lnTo>
                  <a:lnTo>
                    <a:pt x="1385989" y="100304"/>
                  </a:lnTo>
                  <a:lnTo>
                    <a:pt x="1387411" y="86550"/>
                  </a:lnTo>
                  <a:lnTo>
                    <a:pt x="1390078" y="79336"/>
                  </a:lnTo>
                  <a:close/>
                </a:path>
              </a:pathLst>
            </a:custGeom>
            <a:solidFill>
              <a:srgbClr val="FDE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93802" y="0"/>
              <a:ext cx="113318" cy="11225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3625931" y="37"/>
              <a:ext cx="1447800" cy="542925"/>
            </a:xfrm>
            <a:custGeom>
              <a:avLst/>
              <a:gdLst/>
              <a:ahLst/>
              <a:cxnLst/>
              <a:rect l="l" t="t" r="r" b="b"/>
              <a:pathLst>
                <a:path w="1447800" h="542925">
                  <a:moveTo>
                    <a:pt x="903008" y="166039"/>
                  </a:moveTo>
                  <a:lnTo>
                    <a:pt x="862774" y="137617"/>
                  </a:lnTo>
                  <a:lnTo>
                    <a:pt x="791235" y="125996"/>
                  </a:lnTo>
                  <a:lnTo>
                    <a:pt x="767842" y="121958"/>
                  </a:lnTo>
                  <a:lnTo>
                    <a:pt x="728548" y="112166"/>
                  </a:lnTo>
                  <a:lnTo>
                    <a:pt x="690219" y="99580"/>
                  </a:lnTo>
                  <a:lnTo>
                    <a:pt x="652932" y="84315"/>
                  </a:lnTo>
                  <a:lnTo>
                    <a:pt x="616597" y="66357"/>
                  </a:lnTo>
                  <a:lnTo>
                    <a:pt x="569696" y="39370"/>
                  </a:lnTo>
                  <a:lnTo>
                    <a:pt x="526034" y="7683"/>
                  </a:lnTo>
                  <a:lnTo>
                    <a:pt x="517474" y="0"/>
                  </a:lnTo>
                  <a:lnTo>
                    <a:pt x="481711" y="0"/>
                  </a:lnTo>
                  <a:lnTo>
                    <a:pt x="533361" y="42545"/>
                  </a:lnTo>
                  <a:lnTo>
                    <a:pt x="579107" y="71920"/>
                  </a:lnTo>
                  <a:lnTo>
                    <a:pt x="640562" y="105156"/>
                  </a:lnTo>
                  <a:lnTo>
                    <a:pt x="705243" y="129260"/>
                  </a:lnTo>
                  <a:lnTo>
                    <a:pt x="770407" y="144907"/>
                  </a:lnTo>
                  <a:lnTo>
                    <a:pt x="811314" y="152019"/>
                  </a:lnTo>
                  <a:lnTo>
                    <a:pt x="831189" y="156044"/>
                  </a:lnTo>
                  <a:lnTo>
                    <a:pt x="851547" y="160947"/>
                  </a:lnTo>
                  <a:lnTo>
                    <a:pt x="856399" y="162674"/>
                  </a:lnTo>
                  <a:lnTo>
                    <a:pt x="869238" y="164693"/>
                  </a:lnTo>
                  <a:lnTo>
                    <a:pt x="870762" y="167957"/>
                  </a:lnTo>
                  <a:lnTo>
                    <a:pt x="874661" y="172186"/>
                  </a:lnTo>
                  <a:lnTo>
                    <a:pt x="871334" y="173723"/>
                  </a:lnTo>
                  <a:lnTo>
                    <a:pt x="834326" y="193116"/>
                  </a:lnTo>
                  <a:lnTo>
                    <a:pt x="781532" y="204927"/>
                  </a:lnTo>
                  <a:lnTo>
                    <a:pt x="764514" y="205790"/>
                  </a:lnTo>
                  <a:lnTo>
                    <a:pt x="727697" y="204736"/>
                  </a:lnTo>
                  <a:lnTo>
                    <a:pt x="655599" y="192824"/>
                  </a:lnTo>
                  <a:lnTo>
                    <a:pt x="596430" y="174294"/>
                  </a:lnTo>
                  <a:lnTo>
                    <a:pt x="547344" y="153644"/>
                  </a:lnTo>
                  <a:lnTo>
                    <a:pt x="501205" y="128397"/>
                  </a:lnTo>
                  <a:lnTo>
                    <a:pt x="458393" y="98145"/>
                  </a:lnTo>
                  <a:lnTo>
                    <a:pt x="419303" y="62509"/>
                  </a:lnTo>
                  <a:lnTo>
                    <a:pt x="384873" y="21513"/>
                  </a:lnTo>
                  <a:lnTo>
                    <a:pt x="370700" y="0"/>
                  </a:lnTo>
                  <a:lnTo>
                    <a:pt x="337121" y="0"/>
                  </a:lnTo>
                  <a:lnTo>
                    <a:pt x="374980" y="57327"/>
                  </a:lnTo>
                  <a:lnTo>
                    <a:pt x="412546" y="97561"/>
                  </a:lnTo>
                  <a:lnTo>
                    <a:pt x="454494" y="133096"/>
                  </a:lnTo>
                  <a:lnTo>
                    <a:pt x="500062" y="163918"/>
                  </a:lnTo>
                  <a:lnTo>
                    <a:pt x="548678" y="189953"/>
                  </a:lnTo>
                  <a:lnTo>
                    <a:pt x="599567" y="211366"/>
                  </a:lnTo>
                  <a:lnTo>
                    <a:pt x="640473" y="223177"/>
                  </a:lnTo>
                  <a:lnTo>
                    <a:pt x="682320" y="232486"/>
                  </a:lnTo>
                  <a:lnTo>
                    <a:pt x="724458" y="238353"/>
                  </a:lnTo>
                  <a:lnTo>
                    <a:pt x="766127" y="239598"/>
                  </a:lnTo>
                  <a:lnTo>
                    <a:pt x="786104" y="238163"/>
                  </a:lnTo>
                  <a:lnTo>
                    <a:pt x="841654" y="226148"/>
                  </a:lnTo>
                  <a:lnTo>
                    <a:pt x="890739" y="199364"/>
                  </a:lnTo>
                  <a:lnTo>
                    <a:pt x="900252" y="184480"/>
                  </a:lnTo>
                  <a:lnTo>
                    <a:pt x="903008" y="166039"/>
                  </a:lnTo>
                  <a:close/>
                </a:path>
                <a:path w="1447800" h="542925">
                  <a:moveTo>
                    <a:pt x="1447787" y="72021"/>
                  </a:moveTo>
                  <a:lnTo>
                    <a:pt x="1431239" y="41389"/>
                  </a:lnTo>
                  <a:lnTo>
                    <a:pt x="1390332" y="31788"/>
                  </a:lnTo>
                  <a:lnTo>
                    <a:pt x="1349057" y="46761"/>
                  </a:lnTo>
                  <a:lnTo>
                    <a:pt x="1311757" y="70675"/>
                  </a:lnTo>
                  <a:lnTo>
                    <a:pt x="1276286" y="97853"/>
                  </a:lnTo>
                  <a:lnTo>
                    <a:pt x="1240701" y="122631"/>
                  </a:lnTo>
                  <a:lnTo>
                    <a:pt x="1219492" y="134442"/>
                  </a:lnTo>
                  <a:lnTo>
                    <a:pt x="1207223" y="139344"/>
                  </a:lnTo>
                  <a:lnTo>
                    <a:pt x="1196657" y="139433"/>
                  </a:lnTo>
                  <a:lnTo>
                    <a:pt x="1192098" y="132041"/>
                  </a:lnTo>
                  <a:lnTo>
                    <a:pt x="1231861" y="86423"/>
                  </a:lnTo>
                  <a:lnTo>
                    <a:pt x="1251737" y="72313"/>
                  </a:lnTo>
                  <a:lnTo>
                    <a:pt x="1271435" y="57137"/>
                  </a:lnTo>
                  <a:lnTo>
                    <a:pt x="1289977" y="38989"/>
                  </a:lnTo>
                  <a:lnTo>
                    <a:pt x="1304823" y="19583"/>
                  </a:lnTo>
                  <a:lnTo>
                    <a:pt x="1316799" y="0"/>
                  </a:lnTo>
                  <a:lnTo>
                    <a:pt x="1290840" y="0"/>
                  </a:lnTo>
                  <a:lnTo>
                    <a:pt x="1287983" y="4889"/>
                  </a:lnTo>
                  <a:lnTo>
                    <a:pt x="1280845" y="14973"/>
                  </a:lnTo>
                  <a:lnTo>
                    <a:pt x="1273327" y="24676"/>
                  </a:lnTo>
                  <a:lnTo>
                    <a:pt x="1255356" y="41478"/>
                  </a:lnTo>
                  <a:lnTo>
                    <a:pt x="1235951" y="55981"/>
                  </a:lnTo>
                  <a:lnTo>
                    <a:pt x="1216253" y="69811"/>
                  </a:lnTo>
                  <a:lnTo>
                    <a:pt x="1197419" y="84696"/>
                  </a:lnTo>
                  <a:lnTo>
                    <a:pt x="1183728" y="98336"/>
                  </a:lnTo>
                  <a:lnTo>
                    <a:pt x="1173073" y="115620"/>
                  </a:lnTo>
                  <a:lnTo>
                    <a:pt x="1168222" y="135013"/>
                  </a:lnTo>
                  <a:lnTo>
                    <a:pt x="1172121" y="155092"/>
                  </a:lnTo>
                  <a:lnTo>
                    <a:pt x="1186014" y="169595"/>
                  </a:lnTo>
                  <a:lnTo>
                    <a:pt x="1204087" y="174002"/>
                  </a:lnTo>
                  <a:lnTo>
                    <a:pt x="1223683" y="171323"/>
                  </a:lnTo>
                  <a:lnTo>
                    <a:pt x="1259827" y="153835"/>
                  </a:lnTo>
                  <a:lnTo>
                    <a:pt x="1293876" y="130403"/>
                  </a:lnTo>
                  <a:lnTo>
                    <a:pt x="1328597" y="103708"/>
                  </a:lnTo>
                  <a:lnTo>
                    <a:pt x="1347914" y="90170"/>
                  </a:lnTo>
                  <a:lnTo>
                    <a:pt x="1368463" y="78651"/>
                  </a:lnTo>
                  <a:lnTo>
                    <a:pt x="1390332" y="70383"/>
                  </a:lnTo>
                  <a:lnTo>
                    <a:pt x="1396517" y="68275"/>
                  </a:lnTo>
                  <a:lnTo>
                    <a:pt x="1404226" y="66929"/>
                  </a:lnTo>
                  <a:lnTo>
                    <a:pt x="1411833" y="67119"/>
                  </a:lnTo>
                  <a:lnTo>
                    <a:pt x="1417916" y="69519"/>
                  </a:lnTo>
                  <a:lnTo>
                    <a:pt x="1421828" y="73748"/>
                  </a:lnTo>
                  <a:lnTo>
                    <a:pt x="1420774" y="84315"/>
                  </a:lnTo>
                  <a:lnTo>
                    <a:pt x="1421447" y="90081"/>
                  </a:lnTo>
                  <a:lnTo>
                    <a:pt x="1413637" y="132803"/>
                  </a:lnTo>
                  <a:lnTo>
                    <a:pt x="1391005" y="187553"/>
                  </a:lnTo>
                  <a:lnTo>
                    <a:pt x="1367891" y="226542"/>
                  </a:lnTo>
                  <a:lnTo>
                    <a:pt x="1340396" y="263029"/>
                  </a:lnTo>
                  <a:lnTo>
                    <a:pt x="1309001" y="297027"/>
                  </a:lnTo>
                  <a:lnTo>
                    <a:pt x="1274089" y="328523"/>
                  </a:lnTo>
                  <a:lnTo>
                    <a:pt x="1236141" y="357530"/>
                  </a:lnTo>
                  <a:lnTo>
                    <a:pt x="1195527" y="384035"/>
                  </a:lnTo>
                  <a:lnTo>
                    <a:pt x="1152715" y="408038"/>
                  </a:lnTo>
                  <a:lnTo>
                    <a:pt x="1108100" y="429552"/>
                  </a:lnTo>
                  <a:lnTo>
                    <a:pt x="1062062" y="448652"/>
                  </a:lnTo>
                  <a:lnTo>
                    <a:pt x="1015072" y="465277"/>
                  </a:lnTo>
                  <a:lnTo>
                    <a:pt x="967600" y="479386"/>
                  </a:lnTo>
                  <a:lnTo>
                    <a:pt x="920038" y="491109"/>
                  </a:lnTo>
                  <a:lnTo>
                    <a:pt x="872756" y="500418"/>
                  </a:lnTo>
                  <a:lnTo>
                    <a:pt x="826249" y="507238"/>
                  </a:lnTo>
                  <a:lnTo>
                    <a:pt x="780872" y="511657"/>
                  </a:lnTo>
                  <a:lnTo>
                    <a:pt x="737120" y="513676"/>
                  </a:lnTo>
                  <a:lnTo>
                    <a:pt x="695350" y="513194"/>
                  </a:lnTo>
                  <a:lnTo>
                    <a:pt x="645896" y="509739"/>
                  </a:lnTo>
                  <a:lnTo>
                    <a:pt x="596900" y="502920"/>
                  </a:lnTo>
                  <a:lnTo>
                    <a:pt x="548576" y="492836"/>
                  </a:lnTo>
                  <a:lnTo>
                    <a:pt x="501116" y="479488"/>
                  </a:lnTo>
                  <a:lnTo>
                    <a:pt x="454685" y="462965"/>
                  </a:lnTo>
                  <a:lnTo>
                    <a:pt x="409511" y="443280"/>
                  </a:lnTo>
                  <a:lnTo>
                    <a:pt x="365658" y="420611"/>
                  </a:lnTo>
                  <a:lnTo>
                    <a:pt x="323418" y="394982"/>
                  </a:lnTo>
                  <a:lnTo>
                    <a:pt x="282892" y="366356"/>
                  </a:lnTo>
                  <a:lnTo>
                    <a:pt x="244271" y="334962"/>
                  </a:lnTo>
                  <a:lnTo>
                    <a:pt x="207746" y="300774"/>
                  </a:lnTo>
                  <a:lnTo>
                    <a:pt x="173405" y="263791"/>
                  </a:lnTo>
                  <a:lnTo>
                    <a:pt x="141820" y="225869"/>
                  </a:lnTo>
                  <a:lnTo>
                    <a:pt x="113284" y="185915"/>
                  </a:lnTo>
                  <a:lnTo>
                    <a:pt x="87503" y="143751"/>
                  </a:lnTo>
                  <a:lnTo>
                    <a:pt x="66103" y="100355"/>
                  </a:lnTo>
                  <a:lnTo>
                    <a:pt x="48691" y="55600"/>
                  </a:lnTo>
                  <a:lnTo>
                    <a:pt x="35953" y="9702"/>
                  </a:lnTo>
                  <a:lnTo>
                    <a:pt x="33477" y="0"/>
                  </a:lnTo>
                  <a:lnTo>
                    <a:pt x="0" y="0"/>
                  </a:lnTo>
                  <a:lnTo>
                    <a:pt x="22440" y="70675"/>
                  </a:lnTo>
                  <a:lnTo>
                    <a:pt x="42519" y="117830"/>
                  </a:lnTo>
                  <a:lnTo>
                    <a:pt x="66014" y="163245"/>
                  </a:lnTo>
                  <a:lnTo>
                    <a:pt x="92735" y="206463"/>
                  </a:lnTo>
                  <a:lnTo>
                    <a:pt x="121373" y="246037"/>
                  </a:lnTo>
                  <a:lnTo>
                    <a:pt x="152285" y="283578"/>
                  </a:lnTo>
                  <a:lnTo>
                    <a:pt x="185394" y="319011"/>
                  </a:lnTo>
                  <a:lnTo>
                    <a:pt x="220497" y="352145"/>
                  </a:lnTo>
                  <a:lnTo>
                    <a:pt x="257492" y="382968"/>
                  </a:lnTo>
                  <a:lnTo>
                    <a:pt x="296214" y="411403"/>
                  </a:lnTo>
                  <a:lnTo>
                    <a:pt x="336550" y="437324"/>
                  </a:lnTo>
                  <a:lnTo>
                    <a:pt x="378396" y="460667"/>
                  </a:lnTo>
                  <a:lnTo>
                    <a:pt x="421589" y="481304"/>
                  </a:lnTo>
                  <a:lnTo>
                    <a:pt x="466013" y="499173"/>
                  </a:lnTo>
                  <a:lnTo>
                    <a:pt x="511479" y="514146"/>
                  </a:lnTo>
                  <a:lnTo>
                    <a:pt x="557898" y="526161"/>
                  </a:lnTo>
                  <a:lnTo>
                    <a:pt x="605078" y="535089"/>
                  </a:lnTo>
                  <a:lnTo>
                    <a:pt x="646645" y="540080"/>
                  </a:lnTo>
                  <a:lnTo>
                    <a:pt x="689927" y="542671"/>
                  </a:lnTo>
                  <a:lnTo>
                    <a:pt x="734733" y="542861"/>
                  </a:lnTo>
                  <a:lnTo>
                    <a:pt x="780681" y="540651"/>
                  </a:lnTo>
                  <a:lnTo>
                    <a:pt x="827481" y="535952"/>
                  </a:lnTo>
                  <a:lnTo>
                    <a:pt x="874852" y="528942"/>
                  </a:lnTo>
                  <a:lnTo>
                    <a:pt x="922413" y="519531"/>
                  </a:lnTo>
                  <a:lnTo>
                    <a:pt x="969886" y="507720"/>
                  </a:lnTo>
                  <a:lnTo>
                    <a:pt x="1016977" y="493598"/>
                  </a:lnTo>
                  <a:lnTo>
                    <a:pt x="1063396" y="477177"/>
                  </a:lnTo>
                  <a:lnTo>
                    <a:pt x="1108862" y="458355"/>
                  </a:lnTo>
                  <a:lnTo>
                    <a:pt x="1153096" y="437324"/>
                  </a:lnTo>
                  <a:lnTo>
                    <a:pt x="1195717" y="413994"/>
                  </a:lnTo>
                  <a:lnTo>
                    <a:pt x="1236611" y="388162"/>
                  </a:lnTo>
                  <a:lnTo>
                    <a:pt x="1275143" y="360210"/>
                  </a:lnTo>
                  <a:lnTo>
                    <a:pt x="1311198" y="330060"/>
                  </a:lnTo>
                  <a:lnTo>
                    <a:pt x="1344396" y="297700"/>
                  </a:lnTo>
                  <a:lnTo>
                    <a:pt x="1374444" y="263131"/>
                  </a:lnTo>
                  <a:lnTo>
                    <a:pt x="1401089" y="226339"/>
                  </a:lnTo>
                  <a:lnTo>
                    <a:pt x="1424012" y="187350"/>
                  </a:lnTo>
                  <a:lnTo>
                    <a:pt x="1447215" y="113512"/>
                  </a:lnTo>
                  <a:lnTo>
                    <a:pt x="1447787" y="72021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677820" y="9676234"/>
            <a:ext cx="182880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95"/>
              </a:lnSpc>
            </a:pPr>
            <a:fld id="{81D60167-4931-47E6-BA6A-407CBD079E47}" type="slidenum">
              <a:rPr sz="1450" spc="30" dirty="0">
                <a:latin typeface="Arial MT"/>
                <a:cs typeface="Arial MT"/>
              </a:rPr>
              <a:t>5</a:t>
            </a:fld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ACCB9D-7E49-E8D3-1A8A-CB8571AB9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257300"/>
            <a:ext cx="13182600" cy="7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6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5"/>
            <a:ext cx="9144000" cy="10287000"/>
            <a:chOff x="9144000" y="35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35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7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81247" y="9161842"/>
              <a:ext cx="876300" cy="685800"/>
            </a:xfrm>
            <a:custGeom>
              <a:avLst/>
              <a:gdLst/>
              <a:ahLst/>
              <a:cxnLst/>
              <a:rect l="l" t="t" r="r" b="b"/>
              <a:pathLst>
                <a:path w="876300" h="685800">
                  <a:moveTo>
                    <a:pt x="296862" y="635609"/>
                  </a:moveTo>
                  <a:lnTo>
                    <a:pt x="285191" y="597585"/>
                  </a:lnTo>
                  <a:lnTo>
                    <a:pt x="180835" y="479361"/>
                  </a:lnTo>
                  <a:lnTo>
                    <a:pt x="153746" y="449300"/>
                  </a:lnTo>
                  <a:lnTo>
                    <a:pt x="125310" y="419442"/>
                  </a:lnTo>
                  <a:lnTo>
                    <a:pt x="94678" y="392137"/>
                  </a:lnTo>
                  <a:lnTo>
                    <a:pt x="60883" y="369658"/>
                  </a:lnTo>
                  <a:lnTo>
                    <a:pt x="36855" y="363588"/>
                  </a:lnTo>
                  <a:lnTo>
                    <a:pt x="25565" y="365874"/>
                  </a:lnTo>
                  <a:lnTo>
                    <a:pt x="15417" y="371932"/>
                  </a:lnTo>
                  <a:lnTo>
                    <a:pt x="6032" y="379806"/>
                  </a:lnTo>
                  <a:lnTo>
                    <a:pt x="965" y="389953"/>
                  </a:lnTo>
                  <a:lnTo>
                    <a:pt x="0" y="401713"/>
                  </a:lnTo>
                  <a:lnTo>
                    <a:pt x="2679" y="413842"/>
                  </a:lnTo>
                  <a:lnTo>
                    <a:pt x="20015" y="450342"/>
                  </a:lnTo>
                  <a:lnTo>
                    <a:pt x="43561" y="484200"/>
                  </a:lnTo>
                  <a:lnTo>
                    <a:pt x="70561" y="516331"/>
                  </a:lnTo>
                  <a:lnTo>
                    <a:pt x="202565" y="666038"/>
                  </a:lnTo>
                  <a:lnTo>
                    <a:pt x="239039" y="685571"/>
                  </a:lnTo>
                  <a:lnTo>
                    <a:pt x="259816" y="683577"/>
                  </a:lnTo>
                  <a:lnTo>
                    <a:pt x="278384" y="672680"/>
                  </a:lnTo>
                  <a:lnTo>
                    <a:pt x="291312" y="655231"/>
                  </a:lnTo>
                  <a:lnTo>
                    <a:pt x="296862" y="635609"/>
                  </a:lnTo>
                  <a:close/>
                </a:path>
                <a:path w="876300" h="685800">
                  <a:moveTo>
                    <a:pt x="706120" y="597306"/>
                  </a:moveTo>
                  <a:lnTo>
                    <a:pt x="686879" y="564400"/>
                  </a:lnTo>
                  <a:lnTo>
                    <a:pt x="428688" y="374218"/>
                  </a:lnTo>
                  <a:lnTo>
                    <a:pt x="385508" y="343014"/>
                  </a:lnTo>
                  <a:lnTo>
                    <a:pt x="341769" y="312686"/>
                  </a:lnTo>
                  <a:lnTo>
                    <a:pt x="296862" y="283768"/>
                  </a:lnTo>
                  <a:lnTo>
                    <a:pt x="250240" y="256832"/>
                  </a:lnTo>
                  <a:lnTo>
                    <a:pt x="221716" y="249720"/>
                  </a:lnTo>
                  <a:lnTo>
                    <a:pt x="208508" y="253707"/>
                  </a:lnTo>
                  <a:lnTo>
                    <a:pt x="196824" y="263283"/>
                  </a:lnTo>
                  <a:lnTo>
                    <a:pt x="189547" y="275424"/>
                  </a:lnTo>
                  <a:lnTo>
                    <a:pt x="186194" y="290017"/>
                  </a:lnTo>
                  <a:lnTo>
                    <a:pt x="187731" y="304812"/>
                  </a:lnTo>
                  <a:lnTo>
                    <a:pt x="246608" y="363308"/>
                  </a:lnTo>
                  <a:lnTo>
                    <a:pt x="327304" y="424840"/>
                  </a:lnTo>
                  <a:lnTo>
                    <a:pt x="383692" y="464185"/>
                  </a:lnTo>
                  <a:lnTo>
                    <a:pt x="631825" y="642239"/>
                  </a:lnTo>
                  <a:lnTo>
                    <a:pt x="668299" y="650773"/>
                  </a:lnTo>
                  <a:lnTo>
                    <a:pt x="696544" y="630961"/>
                  </a:lnTo>
                  <a:lnTo>
                    <a:pt x="706120" y="597306"/>
                  </a:lnTo>
                  <a:close/>
                </a:path>
                <a:path w="876300" h="685800">
                  <a:moveTo>
                    <a:pt x="875703" y="93573"/>
                  </a:moveTo>
                  <a:lnTo>
                    <a:pt x="875690" y="93383"/>
                  </a:lnTo>
                  <a:lnTo>
                    <a:pt x="864069" y="54419"/>
                  </a:lnTo>
                  <a:lnTo>
                    <a:pt x="828268" y="36499"/>
                  </a:lnTo>
                  <a:lnTo>
                    <a:pt x="626376" y="14884"/>
                  </a:lnTo>
                  <a:lnTo>
                    <a:pt x="574675" y="8051"/>
                  </a:lnTo>
                  <a:lnTo>
                    <a:pt x="521741" y="1892"/>
                  </a:lnTo>
                  <a:lnTo>
                    <a:pt x="469087" y="0"/>
                  </a:lnTo>
                  <a:lnTo>
                    <a:pt x="418058" y="5778"/>
                  </a:lnTo>
                  <a:lnTo>
                    <a:pt x="392214" y="21234"/>
                  </a:lnTo>
                  <a:lnTo>
                    <a:pt x="381495" y="46266"/>
                  </a:lnTo>
                  <a:lnTo>
                    <a:pt x="387134" y="72707"/>
                  </a:lnTo>
                  <a:lnTo>
                    <a:pt x="410502" y="92341"/>
                  </a:lnTo>
                  <a:lnTo>
                    <a:pt x="459511" y="107226"/>
                  </a:lnTo>
                  <a:lnTo>
                    <a:pt x="511784" y="114808"/>
                  </a:lnTo>
                  <a:lnTo>
                    <a:pt x="616699" y="121729"/>
                  </a:lnTo>
                  <a:lnTo>
                    <a:pt x="717219" y="130073"/>
                  </a:lnTo>
                  <a:lnTo>
                    <a:pt x="767575" y="134912"/>
                  </a:lnTo>
                  <a:lnTo>
                    <a:pt x="818121" y="140500"/>
                  </a:lnTo>
                  <a:lnTo>
                    <a:pt x="839368" y="138607"/>
                  </a:lnTo>
                  <a:lnTo>
                    <a:pt x="857656" y="128930"/>
                  </a:lnTo>
                  <a:lnTo>
                    <a:pt x="870585" y="113296"/>
                  </a:lnTo>
                  <a:lnTo>
                    <a:pt x="875703" y="93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774" y="908265"/>
            <a:ext cx="7373620" cy="2397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100"/>
              </a:lnSpc>
              <a:spcBef>
                <a:spcPts val="95"/>
              </a:spcBef>
            </a:pPr>
            <a:r>
              <a:rPr spc="75" dirty="0"/>
              <a:t>The </a:t>
            </a:r>
            <a:r>
              <a:rPr spc="235" dirty="0"/>
              <a:t>Mining </a:t>
            </a:r>
            <a:r>
              <a:rPr spc="180" dirty="0"/>
              <a:t>Algorithm </a:t>
            </a:r>
            <a:r>
              <a:rPr spc="350" dirty="0"/>
              <a:t>- </a:t>
            </a:r>
            <a:r>
              <a:rPr spc="-1320" dirty="0"/>
              <a:t> </a:t>
            </a:r>
            <a:r>
              <a:rPr spc="75" dirty="0"/>
              <a:t>The</a:t>
            </a:r>
            <a:r>
              <a:rPr spc="-204" dirty="0"/>
              <a:t> </a:t>
            </a:r>
            <a:r>
              <a:rPr spc="335" dirty="0"/>
              <a:t>Main</a:t>
            </a:r>
            <a:r>
              <a:rPr spc="-204" dirty="0"/>
              <a:t> </a:t>
            </a:r>
            <a:r>
              <a:rPr spc="200" dirty="0"/>
              <a:t>Component</a:t>
            </a:r>
            <a:r>
              <a:rPr spc="-200" dirty="0"/>
              <a:t> </a:t>
            </a:r>
            <a:r>
              <a:rPr spc="160" dirty="0"/>
              <a:t>of </a:t>
            </a:r>
            <a:r>
              <a:rPr spc="-1320" dirty="0"/>
              <a:t> </a:t>
            </a:r>
            <a:r>
              <a:rPr spc="75" dirty="0"/>
              <a:t>Process</a:t>
            </a:r>
            <a:r>
              <a:rPr spc="-190" dirty="0"/>
              <a:t> </a:t>
            </a:r>
            <a:r>
              <a:rPr spc="235" dirty="0"/>
              <a:t>Mining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8568" y="3519809"/>
            <a:ext cx="65519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800" spc="-95" dirty="0">
                <a:latin typeface="Arial MT"/>
                <a:cs typeface="Arial MT"/>
              </a:rPr>
              <a:t>The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mining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algorithm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determines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process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models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are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created.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7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best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known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categories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are: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7936529"/>
            <a:ext cx="672020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10" dirty="0">
                <a:solidFill>
                  <a:srgbClr val="DE537D"/>
                </a:solidFill>
                <a:latin typeface="Arial MT"/>
                <a:cs typeface="Arial MT"/>
              </a:rPr>
              <a:t>Deterministic </a:t>
            </a:r>
            <a:r>
              <a:rPr sz="1800" spc="25" dirty="0">
                <a:solidFill>
                  <a:srgbClr val="DE537D"/>
                </a:solidFill>
                <a:latin typeface="Arial MT"/>
                <a:cs typeface="Arial MT"/>
              </a:rPr>
              <a:t>algorithms</a:t>
            </a:r>
            <a:r>
              <a:rPr sz="1800" spc="25" dirty="0">
                <a:latin typeface="Arial MT"/>
                <a:cs typeface="Arial MT"/>
              </a:rPr>
              <a:t>: </a:t>
            </a:r>
            <a:r>
              <a:rPr sz="1800" spc="-5" dirty="0">
                <a:latin typeface="Arial MT"/>
                <a:cs typeface="Arial MT"/>
              </a:rPr>
              <a:t>Determinism </a:t>
            </a:r>
            <a:r>
              <a:rPr sz="1800" spc="-20" dirty="0">
                <a:latin typeface="Arial MT"/>
                <a:cs typeface="Arial MT"/>
              </a:rPr>
              <a:t>means </a:t>
            </a:r>
            <a:r>
              <a:rPr sz="1800" spc="90" dirty="0">
                <a:latin typeface="Arial MT"/>
                <a:cs typeface="Arial MT"/>
              </a:rPr>
              <a:t>that </a:t>
            </a:r>
            <a:r>
              <a:rPr sz="1800" spc="35" dirty="0">
                <a:latin typeface="Arial MT"/>
                <a:cs typeface="Arial MT"/>
              </a:rPr>
              <a:t>an </a:t>
            </a:r>
            <a:r>
              <a:rPr sz="1800" spc="40" dirty="0">
                <a:latin typeface="Arial MT"/>
                <a:cs typeface="Arial MT"/>
              </a:rPr>
              <a:t>algorithm 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produces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40" dirty="0">
                <a:latin typeface="Arial MT"/>
                <a:cs typeface="Arial MT"/>
              </a:rPr>
              <a:t>only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defined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reproducible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results.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It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always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delivers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same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result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60" dirty="0">
                <a:latin typeface="Arial MT"/>
                <a:cs typeface="Arial MT"/>
              </a:rPr>
              <a:t>for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same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input.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05601" y="4810231"/>
            <a:ext cx="2143125" cy="2762250"/>
          </a:xfrm>
          <a:custGeom>
            <a:avLst/>
            <a:gdLst/>
            <a:ahLst/>
            <a:cxnLst/>
            <a:rect l="l" t="t" r="r" b="b"/>
            <a:pathLst>
              <a:path w="2143125" h="2762250">
                <a:moveTo>
                  <a:pt x="1881759" y="2762059"/>
                </a:moveTo>
                <a:lnTo>
                  <a:pt x="261270" y="2762059"/>
                </a:lnTo>
                <a:lnTo>
                  <a:pt x="248126" y="2761392"/>
                </a:lnTo>
                <a:lnTo>
                  <a:pt x="209169" y="2755582"/>
                </a:lnTo>
                <a:lnTo>
                  <a:pt x="171450" y="2744152"/>
                </a:lnTo>
                <a:lnTo>
                  <a:pt x="135826" y="2727293"/>
                </a:lnTo>
                <a:lnTo>
                  <a:pt x="103060" y="2705481"/>
                </a:lnTo>
                <a:lnTo>
                  <a:pt x="73818" y="2679096"/>
                </a:lnTo>
                <a:lnTo>
                  <a:pt x="48863" y="2648712"/>
                </a:lnTo>
                <a:lnTo>
                  <a:pt x="28575" y="2614993"/>
                </a:lnTo>
                <a:lnTo>
                  <a:pt x="13525" y="2578608"/>
                </a:lnTo>
                <a:lnTo>
                  <a:pt x="3905" y="2540412"/>
                </a:lnTo>
                <a:lnTo>
                  <a:pt x="0" y="2501265"/>
                </a:lnTo>
                <a:lnTo>
                  <a:pt x="0" y="260794"/>
                </a:lnTo>
                <a:lnTo>
                  <a:pt x="6477" y="208692"/>
                </a:lnTo>
                <a:lnTo>
                  <a:pt x="17907" y="171069"/>
                </a:lnTo>
                <a:lnTo>
                  <a:pt x="34766" y="135540"/>
                </a:lnTo>
                <a:lnTo>
                  <a:pt x="56673" y="102870"/>
                </a:lnTo>
                <a:lnTo>
                  <a:pt x="83058" y="73628"/>
                </a:lnTo>
                <a:lnTo>
                  <a:pt x="113538" y="48672"/>
                </a:lnTo>
                <a:lnTo>
                  <a:pt x="147351" y="28479"/>
                </a:lnTo>
                <a:lnTo>
                  <a:pt x="183737" y="13430"/>
                </a:lnTo>
                <a:lnTo>
                  <a:pt x="221932" y="3905"/>
                </a:lnTo>
                <a:lnTo>
                  <a:pt x="261270" y="0"/>
                </a:lnTo>
                <a:lnTo>
                  <a:pt x="1881759" y="0"/>
                </a:lnTo>
                <a:lnTo>
                  <a:pt x="1933860" y="6477"/>
                </a:lnTo>
                <a:lnTo>
                  <a:pt x="1971579" y="17907"/>
                </a:lnTo>
                <a:lnTo>
                  <a:pt x="2007203" y="34766"/>
                </a:lnTo>
                <a:lnTo>
                  <a:pt x="2039969" y="56578"/>
                </a:lnTo>
                <a:lnTo>
                  <a:pt x="2069211" y="82962"/>
                </a:lnTo>
                <a:lnTo>
                  <a:pt x="2094166" y="113347"/>
                </a:lnTo>
                <a:lnTo>
                  <a:pt x="2114454" y="147066"/>
                </a:lnTo>
                <a:lnTo>
                  <a:pt x="2129504" y="183451"/>
                </a:lnTo>
                <a:lnTo>
                  <a:pt x="2139124" y="221646"/>
                </a:lnTo>
                <a:lnTo>
                  <a:pt x="2143029" y="260794"/>
                </a:lnTo>
                <a:lnTo>
                  <a:pt x="2143029" y="2501265"/>
                </a:lnTo>
                <a:lnTo>
                  <a:pt x="2139124" y="2540412"/>
                </a:lnTo>
                <a:lnTo>
                  <a:pt x="2129504" y="2578608"/>
                </a:lnTo>
                <a:lnTo>
                  <a:pt x="2114454" y="2614993"/>
                </a:lnTo>
                <a:lnTo>
                  <a:pt x="2094166" y="2648712"/>
                </a:lnTo>
                <a:lnTo>
                  <a:pt x="2069211" y="2679096"/>
                </a:lnTo>
                <a:lnTo>
                  <a:pt x="2039969" y="2705481"/>
                </a:lnTo>
                <a:lnTo>
                  <a:pt x="2007203" y="2727293"/>
                </a:lnTo>
                <a:lnTo>
                  <a:pt x="1971579" y="2744152"/>
                </a:lnTo>
                <a:lnTo>
                  <a:pt x="1933860" y="2755582"/>
                </a:lnTo>
                <a:lnTo>
                  <a:pt x="1894903" y="2761392"/>
                </a:lnTo>
                <a:lnTo>
                  <a:pt x="1881759" y="2762059"/>
                </a:lnTo>
                <a:close/>
              </a:path>
            </a:pathLst>
          </a:custGeom>
          <a:solidFill>
            <a:srgbClr val="FFF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054" y="4810231"/>
            <a:ext cx="2143030" cy="27620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24341" y="4810231"/>
            <a:ext cx="2143030" cy="27620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28900" y="6216725"/>
            <a:ext cx="150368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marR="5080" indent="-142875">
              <a:lnSpc>
                <a:spcPct val="128499"/>
              </a:lnSpc>
              <a:spcBef>
                <a:spcPts val="100"/>
              </a:spcBef>
            </a:pP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15" dirty="0">
                <a:latin typeface="Arial"/>
                <a:cs typeface="Arial"/>
              </a:rPr>
              <a:t>e</a:t>
            </a:r>
            <a:r>
              <a:rPr sz="1800" b="1" spc="110" dirty="0">
                <a:latin typeface="Arial"/>
                <a:cs typeface="Arial"/>
              </a:rPr>
              <a:t>t</a:t>
            </a:r>
            <a:r>
              <a:rPr sz="1800" b="1" spc="15" dirty="0">
                <a:latin typeface="Arial"/>
                <a:cs typeface="Arial"/>
              </a:rPr>
              <a:t>e</a:t>
            </a:r>
            <a:r>
              <a:rPr sz="1800" b="1" spc="3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100" dirty="0">
                <a:latin typeface="Arial"/>
                <a:cs typeface="Arial"/>
              </a:rPr>
              <a:t>s</a:t>
            </a:r>
            <a:r>
              <a:rPr sz="1800" b="1" spc="110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c  </a:t>
            </a:r>
            <a:r>
              <a:rPr sz="1800" b="1" spc="15" dirty="0">
                <a:latin typeface="Arial"/>
                <a:cs typeface="Arial"/>
              </a:rPr>
              <a:t>algorithms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8301" y="6207185"/>
            <a:ext cx="120777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2870">
              <a:lnSpc>
                <a:spcPct val="128499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Heuristic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114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l</a:t>
            </a:r>
            <a:r>
              <a:rPr sz="1800" b="1" spc="15" dirty="0">
                <a:latin typeface="Arial"/>
                <a:cs typeface="Arial"/>
              </a:rPr>
              <a:t>g</a:t>
            </a:r>
            <a:r>
              <a:rPr sz="1800" b="1" spc="-55" dirty="0">
                <a:latin typeface="Arial"/>
                <a:cs typeface="Arial"/>
              </a:rPr>
              <a:t>o</a:t>
            </a:r>
            <a:r>
              <a:rPr sz="1800" b="1" spc="25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i</a:t>
            </a:r>
            <a:r>
              <a:rPr sz="1800" b="1" spc="100" dirty="0">
                <a:latin typeface="Arial"/>
                <a:cs typeface="Arial"/>
              </a:rPr>
              <a:t>t</a:t>
            </a:r>
            <a:r>
              <a:rPr sz="1800" b="1" spc="-15" dirty="0">
                <a:latin typeface="Arial"/>
                <a:cs typeface="Arial"/>
              </a:rPr>
              <a:t>h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spc="-10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61148" y="6226235"/>
            <a:ext cx="123634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3195">
              <a:lnSpc>
                <a:spcPct val="128499"/>
              </a:lnSpc>
              <a:spcBef>
                <a:spcPts val="100"/>
              </a:spcBef>
            </a:pPr>
            <a:r>
              <a:rPr sz="1800" b="1" spc="45" dirty="0">
                <a:latin typeface="Arial"/>
                <a:cs typeface="Arial"/>
              </a:rPr>
              <a:t>Genetic 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140" dirty="0">
                <a:latin typeface="Arial"/>
                <a:cs typeface="Arial"/>
              </a:rPr>
              <a:t>a</a:t>
            </a:r>
            <a:r>
              <a:rPr sz="1800" b="1" spc="20" dirty="0">
                <a:latin typeface="Arial"/>
                <a:cs typeface="Arial"/>
              </a:rPr>
              <a:t>l</a:t>
            </a:r>
            <a:r>
              <a:rPr sz="1800" b="1" spc="40" dirty="0">
                <a:latin typeface="Arial"/>
                <a:cs typeface="Arial"/>
              </a:rPr>
              <a:t>g</a:t>
            </a:r>
            <a:r>
              <a:rPr sz="1800" b="1" spc="-30" dirty="0">
                <a:latin typeface="Arial"/>
                <a:cs typeface="Arial"/>
              </a:rPr>
              <a:t>o</a:t>
            </a:r>
            <a:r>
              <a:rPr sz="1800" b="1" spc="50" dirty="0">
                <a:latin typeface="Arial"/>
                <a:cs typeface="Arial"/>
              </a:rPr>
              <a:t>r</a:t>
            </a:r>
            <a:r>
              <a:rPr sz="1800" b="1" spc="20" dirty="0">
                <a:latin typeface="Arial"/>
                <a:cs typeface="Arial"/>
              </a:rPr>
              <a:t>i</a:t>
            </a:r>
            <a:r>
              <a:rPr sz="1800" b="1" spc="125" dirty="0">
                <a:latin typeface="Arial"/>
                <a:cs typeface="Arial"/>
              </a:rPr>
              <a:t>t</a:t>
            </a:r>
            <a:r>
              <a:rPr sz="1800" b="1" spc="10" dirty="0">
                <a:latin typeface="Arial"/>
                <a:cs typeface="Arial"/>
              </a:rPr>
              <a:t>h</a:t>
            </a:r>
            <a:r>
              <a:rPr sz="1800" b="1" spc="15" dirty="0">
                <a:latin typeface="Arial"/>
                <a:cs typeface="Arial"/>
              </a:rPr>
              <a:t>m</a:t>
            </a:r>
            <a:r>
              <a:rPr sz="1800" b="1" spc="-10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18689" y="2922923"/>
            <a:ext cx="724408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70" dirty="0">
                <a:latin typeface="Arial MT"/>
                <a:cs typeface="Arial MT"/>
              </a:rPr>
              <a:t>The </a:t>
            </a:r>
            <a:r>
              <a:rPr sz="1800" spc="20" dirty="0">
                <a:latin typeface="Arial MT"/>
                <a:cs typeface="Arial MT"/>
              </a:rPr>
              <a:t>deterministic </a:t>
            </a:r>
            <a:r>
              <a:rPr sz="1800" spc="40" dirty="0">
                <a:latin typeface="Arial MT"/>
                <a:cs typeface="Arial MT"/>
              </a:rPr>
              <a:t>algorithm </a:t>
            </a:r>
            <a:r>
              <a:rPr sz="1800" dirty="0">
                <a:latin typeface="Arial MT"/>
                <a:cs typeface="Arial MT"/>
              </a:rPr>
              <a:t>was </a:t>
            </a:r>
            <a:r>
              <a:rPr sz="1800" spc="-20" dirty="0">
                <a:latin typeface="Arial MT"/>
                <a:cs typeface="Arial MT"/>
              </a:rPr>
              <a:t>one </a:t>
            </a:r>
            <a:r>
              <a:rPr sz="1800" spc="65" dirty="0">
                <a:latin typeface="Arial MT"/>
                <a:cs typeface="Arial MT"/>
              </a:rPr>
              <a:t>of </a:t>
            </a:r>
            <a:r>
              <a:rPr sz="1800" spc="30" dirty="0">
                <a:latin typeface="Arial MT"/>
                <a:cs typeface="Arial MT"/>
              </a:rPr>
              <a:t>the </a:t>
            </a:r>
            <a:r>
              <a:rPr sz="1800" spc="50" dirty="0">
                <a:latin typeface="Arial MT"/>
                <a:cs typeface="Arial MT"/>
              </a:rPr>
              <a:t>first </a:t>
            </a:r>
            <a:r>
              <a:rPr sz="1800" spc="25" dirty="0">
                <a:latin typeface="Arial MT"/>
                <a:cs typeface="Arial MT"/>
              </a:rPr>
              <a:t>algorithms </a:t>
            </a:r>
            <a:r>
              <a:rPr sz="1800" spc="35" dirty="0">
                <a:latin typeface="Arial MT"/>
                <a:cs typeface="Arial MT"/>
              </a:rPr>
              <a:t>capable </a:t>
            </a:r>
            <a:r>
              <a:rPr sz="1800" spc="65" dirty="0">
                <a:latin typeface="Arial MT"/>
                <a:cs typeface="Arial MT"/>
              </a:rPr>
              <a:t>of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handling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concurrency.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It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takes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an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log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input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computes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order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relation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65" dirty="0">
                <a:latin typeface="Arial MT"/>
                <a:cs typeface="Arial MT"/>
              </a:rPr>
              <a:t>of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events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contained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in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log.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8689" y="4180223"/>
            <a:ext cx="727710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DE537D"/>
                </a:solidFill>
                <a:latin typeface="Arial MT"/>
                <a:cs typeface="Arial MT"/>
              </a:rPr>
              <a:t>Heuristic </a:t>
            </a:r>
            <a:r>
              <a:rPr sz="1800" spc="5" dirty="0">
                <a:solidFill>
                  <a:srgbClr val="DE537D"/>
                </a:solidFill>
                <a:latin typeface="Arial MT"/>
                <a:cs typeface="Arial MT"/>
              </a:rPr>
              <a:t>Algorithms</a:t>
            </a:r>
            <a:r>
              <a:rPr sz="1800" spc="5" dirty="0">
                <a:latin typeface="Arial MT"/>
                <a:cs typeface="Arial MT"/>
              </a:rPr>
              <a:t>: </a:t>
            </a:r>
            <a:r>
              <a:rPr sz="1800" dirty="0">
                <a:latin typeface="Arial MT"/>
                <a:cs typeface="Arial MT"/>
              </a:rPr>
              <a:t>Heuristic </a:t>
            </a:r>
            <a:r>
              <a:rPr sz="1800" spc="20" dirty="0">
                <a:latin typeface="Arial MT"/>
                <a:cs typeface="Arial MT"/>
              </a:rPr>
              <a:t>mining </a:t>
            </a:r>
            <a:r>
              <a:rPr sz="1800" spc="-5" dirty="0">
                <a:latin typeface="Arial MT"/>
                <a:cs typeface="Arial MT"/>
              </a:rPr>
              <a:t>also </a:t>
            </a:r>
            <a:r>
              <a:rPr sz="1800" spc="-60" dirty="0">
                <a:latin typeface="Arial MT"/>
                <a:cs typeface="Arial MT"/>
              </a:rPr>
              <a:t>uses </a:t>
            </a:r>
            <a:r>
              <a:rPr sz="1800" spc="20" dirty="0">
                <a:latin typeface="Arial MT"/>
                <a:cs typeface="Arial MT"/>
              </a:rPr>
              <a:t>deterministic </a:t>
            </a:r>
            <a:r>
              <a:rPr sz="1800" spc="25" dirty="0">
                <a:latin typeface="Arial MT"/>
                <a:cs typeface="Arial MT"/>
              </a:rPr>
              <a:t> algorithms. </a:t>
            </a:r>
            <a:r>
              <a:rPr sz="1800" spc="-20" dirty="0">
                <a:latin typeface="Arial MT"/>
                <a:cs typeface="Arial MT"/>
              </a:rPr>
              <a:t>However, </a:t>
            </a:r>
            <a:r>
              <a:rPr sz="1800" spc="50" dirty="0">
                <a:latin typeface="Arial MT"/>
                <a:cs typeface="Arial MT"/>
              </a:rPr>
              <a:t>they </a:t>
            </a:r>
            <a:r>
              <a:rPr sz="1800" spc="20" dirty="0">
                <a:latin typeface="Arial MT"/>
                <a:cs typeface="Arial MT"/>
              </a:rPr>
              <a:t>refer </a:t>
            </a:r>
            <a:r>
              <a:rPr sz="1800" spc="70" dirty="0">
                <a:latin typeface="Arial MT"/>
                <a:cs typeface="Arial MT"/>
              </a:rPr>
              <a:t>to </a:t>
            </a:r>
            <a:r>
              <a:rPr sz="1800" spc="30" dirty="0">
                <a:latin typeface="Arial MT"/>
                <a:cs typeface="Arial MT"/>
              </a:rPr>
              <a:t>the frequency </a:t>
            </a:r>
            <a:r>
              <a:rPr sz="1800" spc="65" dirty="0">
                <a:latin typeface="Arial MT"/>
                <a:cs typeface="Arial MT"/>
              </a:rPr>
              <a:t>of </a:t>
            </a:r>
            <a:r>
              <a:rPr sz="1800" spc="-20" dirty="0">
                <a:latin typeface="Arial MT"/>
                <a:cs typeface="Arial MT"/>
              </a:rPr>
              <a:t>events </a:t>
            </a:r>
            <a:r>
              <a:rPr sz="1800" spc="45" dirty="0">
                <a:latin typeface="Arial MT"/>
                <a:cs typeface="Arial MT"/>
              </a:rPr>
              <a:t>and </a:t>
            </a:r>
            <a:r>
              <a:rPr sz="1800" spc="20" dirty="0">
                <a:latin typeface="Arial MT"/>
                <a:cs typeface="Arial MT"/>
              </a:rPr>
              <a:t>traces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70" dirty="0">
                <a:latin typeface="Arial MT"/>
                <a:cs typeface="Arial MT"/>
              </a:rPr>
              <a:t>to </a:t>
            </a:r>
            <a:r>
              <a:rPr sz="1800" spc="25" dirty="0">
                <a:latin typeface="Arial MT"/>
                <a:cs typeface="Arial MT"/>
              </a:rPr>
              <a:t>reconstruct </a:t>
            </a:r>
            <a:r>
              <a:rPr sz="1800" spc="60" dirty="0">
                <a:latin typeface="Arial MT"/>
                <a:cs typeface="Arial MT"/>
              </a:rPr>
              <a:t>a </a:t>
            </a:r>
            <a:r>
              <a:rPr sz="1800" spc="-15" dirty="0">
                <a:latin typeface="Arial MT"/>
                <a:cs typeface="Arial MT"/>
              </a:rPr>
              <a:t>process </a:t>
            </a:r>
            <a:r>
              <a:rPr sz="1800" spc="5" dirty="0">
                <a:latin typeface="Arial MT"/>
                <a:cs typeface="Arial MT"/>
              </a:rPr>
              <a:t>model. </a:t>
            </a:r>
            <a:r>
              <a:rPr sz="1800" spc="-140" dirty="0">
                <a:latin typeface="Arial MT"/>
                <a:cs typeface="Arial MT"/>
              </a:rPr>
              <a:t>A </a:t>
            </a:r>
            <a:r>
              <a:rPr sz="1800" spc="5" dirty="0">
                <a:latin typeface="Arial MT"/>
                <a:cs typeface="Arial MT"/>
              </a:rPr>
              <a:t>common </a:t>
            </a:r>
            <a:r>
              <a:rPr sz="1800" spc="15" dirty="0">
                <a:latin typeface="Arial MT"/>
                <a:cs typeface="Arial MT"/>
              </a:rPr>
              <a:t>problem </a:t>
            </a:r>
            <a:r>
              <a:rPr sz="1800" spc="20" dirty="0">
                <a:latin typeface="Arial MT"/>
                <a:cs typeface="Arial MT"/>
              </a:rPr>
              <a:t>in </a:t>
            </a:r>
            <a:r>
              <a:rPr sz="1800" spc="-15" dirty="0">
                <a:latin typeface="Arial MT"/>
                <a:cs typeface="Arial MT"/>
              </a:rPr>
              <a:t>process </a:t>
            </a:r>
            <a:r>
              <a:rPr sz="1800" spc="20" dirty="0">
                <a:latin typeface="Arial MT"/>
                <a:cs typeface="Arial MT"/>
              </a:rPr>
              <a:t>mining 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is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90" dirty="0">
                <a:latin typeface="Arial MT"/>
                <a:cs typeface="Arial MT"/>
              </a:rPr>
              <a:t>that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real-world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processes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are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very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complex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their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discovery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leads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70" dirty="0">
                <a:latin typeface="Arial MT"/>
                <a:cs typeface="Arial MT"/>
              </a:rPr>
              <a:t>to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complex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models.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5" dirty="0">
                <a:latin typeface="Arial MT"/>
                <a:cs typeface="Arial MT"/>
              </a:rPr>
              <a:t>This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complexity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can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reduced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90" dirty="0">
                <a:latin typeface="Arial MT"/>
                <a:cs typeface="Arial MT"/>
              </a:rPr>
              <a:t>by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neglecting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rare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paths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in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models.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18689" y="6380498"/>
            <a:ext cx="698500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25" dirty="0">
                <a:solidFill>
                  <a:srgbClr val="DE537D"/>
                </a:solidFill>
                <a:latin typeface="Arial MT"/>
                <a:cs typeface="Arial MT"/>
              </a:rPr>
              <a:t>Genetic</a:t>
            </a:r>
            <a:r>
              <a:rPr sz="1800" spc="-40" dirty="0">
                <a:solidFill>
                  <a:srgbClr val="DE537D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DE537D"/>
                </a:solidFill>
                <a:latin typeface="Arial MT"/>
                <a:cs typeface="Arial MT"/>
              </a:rPr>
              <a:t>Algorithms</a:t>
            </a:r>
            <a:r>
              <a:rPr sz="1800" spc="5" dirty="0">
                <a:latin typeface="Arial MT"/>
                <a:cs typeface="Arial MT"/>
              </a:rPr>
              <a:t>: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They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use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an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evolutionary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40" dirty="0">
                <a:latin typeface="Arial MT"/>
                <a:cs typeface="Arial MT"/>
              </a:rPr>
              <a:t>approach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90" dirty="0">
                <a:latin typeface="Arial MT"/>
                <a:cs typeface="Arial MT"/>
              </a:rPr>
              <a:t>that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mimics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process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65" dirty="0">
                <a:latin typeface="Arial MT"/>
                <a:cs typeface="Arial MT"/>
              </a:rPr>
              <a:t>of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natural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evolution.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They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are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not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deterministic.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Genetic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mining </a:t>
            </a:r>
            <a:r>
              <a:rPr sz="1800" spc="25" dirty="0">
                <a:latin typeface="Arial MT"/>
                <a:cs typeface="Arial MT"/>
              </a:rPr>
              <a:t>algorithms </a:t>
            </a:r>
            <a:r>
              <a:rPr sz="1800" spc="35" dirty="0">
                <a:latin typeface="Arial MT"/>
                <a:cs typeface="Arial MT"/>
              </a:rPr>
              <a:t>follow </a:t>
            </a:r>
            <a:r>
              <a:rPr sz="1800" spc="45" dirty="0">
                <a:latin typeface="Arial MT"/>
                <a:cs typeface="Arial MT"/>
              </a:rPr>
              <a:t>four </a:t>
            </a:r>
            <a:r>
              <a:rPr sz="1800" spc="-5" dirty="0">
                <a:latin typeface="Arial MT"/>
                <a:cs typeface="Arial MT"/>
              </a:rPr>
              <a:t>steps: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Initialization, </a:t>
            </a:r>
            <a:r>
              <a:rPr sz="1800" spc="-5" dirty="0">
                <a:latin typeface="Arial MT"/>
                <a:cs typeface="Arial MT"/>
              </a:rPr>
              <a:t>Selection,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Reproduction,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and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Termination.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834500" y="0"/>
            <a:ext cx="6452870" cy="2508250"/>
            <a:chOff x="11834500" y="0"/>
            <a:chExt cx="6452870" cy="250825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26415" y="1180807"/>
              <a:ext cx="157924" cy="16878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97307" y="1149034"/>
              <a:ext cx="214598" cy="23374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257593" y="1872669"/>
              <a:ext cx="1028700" cy="609600"/>
            </a:xfrm>
            <a:custGeom>
              <a:avLst/>
              <a:gdLst/>
              <a:ahLst/>
              <a:cxnLst/>
              <a:rect l="l" t="t" r="r" b="b"/>
              <a:pathLst>
                <a:path w="1028700" h="609600">
                  <a:moveTo>
                    <a:pt x="441903" y="609325"/>
                  </a:moveTo>
                  <a:lnTo>
                    <a:pt x="395316" y="607885"/>
                  </a:lnTo>
                  <a:lnTo>
                    <a:pt x="348825" y="603472"/>
                  </a:lnTo>
                  <a:lnTo>
                    <a:pt x="302715" y="595893"/>
                  </a:lnTo>
                  <a:lnTo>
                    <a:pt x="257269" y="584955"/>
                  </a:lnTo>
                  <a:lnTo>
                    <a:pt x="212585" y="570564"/>
                  </a:lnTo>
                  <a:lnTo>
                    <a:pt x="172654" y="553678"/>
                  </a:lnTo>
                  <a:lnTo>
                    <a:pt x="131867" y="533339"/>
                  </a:lnTo>
                  <a:lnTo>
                    <a:pt x="92601" y="508970"/>
                  </a:lnTo>
                  <a:lnTo>
                    <a:pt x="57424" y="480091"/>
                  </a:lnTo>
                  <a:lnTo>
                    <a:pt x="28522" y="446224"/>
                  </a:lnTo>
                  <a:lnTo>
                    <a:pt x="8556" y="406600"/>
                  </a:lnTo>
                  <a:lnTo>
                    <a:pt x="0" y="360836"/>
                  </a:lnTo>
                  <a:lnTo>
                    <a:pt x="6655" y="314496"/>
                  </a:lnTo>
                  <a:lnTo>
                    <a:pt x="28332" y="279285"/>
                  </a:lnTo>
                  <a:lnTo>
                    <a:pt x="61322" y="253573"/>
                  </a:lnTo>
                  <a:lnTo>
                    <a:pt x="102014" y="235536"/>
                  </a:lnTo>
                  <a:lnTo>
                    <a:pt x="146698" y="223543"/>
                  </a:lnTo>
                  <a:lnTo>
                    <a:pt x="191763" y="215772"/>
                  </a:lnTo>
                  <a:lnTo>
                    <a:pt x="233501" y="210495"/>
                  </a:lnTo>
                  <a:lnTo>
                    <a:pt x="282084" y="205219"/>
                  </a:lnTo>
                  <a:lnTo>
                    <a:pt x="379154" y="195912"/>
                  </a:lnTo>
                  <a:lnTo>
                    <a:pt x="427547" y="191019"/>
                  </a:lnTo>
                  <a:lnTo>
                    <a:pt x="475749" y="185359"/>
                  </a:lnTo>
                  <a:lnTo>
                    <a:pt x="523761" y="178451"/>
                  </a:lnTo>
                  <a:lnTo>
                    <a:pt x="571583" y="169912"/>
                  </a:lnTo>
                  <a:lnTo>
                    <a:pt x="622543" y="158975"/>
                  </a:lnTo>
                  <a:lnTo>
                    <a:pt x="673122" y="146214"/>
                  </a:lnTo>
                  <a:lnTo>
                    <a:pt x="723226" y="131727"/>
                  </a:lnTo>
                  <a:lnTo>
                    <a:pt x="772855" y="115513"/>
                  </a:lnTo>
                  <a:lnTo>
                    <a:pt x="821913" y="97572"/>
                  </a:lnTo>
                  <a:lnTo>
                    <a:pt x="870400" y="78000"/>
                  </a:lnTo>
                  <a:lnTo>
                    <a:pt x="918318" y="56605"/>
                  </a:lnTo>
                  <a:lnTo>
                    <a:pt x="965379" y="33771"/>
                  </a:lnTo>
                  <a:lnTo>
                    <a:pt x="1011775" y="9498"/>
                  </a:lnTo>
                  <a:lnTo>
                    <a:pt x="1028508" y="0"/>
                  </a:lnTo>
                  <a:lnTo>
                    <a:pt x="1028508" y="385685"/>
                  </a:lnTo>
                  <a:lnTo>
                    <a:pt x="985250" y="418305"/>
                  </a:lnTo>
                  <a:lnTo>
                    <a:pt x="944653" y="446320"/>
                  </a:lnTo>
                  <a:lnTo>
                    <a:pt x="902916" y="472608"/>
                  </a:lnTo>
                  <a:lnTo>
                    <a:pt x="860132" y="496977"/>
                  </a:lnTo>
                  <a:lnTo>
                    <a:pt x="816303" y="519331"/>
                  </a:lnTo>
                  <a:lnTo>
                    <a:pt x="771524" y="539575"/>
                  </a:lnTo>
                  <a:lnTo>
                    <a:pt x="725793" y="557516"/>
                  </a:lnTo>
                  <a:lnTo>
                    <a:pt x="679207" y="573059"/>
                  </a:lnTo>
                  <a:lnTo>
                    <a:pt x="631860" y="586011"/>
                  </a:lnTo>
                  <a:lnTo>
                    <a:pt x="583753" y="596276"/>
                  </a:lnTo>
                  <a:lnTo>
                    <a:pt x="534885" y="603760"/>
                  </a:lnTo>
                  <a:lnTo>
                    <a:pt x="488489" y="607885"/>
                  </a:lnTo>
                  <a:lnTo>
                    <a:pt x="441903" y="609325"/>
                  </a:lnTo>
                  <a:close/>
                </a:path>
              </a:pathLst>
            </a:custGeom>
            <a:solidFill>
              <a:srgbClr val="FDE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227233" y="1831783"/>
              <a:ext cx="1057275" cy="676910"/>
            </a:xfrm>
            <a:custGeom>
              <a:avLst/>
              <a:gdLst/>
              <a:ahLst/>
              <a:cxnLst/>
              <a:rect l="l" t="t" r="r" b="b"/>
              <a:pathLst>
                <a:path w="1057275" h="676910">
                  <a:moveTo>
                    <a:pt x="1056919" y="422414"/>
                  </a:moveTo>
                  <a:lnTo>
                    <a:pt x="1015441" y="453517"/>
                  </a:lnTo>
                  <a:lnTo>
                    <a:pt x="974928" y="481749"/>
                  </a:lnTo>
                  <a:lnTo>
                    <a:pt x="933259" y="507974"/>
                  </a:lnTo>
                  <a:lnTo>
                    <a:pt x="890562" y="532282"/>
                  </a:lnTo>
                  <a:lnTo>
                    <a:pt x="846810" y="554570"/>
                  </a:lnTo>
                  <a:lnTo>
                    <a:pt x="802106" y="574763"/>
                  </a:lnTo>
                  <a:lnTo>
                    <a:pt x="756462" y="592658"/>
                  </a:lnTo>
                  <a:lnTo>
                    <a:pt x="709955" y="608164"/>
                  </a:lnTo>
                  <a:lnTo>
                    <a:pt x="662698" y="621080"/>
                  </a:lnTo>
                  <a:lnTo>
                    <a:pt x="614680" y="631329"/>
                  </a:lnTo>
                  <a:lnTo>
                    <a:pt x="565899" y="638784"/>
                  </a:lnTo>
                  <a:lnTo>
                    <a:pt x="511898" y="643102"/>
                  </a:lnTo>
                  <a:lnTo>
                    <a:pt x="457708" y="643572"/>
                  </a:lnTo>
                  <a:lnTo>
                    <a:pt x="403618" y="640130"/>
                  </a:lnTo>
                  <a:lnTo>
                    <a:pt x="349808" y="632663"/>
                  </a:lnTo>
                  <a:lnTo>
                    <a:pt x="296570" y="621182"/>
                  </a:lnTo>
                  <a:lnTo>
                    <a:pt x="244182" y="605586"/>
                  </a:lnTo>
                  <a:lnTo>
                    <a:pt x="203657" y="590461"/>
                  </a:lnTo>
                  <a:lnTo>
                    <a:pt x="162471" y="571322"/>
                  </a:lnTo>
                  <a:lnTo>
                    <a:pt x="123088" y="547585"/>
                  </a:lnTo>
                  <a:lnTo>
                    <a:pt x="87972" y="518782"/>
                  </a:lnTo>
                  <a:lnTo>
                    <a:pt x="59499" y="484327"/>
                  </a:lnTo>
                  <a:lnTo>
                    <a:pt x="40043" y="443661"/>
                  </a:lnTo>
                  <a:lnTo>
                    <a:pt x="32067" y="396189"/>
                  </a:lnTo>
                  <a:lnTo>
                    <a:pt x="38722" y="349973"/>
                  </a:lnTo>
                  <a:lnTo>
                    <a:pt x="67284" y="270725"/>
                  </a:lnTo>
                  <a:lnTo>
                    <a:pt x="49250" y="283070"/>
                  </a:lnTo>
                  <a:lnTo>
                    <a:pt x="25527" y="308914"/>
                  </a:lnTo>
                  <a:lnTo>
                    <a:pt x="9017" y="340118"/>
                  </a:lnTo>
                  <a:lnTo>
                    <a:pt x="660" y="373989"/>
                  </a:lnTo>
                  <a:lnTo>
                    <a:pt x="0" y="409308"/>
                  </a:lnTo>
                  <a:lnTo>
                    <a:pt x="6540" y="444334"/>
                  </a:lnTo>
                  <a:lnTo>
                    <a:pt x="26187" y="491896"/>
                  </a:lnTo>
                  <a:lnTo>
                    <a:pt x="56083" y="532180"/>
                  </a:lnTo>
                  <a:lnTo>
                    <a:pt x="93764" y="565962"/>
                  </a:lnTo>
                  <a:lnTo>
                    <a:pt x="136944" y="593902"/>
                  </a:lnTo>
                  <a:lnTo>
                    <a:pt x="183248" y="616966"/>
                  </a:lnTo>
                  <a:lnTo>
                    <a:pt x="232791" y="636689"/>
                  </a:lnTo>
                  <a:lnTo>
                    <a:pt x="276821" y="650557"/>
                  </a:lnTo>
                  <a:lnTo>
                    <a:pt x="323989" y="661847"/>
                  </a:lnTo>
                  <a:lnTo>
                    <a:pt x="371627" y="669798"/>
                  </a:lnTo>
                  <a:lnTo>
                    <a:pt x="419658" y="674776"/>
                  </a:lnTo>
                  <a:lnTo>
                    <a:pt x="467868" y="676300"/>
                  </a:lnTo>
                  <a:lnTo>
                    <a:pt x="516166" y="674674"/>
                  </a:lnTo>
                  <a:lnTo>
                    <a:pt x="564375" y="669886"/>
                  </a:lnTo>
                  <a:lnTo>
                    <a:pt x="612305" y="662051"/>
                  </a:lnTo>
                  <a:lnTo>
                    <a:pt x="659853" y="651230"/>
                  </a:lnTo>
                  <a:lnTo>
                    <a:pt x="706729" y="637451"/>
                  </a:lnTo>
                  <a:lnTo>
                    <a:pt x="752944" y="620699"/>
                  </a:lnTo>
                  <a:lnTo>
                    <a:pt x="798220" y="601091"/>
                  </a:lnTo>
                  <a:lnTo>
                    <a:pt x="842441" y="578688"/>
                  </a:lnTo>
                  <a:lnTo>
                    <a:pt x="889508" y="556006"/>
                  </a:lnTo>
                  <a:lnTo>
                    <a:pt x="935253" y="531126"/>
                  </a:lnTo>
                  <a:lnTo>
                    <a:pt x="979576" y="504139"/>
                  </a:lnTo>
                  <a:lnTo>
                    <a:pt x="1022654" y="475246"/>
                  </a:lnTo>
                  <a:lnTo>
                    <a:pt x="1056919" y="450075"/>
                  </a:lnTo>
                  <a:lnTo>
                    <a:pt x="1056919" y="422414"/>
                  </a:lnTo>
                  <a:close/>
                </a:path>
                <a:path w="1057275" h="676910">
                  <a:moveTo>
                    <a:pt x="1056919" y="0"/>
                  </a:moveTo>
                  <a:lnTo>
                    <a:pt x="1007948" y="27266"/>
                  </a:lnTo>
                  <a:lnTo>
                    <a:pt x="964488" y="49479"/>
                  </a:lnTo>
                  <a:lnTo>
                    <a:pt x="920356" y="70332"/>
                  </a:lnTo>
                  <a:lnTo>
                    <a:pt x="875563" y="89763"/>
                  </a:lnTo>
                  <a:lnTo>
                    <a:pt x="830097" y="107759"/>
                  </a:lnTo>
                  <a:lnTo>
                    <a:pt x="783983" y="124307"/>
                  </a:lnTo>
                  <a:lnTo>
                    <a:pt x="735672" y="140195"/>
                  </a:lnTo>
                  <a:lnTo>
                    <a:pt x="685952" y="154546"/>
                  </a:lnTo>
                  <a:lnTo>
                    <a:pt x="635457" y="167284"/>
                  </a:lnTo>
                  <a:lnTo>
                    <a:pt x="584492" y="178193"/>
                  </a:lnTo>
                  <a:lnTo>
                    <a:pt x="533349" y="187185"/>
                  </a:lnTo>
                  <a:lnTo>
                    <a:pt x="482282" y="194170"/>
                  </a:lnTo>
                  <a:lnTo>
                    <a:pt x="434454" y="199529"/>
                  </a:lnTo>
                  <a:lnTo>
                    <a:pt x="288594" y="212839"/>
                  </a:lnTo>
                  <a:lnTo>
                    <a:pt x="239903" y="218770"/>
                  </a:lnTo>
                  <a:lnTo>
                    <a:pt x="191604" y="226618"/>
                  </a:lnTo>
                  <a:lnTo>
                    <a:pt x="110083" y="248437"/>
                  </a:lnTo>
                  <a:lnTo>
                    <a:pt x="67475" y="270535"/>
                  </a:lnTo>
                  <a:lnTo>
                    <a:pt x="38900" y="349783"/>
                  </a:lnTo>
                  <a:lnTo>
                    <a:pt x="60540" y="314655"/>
                  </a:lnTo>
                  <a:lnTo>
                    <a:pt x="93472" y="289013"/>
                  </a:lnTo>
                  <a:lnTo>
                    <a:pt x="134086" y="271018"/>
                  </a:lnTo>
                  <a:lnTo>
                    <a:pt x="178701" y="259054"/>
                  </a:lnTo>
                  <a:lnTo>
                    <a:pt x="223685" y="251307"/>
                  </a:lnTo>
                  <a:lnTo>
                    <a:pt x="265341" y="246037"/>
                  </a:lnTo>
                  <a:lnTo>
                    <a:pt x="313842" y="240779"/>
                  </a:lnTo>
                  <a:lnTo>
                    <a:pt x="459041" y="226618"/>
                  </a:lnTo>
                  <a:lnTo>
                    <a:pt x="507149" y="220967"/>
                  </a:lnTo>
                  <a:lnTo>
                    <a:pt x="555078" y="214071"/>
                  </a:lnTo>
                  <a:lnTo>
                    <a:pt x="602818" y="205562"/>
                  </a:lnTo>
                  <a:lnTo>
                    <a:pt x="653872" y="194170"/>
                  </a:lnTo>
                  <a:lnTo>
                    <a:pt x="704456" y="181152"/>
                  </a:lnTo>
                  <a:lnTo>
                    <a:pt x="754557" y="166509"/>
                  </a:lnTo>
                  <a:lnTo>
                    <a:pt x="804100" y="150241"/>
                  </a:lnTo>
                  <a:lnTo>
                    <a:pt x="853071" y="132346"/>
                  </a:lnTo>
                  <a:lnTo>
                    <a:pt x="901369" y="112928"/>
                  </a:lnTo>
                  <a:lnTo>
                    <a:pt x="949020" y="91960"/>
                  </a:lnTo>
                  <a:lnTo>
                    <a:pt x="995895" y="69380"/>
                  </a:lnTo>
                  <a:lnTo>
                    <a:pt x="1056919" y="36931"/>
                  </a:lnTo>
                  <a:lnTo>
                    <a:pt x="1056919" y="0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28346" y="610218"/>
              <a:ext cx="179736" cy="2000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03139" y="577559"/>
              <a:ext cx="237750" cy="26619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826502" y="983723"/>
              <a:ext cx="504825" cy="276225"/>
            </a:xfrm>
            <a:custGeom>
              <a:avLst/>
              <a:gdLst/>
              <a:ahLst/>
              <a:cxnLst/>
              <a:rect l="l" t="t" r="r" b="b"/>
              <a:pathLst>
                <a:path w="504825" h="276225">
                  <a:moveTo>
                    <a:pt x="238113" y="276192"/>
                  </a:moveTo>
                  <a:lnTo>
                    <a:pt x="190111" y="271482"/>
                  </a:lnTo>
                  <a:lnTo>
                    <a:pt x="143342" y="258504"/>
                  </a:lnTo>
                  <a:lnTo>
                    <a:pt x="99134" y="237354"/>
                  </a:lnTo>
                  <a:lnTo>
                    <a:pt x="42499" y="190345"/>
                  </a:lnTo>
                  <a:lnTo>
                    <a:pt x="5502" y="128242"/>
                  </a:lnTo>
                  <a:lnTo>
                    <a:pt x="0" y="89885"/>
                  </a:lnTo>
                  <a:lnTo>
                    <a:pt x="8632" y="53354"/>
                  </a:lnTo>
                  <a:lnTo>
                    <a:pt x="30262" y="23264"/>
                  </a:lnTo>
                  <a:lnTo>
                    <a:pt x="63655" y="3845"/>
                  </a:lnTo>
                  <a:lnTo>
                    <a:pt x="102929" y="0"/>
                  </a:lnTo>
                  <a:lnTo>
                    <a:pt x="137650" y="12209"/>
                  </a:lnTo>
                  <a:lnTo>
                    <a:pt x="167817" y="35665"/>
                  </a:lnTo>
                  <a:lnTo>
                    <a:pt x="193431" y="65467"/>
                  </a:lnTo>
                  <a:lnTo>
                    <a:pt x="217243" y="96037"/>
                  </a:lnTo>
                  <a:lnTo>
                    <a:pt x="242951" y="124012"/>
                  </a:lnTo>
                  <a:lnTo>
                    <a:pt x="272265" y="147565"/>
                  </a:lnTo>
                  <a:lnTo>
                    <a:pt x="306796" y="165061"/>
                  </a:lnTo>
                  <a:lnTo>
                    <a:pt x="348347" y="174867"/>
                  </a:lnTo>
                  <a:lnTo>
                    <a:pt x="455643" y="174867"/>
                  </a:lnTo>
                  <a:lnTo>
                    <a:pt x="449949" y="181885"/>
                  </a:lnTo>
                  <a:lnTo>
                    <a:pt x="415987" y="213897"/>
                  </a:lnTo>
                  <a:lnTo>
                    <a:pt x="377281" y="240719"/>
                  </a:lnTo>
                  <a:lnTo>
                    <a:pt x="332979" y="260811"/>
                  </a:lnTo>
                  <a:lnTo>
                    <a:pt x="286210" y="272635"/>
                  </a:lnTo>
                  <a:lnTo>
                    <a:pt x="238113" y="276192"/>
                  </a:lnTo>
                  <a:close/>
                </a:path>
                <a:path w="504825" h="276225">
                  <a:moveTo>
                    <a:pt x="455643" y="174867"/>
                  </a:moveTo>
                  <a:lnTo>
                    <a:pt x="348347" y="174867"/>
                  </a:lnTo>
                  <a:lnTo>
                    <a:pt x="389709" y="174002"/>
                  </a:lnTo>
                  <a:lnTo>
                    <a:pt x="429647" y="162850"/>
                  </a:lnTo>
                  <a:lnTo>
                    <a:pt x="467119" y="141701"/>
                  </a:lnTo>
                  <a:lnTo>
                    <a:pt x="496433" y="115360"/>
                  </a:lnTo>
                  <a:lnTo>
                    <a:pt x="504402" y="105939"/>
                  </a:lnTo>
                  <a:lnTo>
                    <a:pt x="479357" y="145642"/>
                  </a:lnTo>
                  <a:lnTo>
                    <a:pt x="455643" y="174867"/>
                  </a:lnTo>
                  <a:close/>
                </a:path>
              </a:pathLst>
            </a:custGeom>
            <a:solidFill>
              <a:srgbClr val="F0B4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792812" y="948435"/>
              <a:ext cx="571500" cy="342900"/>
            </a:xfrm>
            <a:custGeom>
              <a:avLst/>
              <a:gdLst/>
              <a:ahLst/>
              <a:cxnLst/>
              <a:rect l="l" t="t" r="r" b="b"/>
              <a:pathLst>
                <a:path w="571500" h="342900">
                  <a:moveTo>
                    <a:pt x="571030" y="120942"/>
                  </a:moveTo>
                  <a:lnTo>
                    <a:pt x="570458" y="105714"/>
                  </a:lnTo>
                  <a:lnTo>
                    <a:pt x="565162" y="92278"/>
                  </a:lnTo>
                  <a:lnTo>
                    <a:pt x="554088" y="83705"/>
                  </a:lnTo>
                  <a:lnTo>
                    <a:pt x="551726" y="82854"/>
                  </a:lnTo>
                  <a:lnTo>
                    <a:pt x="551624" y="83108"/>
                  </a:lnTo>
                  <a:lnTo>
                    <a:pt x="546900" y="81419"/>
                  </a:lnTo>
                  <a:lnTo>
                    <a:pt x="538861" y="81229"/>
                  </a:lnTo>
                  <a:lnTo>
                    <a:pt x="534695" y="85140"/>
                  </a:lnTo>
                  <a:lnTo>
                    <a:pt x="532218" y="86321"/>
                  </a:lnTo>
                  <a:lnTo>
                    <a:pt x="532218" y="136499"/>
                  </a:lnTo>
                  <a:lnTo>
                    <a:pt x="509435" y="177711"/>
                  </a:lnTo>
                  <a:lnTo>
                    <a:pt x="480288" y="215138"/>
                  </a:lnTo>
                  <a:lnTo>
                    <a:pt x="446036" y="247040"/>
                  </a:lnTo>
                  <a:lnTo>
                    <a:pt x="407428" y="272554"/>
                  </a:lnTo>
                  <a:lnTo>
                    <a:pt x="363245" y="292468"/>
                  </a:lnTo>
                  <a:lnTo>
                    <a:pt x="316598" y="304177"/>
                  </a:lnTo>
                  <a:lnTo>
                    <a:pt x="268630" y="307708"/>
                  </a:lnTo>
                  <a:lnTo>
                    <a:pt x="220751" y="303034"/>
                  </a:lnTo>
                  <a:lnTo>
                    <a:pt x="174104" y="290182"/>
                  </a:lnTo>
                  <a:lnTo>
                    <a:pt x="130009" y="269227"/>
                  </a:lnTo>
                  <a:lnTo>
                    <a:pt x="73990" y="224180"/>
                  </a:lnTo>
                  <a:lnTo>
                    <a:pt x="36525" y="161417"/>
                  </a:lnTo>
                  <a:lnTo>
                    <a:pt x="31127" y="123037"/>
                  </a:lnTo>
                  <a:lnTo>
                    <a:pt x="39738" y="85991"/>
                  </a:lnTo>
                  <a:lnTo>
                    <a:pt x="60845" y="55041"/>
                  </a:lnTo>
                  <a:lnTo>
                    <a:pt x="93014" y="35039"/>
                  </a:lnTo>
                  <a:lnTo>
                    <a:pt x="132473" y="30187"/>
                  </a:lnTo>
                  <a:lnTo>
                    <a:pt x="167195" y="42379"/>
                  </a:lnTo>
                  <a:lnTo>
                    <a:pt x="197091" y="66192"/>
                  </a:lnTo>
                  <a:lnTo>
                    <a:pt x="222542" y="95999"/>
                  </a:lnTo>
                  <a:lnTo>
                    <a:pt x="246291" y="126276"/>
                  </a:lnTo>
                  <a:lnTo>
                    <a:pt x="271945" y="153987"/>
                  </a:lnTo>
                  <a:lnTo>
                    <a:pt x="301180" y="177330"/>
                  </a:lnTo>
                  <a:lnTo>
                    <a:pt x="335622" y="194652"/>
                  </a:lnTo>
                  <a:lnTo>
                    <a:pt x="376593" y="202653"/>
                  </a:lnTo>
                  <a:lnTo>
                    <a:pt x="418122" y="201422"/>
                  </a:lnTo>
                  <a:lnTo>
                    <a:pt x="458343" y="191046"/>
                  </a:lnTo>
                  <a:lnTo>
                    <a:pt x="505739" y="164185"/>
                  </a:lnTo>
                  <a:lnTo>
                    <a:pt x="532218" y="136499"/>
                  </a:lnTo>
                  <a:lnTo>
                    <a:pt x="532218" y="86321"/>
                  </a:lnTo>
                  <a:lnTo>
                    <a:pt x="531482" y="86664"/>
                  </a:lnTo>
                  <a:lnTo>
                    <a:pt x="527977" y="96278"/>
                  </a:lnTo>
                  <a:lnTo>
                    <a:pt x="523062" y="104190"/>
                  </a:lnTo>
                  <a:lnTo>
                    <a:pt x="467893" y="156756"/>
                  </a:lnTo>
                  <a:lnTo>
                    <a:pt x="417182" y="173228"/>
                  </a:lnTo>
                  <a:lnTo>
                    <a:pt x="405257" y="173901"/>
                  </a:lnTo>
                  <a:lnTo>
                    <a:pt x="359270" y="169329"/>
                  </a:lnTo>
                  <a:lnTo>
                    <a:pt x="316699" y="149618"/>
                  </a:lnTo>
                  <a:lnTo>
                    <a:pt x="285191" y="121704"/>
                  </a:lnTo>
                  <a:lnTo>
                    <a:pt x="271653" y="104762"/>
                  </a:lnTo>
                  <a:lnTo>
                    <a:pt x="258025" y="87325"/>
                  </a:lnTo>
                  <a:lnTo>
                    <a:pt x="229450" y="52565"/>
                  </a:lnTo>
                  <a:lnTo>
                    <a:pt x="197383" y="23901"/>
                  </a:lnTo>
                  <a:lnTo>
                    <a:pt x="160286" y="5143"/>
                  </a:lnTo>
                  <a:lnTo>
                    <a:pt x="116484" y="0"/>
                  </a:lnTo>
                  <a:lnTo>
                    <a:pt x="73621" y="11239"/>
                  </a:lnTo>
                  <a:lnTo>
                    <a:pt x="64528" y="17526"/>
                  </a:lnTo>
                  <a:lnTo>
                    <a:pt x="38328" y="35712"/>
                  </a:lnTo>
                  <a:lnTo>
                    <a:pt x="12966" y="70561"/>
                  </a:lnTo>
                  <a:lnTo>
                    <a:pt x="0" y="112661"/>
                  </a:lnTo>
                  <a:lnTo>
                    <a:pt x="1524" y="154660"/>
                  </a:lnTo>
                  <a:lnTo>
                    <a:pt x="14859" y="194373"/>
                  </a:lnTo>
                  <a:lnTo>
                    <a:pt x="36995" y="230378"/>
                  </a:lnTo>
                  <a:lnTo>
                    <a:pt x="65011" y="262178"/>
                  </a:lnTo>
                  <a:lnTo>
                    <a:pt x="101904" y="292277"/>
                  </a:lnTo>
                  <a:lnTo>
                    <a:pt x="143167" y="315226"/>
                  </a:lnTo>
                  <a:lnTo>
                    <a:pt x="188582" y="331609"/>
                  </a:lnTo>
                  <a:lnTo>
                    <a:pt x="235889" y="340753"/>
                  </a:lnTo>
                  <a:lnTo>
                    <a:pt x="284340" y="342849"/>
                  </a:lnTo>
                  <a:lnTo>
                    <a:pt x="332778" y="337794"/>
                  </a:lnTo>
                  <a:lnTo>
                    <a:pt x="379996" y="325602"/>
                  </a:lnTo>
                  <a:lnTo>
                    <a:pt x="420674" y="307035"/>
                  </a:lnTo>
                  <a:lnTo>
                    <a:pt x="458241" y="282371"/>
                  </a:lnTo>
                  <a:lnTo>
                    <a:pt x="492023" y="252755"/>
                  </a:lnTo>
                  <a:lnTo>
                    <a:pt x="521360" y="219227"/>
                  </a:lnTo>
                  <a:lnTo>
                    <a:pt x="543496" y="186093"/>
                  </a:lnTo>
                  <a:lnTo>
                    <a:pt x="567905" y="135420"/>
                  </a:lnTo>
                  <a:lnTo>
                    <a:pt x="571030" y="120942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20801" y="0"/>
              <a:ext cx="1933574" cy="145646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98430" y="0"/>
              <a:ext cx="2988469" cy="21431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1864126" y="0"/>
              <a:ext cx="1343025" cy="400685"/>
            </a:xfrm>
            <a:custGeom>
              <a:avLst/>
              <a:gdLst/>
              <a:ahLst/>
              <a:cxnLst/>
              <a:rect l="l" t="t" r="r" b="b"/>
              <a:pathLst>
                <a:path w="1343025" h="400685">
                  <a:moveTo>
                    <a:pt x="661671" y="400144"/>
                  </a:moveTo>
                  <a:lnTo>
                    <a:pt x="619984" y="399670"/>
                  </a:lnTo>
                  <a:lnTo>
                    <a:pt x="570131" y="396068"/>
                  </a:lnTo>
                  <a:lnTo>
                    <a:pt x="520942" y="389243"/>
                  </a:lnTo>
                  <a:lnTo>
                    <a:pt x="472514" y="379194"/>
                  </a:lnTo>
                  <a:lnTo>
                    <a:pt x="425129" y="366017"/>
                  </a:lnTo>
                  <a:lnTo>
                    <a:pt x="378884" y="349712"/>
                  </a:lnTo>
                  <a:lnTo>
                    <a:pt x="333874" y="330373"/>
                  </a:lnTo>
                  <a:lnTo>
                    <a:pt x="290288" y="308000"/>
                  </a:lnTo>
                  <a:lnTo>
                    <a:pt x="248316" y="282689"/>
                  </a:lnTo>
                  <a:lnTo>
                    <a:pt x="208054" y="254534"/>
                  </a:lnTo>
                  <a:lnTo>
                    <a:pt x="169691" y="223535"/>
                  </a:lnTo>
                  <a:lnTo>
                    <a:pt x="132942" y="189597"/>
                  </a:lnTo>
                  <a:lnTo>
                    <a:pt x="98756" y="153194"/>
                  </a:lnTo>
                  <a:lnTo>
                    <a:pt x="70269" y="116886"/>
                  </a:lnTo>
                  <a:lnTo>
                    <a:pt x="43491" y="78019"/>
                  </a:lnTo>
                  <a:lnTo>
                    <a:pt x="18896" y="36971"/>
                  </a:lnTo>
                  <a:lnTo>
                    <a:pt x="0" y="0"/>
                  </a:lnTo>
                  <a:lnTo>
                    <a:pt x="358468" y="0"/>
                  </a:lnTo>
                  <a:lnTo>
                    <a:pt x="388000" y="24742"/>
                  </a:lnTo>
                  <a:lnTo>
                    <a:pt x="433486" y="55077"/>
                  </a:lnTo>
                  <a:lnTo>
                    <a:pt x="482009" y="80863"/>
                  </a:lnTo>
                  <a:lnTo>
                    <a:pt x="532812" y="102003"/>
                  </a:lnTo>
                  <a:lnTo>
                    <a:pt x="573170" y="114990"/>
                  </a:lnTo>
                  <a:lnTo>
                    <a:pt x="614762" y="124660"/>
                  </a:lnTo>
                  <a:lnTo>
                    <a:pt x="656923" y="129968"/>
                  </a:lnTo>
                  <a:lnTo>
                    <a:pt x="698990" y="129874"/>
                  </a:lnTo>
                  <a:lnTo>
                    <a:pt x="736973" y="125323"/>
                  </a:lnTo>
                  <a:lnTo>
                    <a:pt x="774482" y="116507"/>
                  </a:lnTo>
                  <a:lnTo>
                    <a:pt x="823576" y="89679"/>
                  </a:lnTo>
                  <a:lnTo>
                    <a:pt x="860419" y="0"/>
                  </a:lnTo>
                  <a:lnTo>
                    <a:pt x="1101709" y="0"/>
                  </a:lnTo>
                  <a:lnTo>
                    <a:pt x="1098861" y="7868"/>
                  </a:lnTo>
                  <a:lnTo>
                    <a:pt x="1093543" y="26922"/>
                  </a:lnTo>
                  <a:lnTo>
                    <a:pt x="1096012" y="46261"/>
                  </a:lnTo>
                  <a:lnTo>
                    <a:pt x="1108831" y="60197"/>
                  </a:lnTo>
                  <a:lnTo>
                    <a:pt x="1126968" y="64652"/>
                  </a:lnTo>
                  <a:lnTo>
                    <a:pt x="1147099" y="62187"/>
                  </a:lnTo>
                  <a:lnTo>
                    <a:pt x="1184893" y="45598"/>
                  </a:lnTo>
                  <a:lnTo>
                    <a:pt x="1218888" y="22467"/>
                  </a:lnTo>
                  <a:lnTo>
                    <a:pt x="1234271" y="9764"/>
                  </a:lnTo>
                  <a:lnTo>
                    <a:pt x="1247471" y="0"/>
                  </a:lnTo>
                  <a:lnTo>
                    <a:pt x="1342619" y="0"/>
                  </a:lnTo>
                  <a:lnTo>
                    <a:pt x="1341005" y="9290"/>
                  </a:lnTo>
                  <a:lnTo>
                    <a:pt x="1314417" y="78208"/>
                  </a:lnTo>
                  <a:lnTo>
                    <a:pt x="1291342" y="116697"/>
                  </a:lnTo>
                  <a:lnTo>
                    <a:pt x="1263899" y="152720"/>
                  </a:lnTo>
                  <a:lnTo>
                    <a:pt x="1232562" y="186279"/>
                  </a:lnTo>
                  <a:lnTo>
                    <a:pt x="1197712" y="217373"/>
                  </a:lnTo>
                  <a:lnTo>
                    <a:pt x="1159824" y="246002"/>
                  </a:lnTo>
                  <a:lnTo>
                    <a:pt x="1119277" y="272166"/>
                  </a:lnTo>
                  <a:lnTo>
                    <a:pt x="1076545" y="295866"/>
                  </a:lnTo>
                  <a:lnTo>
                    <a:pt x="1032010" y="317101"/>
                  </a:lnTo>
                  <a:lnTo>
                    <a:pt x="986050" y="335966"/>
                  </a:lnTo>
                  <a:lnTo>
                    <a:pt x="939140" y="352366"/>
                  </a:lnTo>
                  <a:lnTo>
                    <a:pt x="891756" y="366301"/>
                  </a:lnTo>
                  <a:lnTo>
                    <a:pt x="844276" y="377867"/>
                  </a:lnTo>
                  <a:lnTo>
                    <a:pt x="797082" y="387062"/>
                  </a:lnTo>
                  <a:lnTo>
                    <a:pt x="750647" y="393793"/>
                  </a:lnTo>
                  <a:lnTo>
                    <a:pt x="705352" y="398154"/>
                  </a:lnTo>
                  <a:lnTo>
                    <a:pt x="661671" y="400144"/>
                  </a:lnTo>
                  <a:close/>
                </a:path>
              </a:pathLst>
            </a:custGeom>
            <a:solidFill>
              <a:srgbClr val="FDE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12978" y="0"/>
              <a:ext cx="211567" cy="7536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2962892" y="0"/>
              <a:ext cx="5080" cy="8255"/>
            </a:xfrm>
            <a:custGeom>
              <a:avLst/>
              <a:gdLst/>
              <a:ahLst/>
              <a:cxnLst/>
              <a:rect l="l" t="t" r="r" b="b"/>
              <a:pathLst>
                <a:path w="5079" h="8255">
                  <a:moveTo>
                    <a:pt x="0" y="7868"/>
                  </a:moveTo>
                  <a:lnTo>
                    <a:pt x="2848" y="0"/>
                  </a:lnTo>
                  <a:lnTo>
                    <a:pt x="4652" y="0"/>
                  </a:lnTo>
                  <a:lnTo>
                    <a:pt x="0" y="7868"/>
                  </a:lnTo>
                  <a:close/>
                </a:path>
              </a:pathLst>
            </a:custGeom>
            <a:solidFill>
              <a:srgbClr val="FDE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219078" y="11"/>
              <a:ext cx="480695" cy="134620"/>
            </a:xfrm>
            <a:custGeom>
              <a:avLst/>
              <a:gdLst/>
              <a:ahLst/>
              <a:cxnLst/>
              <a:rect l="l" t="t" r="r" b="b"/>
              <a:pathLst>
                <a:path w="480695" h="134620">
                  <a:moveTo>
                    <a:pt x="343886" y="134235"/>
                  </a:moveTo>
                  <a:lnTo>
                    <a:pt x="302243" y="132984"/>
                  </a:lnTo>
                  <a:lnTo>
                    <a:pt x="260125" y="127114"/>
                  </a:lnTo>
                  <a:lnTo>
                    <a:pt x="218292" y="117780"/>
                  </a:lnTo>
                  <a:lnTo>
                    <a:pt x="177410" y="105945"/>
                  </a:lnTo>
                  <a:lnTo>
                    <a:pt x="126544" y="84486"/>
                  </a:lnTo>
                  <a:lnTo>
                    <a:pt x="77961" y="58409"/>
                  </a:lnTo>
                  <a:lnTo>
                    <a:pt x="32420" y="27520"/>
                  </a:lnTo>
                  <a:lnTo>
                    <a:pt x="0" y="0"/>
                  </a:lnTo>
                  <a:lnTo>
                    <a:pt x="46776" y="0"/>
                  </a:lnTo>
                  <a:lnTo>
                    <a:pt x="79197" y="22901"/>
                  </a:lnTo>
                  <a:lnTo>
                    <a:pt x="125308" y="48209"/>
                  </a:lnTo>
                  <a:lnTo>
                    <a:pt x="174367" y="68994"/>
                  </a:lnTo>
                  <a:lnTo>
                    <a:pt x="233504" y="87565"/>
                  </a:lnTo>
                  <a:lnTo>
                    <a:pt x="305476" y="99305"/>
                  </a:lnTo>
                  <a:lnTo>
                    <a:pt x="342270" y="100364"/>
                  </a:lnTo>
                  <a:lnTo>
                    <a:pt x="359288" y="99497"/>
                  </a:lnTo>
                  <a:lnTo>
                    <a:pt x="412055" y="87662"/>
                  </a:lnTo>
                  <a:lnTo>
                    <a:pt x="449039" y="68224"/>
                  </a:lnTo>
                  <a:lnTo>
                    <a:pt x="452367" y="66684"/>
                  </a:lnTo>
                  <a:lnTo>
                    <a:pt x="448468" y="62450"/>
                  </a:lnTo>
                  <a:lnTo>
                    <a:pt x="446947" y="59179"/>
                  </a:lnTo>
                  <a:lnTo>
                    <a:pt x="434112" y="57158"/>
                  </a:lnTo>
                  <a:lnTo>
                    <a:pt x="429263" y="55426"/>
                  </a:lnTo>
                  <a:lnTo>
                    <a:pt x="408917" y="50518"/>
                  </a:lnTo>
                  <a:lnTo>
                    <a:pt x="389047" y="46477"/>
                  </a:lnTo>
                  <a:lnTo>
                    <a:pt x="348164" y="39356"/>
                  </a:lnTo>
                  <a:lnTo>
                    <a:pt x="283038" y="23671"/>
                  </a:lnTo>
                  <a:lnTo>
                    <a:pt x="250332" y="12605"/>
                  </a:lnTo>
                  <a:lnTo>
                    <a:pt x="219623" y="0"/>
                  </a:lnTo>
                  <a:lnTo>
                    <a:pt x="286270" y="0"/>
                  </a:lnTo>
                  <a:lnTo>
                    <a:pt x="306236" y="6543"/>
                  </a:lnTo>
                  <a:lnTo>
                    <a:pt x="345502" y="16358"/>
                  </a:lnTo>
                  <a:lnTo>
                    <a:pt x="368891" y="20399"/>
                  </a:lnTo>
                  <a:lnTo>
                    <a:pt x="440387" y="32043"/>
                  </a:lnTo>
                  <a:lnTo>
                    <a:pt x="480699" y="60526"/>
                  </a:lnTo>
                  <a:lnTo>
                    <a:pt x="477942" y="79001"/>
                  </a:lnTo>
                  <a:lnTo>
                    <a:pt x="468434" y="93916"/>
                  </a:lnTo>
                  <a:lnTo>
                    <a:pt x="419376" y="120763"/>
                  </a:lnTo>
                  <a:lnTo>
                    <a:pt x="363852" y="132792"/>
                  </a:lnTo>
                  <a:lnTo>
                    <a:pt x="343886" y="134235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64752" y="11"/>
              <a:ext cx="157634" cy="6851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1834500" y="11"/>
              <a:ext cx="1409700" cy="438150"/>
            </a:xfrm>
            <a:custGeom>
              <a:avLst/>
              <a:gdLst/>
              <a:ahLst/>
              <a:cxnLst/>
              <a:rect l="l" t="t" r="r" b="b"/>
              <a:pathLst>
                <a:path w="1409700" h="438150">
                  <a:moveTo>
                    <a:pt x="697090" y="438118"/>
                  </a:moveTo>
                  <a:lnTo>
                    <a:pt x="652309" y="437925"/>
                  </a:lnTo>
                  <a:lnTo>
                    <a:pt x="609050" y="435327"/>
                  </a:lnTo>
                  <a:lnTo>
                    <a:pt x="567502" y="430323"/>
                  </a:lnTo>
                  <a:lnTo>
                    <a:pt x="520345" y="421374"/>
                  </a:lnTo>
                  <a:lnTo>
                    <a:pt x="473949" y="409346"/>
                  </a:lnTo>
                  <a:lnTo>
                    <a:pt x="428503" y="394335"/>
                  </a:lnTo>
                  <a:lnTo>
                    <a:pt x="384103" y="376437"/>
                  </a:lnTo>
                  <a:lnTo>
                    <a:pt x="340939" y="355748"/>
                  </a:lnTo>
                  <a:lnTo>
                    <a:pt x="299106" y="332365"/>
                  </a:lnTo>
                  <a:lnTo>
                    <a:pt x="258794" y="306384"/>
                  </a:lnTo>
                  <a:lnTo>
                    <a:pt x="220098" y="277901"/>
                  </a:lnTo>
                  <a:lnTo>
                    <a:pt x="183114" y="247012"/>
                  </a:lnTo>
                  <a:lnTo>
                    <a:pt x="148031" y="213814"/>
                  </a:lnTo>
                  <a:lnTo>
                    <a:pt x="114945" y="178307"/>
                  </a:lnTo>
                  <a:lnTo>
                    <a:pt x="84046" y="140682"/>
                  </a:lnTo>
                  <a:lnTo>
                    <a:pt x="55428" y="101037"/>
                  </a:lnTo>
                  <a:lnTo>
                    <a:pt x="28712" y="57735"/>
                  </a:lnTo>
                  <a:lnTo>
                    <a:pt x="0" y="0"/>
                  </a:lnTo>
                  <a:lnTo>
                    <a:pt x="31374" y="0"/>
                  </a:lnTo>
                  <a:lnTo>
                    <a:pt x="50199" y="38201"/>
                  </a:lnTo>
                  <a:lnTo>
                    <a:pt x="75679" y="80349"/>
                  </a:lnTo>
                  <a:lnTo>
                    <a:pt x="104202" y="120379"/>
                  </a:lnTo>
                  <a:lnTo>
                    <a:pt x="135767" y="158388"/>
                  </a:lnTo>
                  <a:lnTo>
                    <a:pt x="170089" y="195435"/>
                  </a:lnTo>
                  <a:lnTo>
                    <a:pt x="206598" y="229692"/>
                  </a:lnTo>
                  <a:lnTo>
                    <a:pt x="245198" y="261158"/>
                  </a:lnTo>
                  <a:lnTo>
                    <a:pt x="285700" y="289833"/>
                  </a:lnTo>
                  <a:lnTo>
                    <a:pt x="327913" y="315525"/>
                  </a:lnTo>
                  <a:lnTo>
                    <a:pt x="371743" y="338235"/>
                  </a:lnTo>
                  <a:lnTo>
                    <a:pt x="416904" y="357961"/>
                  </a:lnTo>
                  <a:lnTo>
                    <a:pt x="463300" y="374512"/>
                  </a:lnTo>
                  <a:lnTo>
                    <a:pt x="510743" y="387888"/>
                  </a:lnTo>
                  <a:lnTo>
                    <a:pt x="559041" y="397991"/>
                  </a:lnTo>
                  <a:lnTo>
                    <a:pt x="608004" y="404823"/>
                  </a:lnTo>
                  <a:lnTo>
                    <a:pt x="657443" y="408288"/>
                  </a:lnTo>
                  <a:lnTo>
                    <a:pt x="699181" y="408769"/>
                  </a:lnTo>
                  <a:lnTo>
                    <a:pt x="908587" y="408769"/>
                  </a:lnTo>
                  <a:lnTo>
                    <a:pt x="884673" y="414735"/>
                  </a:lnTo>
                  <a:lnTo>
                    <a:pt x="837135" y="424165"/>
                  </a:lnTo>
                  <a:lnTo>
                    <a:pt x="789788" y="431189"/>
                  </a:lnTo>
                  <a:lnTo>
                    <a:pt x="743011" y="435905"/>
                  </a:lnTo>
                  <a:lnTo>
                    <a:pt x="697090" y="438118"/>
                  </a:lnTo>
                  <a:close/>
                </a:path>
                <a:path w="1409700" h="438150">
                  <a:moveTo>
                    <a:pt x="908587" y="408769"/>
                  </a:moveTo>
                  <a:lnTo>
                    <a:pt x="699181" y="408769"/>
                  </a:lnTo>
                  <a:lnTo>
                    <a:pt x="742916" y="406748"/>
                  </a:lnTo>
                  <a:lnTo>
                    <a:pt x="788267" y="402322"/>
                  </a:lnTo>
                  <a:lnTo>
                    <a:pt x="834758" y="395490"/>
                  </a:lnTo>
                  <a:lnTo>
                    <a:pt x="882011" y="386156"/>
                  </a:lnTo>
                  <a:lnTo>
                    <a:pt x="929548" y="374416"/>
                  </a:lnTo>
                  <a:lnTo>
                    <a:pt x="976991" y="360271"/>
                  </a:lnTo>
                  <a:lnTo>
                    <a:pt x="1023958" y="343624"/>
                  </a:lnTo>
                  <a:lnTo>
                    <a:pt x="1069974" y="324475"/>
                  </a:lnTo>
                  <a:lnTo>
                    <a:pt x="1114564" y="302920"/>
                  </a:lnTo>
                  <a:lnTo>
                    <a:pt x="1157348" y="278863"/>
                  </a:lnTo>
                  <a:lnTo>
                    <a:pt x="1197945" y="252305"/>
                  </a:lnTo>
                  <a:lnTo>
                    <a:pt x="1235880" y="223244"/>
                  </a:lnTo>
                  <a:lnTo>
                    <a:pt x="1270773" y="191682"/>
                  </a:lnTo>
                  <a:lnTo>
                    <a:pt x="1302147" y="157618"/>
                  </a:lnTo>
                  <a:lnTo>
                    <a:pt x="1329681" y="120956"/>
                  </a:lnTo>
                  <a:lnTo>
                    <a:pt x="1352727" y="81984"/>
                  </a:lnTo>
                  <a:lnTo>
                    <a:pt x="1378873" y="12990"/>
                  </a:lnTo>
                  <a:lnTo>
                    <a:pt x="1381250" y="0"/>
                  </a:lnTo>
                  <a:lnTo>
                    <a:pt x="1409392" y="0"/>
                  </a:lnTo>
                  <a:lnTo>
                    <a:pt x="1386003" y="81888"/>
                  </a:lnTo>
                  <a:lnTo>
                    <a:pt x="1363021" y="121052"/>
                  </a:lnTo>
                  <a:lnTo>
                    <a:pt x="1336469" y="157811"/>
                  </a:lnTo>
                  <a:lnTo>
                    <a:pt x="1306426" y="192452"/>
                  </a:lnTo>
                  <a:lnTo>
                    <a:pt x="1273054" y="225073"/>
                  </a:lnTo>
                  <a:lnTo>
                    <a:pt x="1237021" y="255288"/>
                  </a:lnTo>
                  <a:lnTo>
                    <a:pt x="1198515" y="283290"/>
                  </a:lnTo>
                  <a:lnTo>
                    <a:pt x="1157823" y="308982"/>
                  </a:lnTo>
                  <a:lnTo>
                    <a:pt x="1115230" y="332365"/>
                  </a:lnTo>
                  <a:lnTo>
                    <a:pt x="1071020" y="353439"/>
                  </a:lnTo>
                  <a:lnTo>
                    <a:pt x="1025574" y="372299"/>
                  </a:lnTo>
                  <a:lnTo>
                    <a:pt x="979177" y="388754"/>
                  </a:lnTo>
                  <a:lnTo>
                    <a:pt x="932115" y="402899"/>
                  </a:lnTo>
                  <a:lnTo>
                    <a:pt x="908587" y="408769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706209" y="5331927"/>
            <a:ext cx="952500" cy="781050"/>
            <a:chOff x="6706209" y="5331927"/>
            <a:chExt cx="952500" cy="781050"/>
          </a:xfrm>
        </p:grpSpPr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76469" y="5361218"/>
              <a:ext cx="142874" cy="13849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63779" y="5802462"/>
              <a:ext cx="142208" cy="13333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31324" y="5949299"/>
              <a:ext cx="142874" cy="12887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37369" y="5569915"/>
              <a:ext cx="139921" cy="13334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265294" y="5331927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5" h="477520">
                  <a:moveTo>
                    <a:pt x="44600" y="477307"/>
                  </a:moveTo>
                  <a:lnTo>
                    <a:pt x="0" y="477307"/>
                  </a:lnTo>
                  <a:lnTo>
                    <a:pt x="3724" y="473478"/>
                  </a:lnTo>
                  <a:lnTo>
                    <a:pt x="8690" y="469650"/>
                  </a:lnTo>
                  <a:lnTo>
                    <a:pt x="16522" y="463237"/>
                  </a:lnTo>
                  <a:lnTo>
                    <a:pt x="25117" y="458164"/>
                  </a:lnTo>
                  <a:lnTo>
                    <a:pt x="49662" y="447923"/>
                  </a:lnTo>
                  <a:lnTo>
                    <a:pt x="57111" y="446679"/>
                  </a:lnTo>
                  <a:lnTo>
                    <a:pt x="104195" y="446679"/>
                  </a:lnTo>
                  <a:lnTo>
                    <a:pt x="142302" y="368867"/>
                  </a:lnTo>
                  <a:lnTo>
                    <a:pt x="168088" y="315269"/>
                  </a:lnTo>
                  <a:lnTo>
                    <a:pt x="231981" y="185103"/>
                  </a:lnTo>
                  <a:lnTo>
                    <a:pt x="207722" y="164717"/>
                  </a:lnTo>
                  <a:lnTo>
                    <a:pt x="191200" y="139162"/>
                  </a:lnTo>
                  <a:lnTo>
                    <a:pt x="183273" y="109779"/>
                  </a:lnTo>
                  <a:lnTo>
                    <a:pt x="184801" y="77908"/>
                  </a:lnTo>
                  <a:lnTo>
                    <a:pt x="191773" y="57426"/>
                  </a:lnTo>
                  <a:lnTo>
                    <a:pt x="203234" y="39528"/>
                  </a:lnTo>
                  <a:lnTo>
                    <a:pt x="218419" y="25458"/>
                  </a:lnTo>
                  <a:lnTo>
                    <a:pt x="236756" y="15313"/>
                  </a:lnTo>
                  <a:lnTo>
                    <a:pt x="239239" y="12729"/>
                  </a:lnTo>
                  <a:lnTo>
                    <a:pt x="257194" y="3828"/>
                  </a:lnTo>
                  <a:lnTo>
                    <a:pt x="276772" y="0"/>
                  </a:lnTo>
                  <a:lnTo>
                    <a:pt x="296828" y="0"/>
                  </a:lnTo>
                  <a:lnTo>
                    <a:pt x="316120" y="5072"/>
                  </a:lnTo>
                  <a:lnTo>
                    <a:pt x="333025" y="11485"/>
                  </a:lnTo>
                  <a:lnTo>
                    <a:pt x="348497" y="21726"/>
                  </a:lnTo>
                  <a:lnTo>
                    <a:pt x="357665" y="29383"/>
                  </a:lnTo>
                  <a:lnTo>
                    <a:pt x="267699" y="29383"/>
                  </a:lnTo>
                  <a:lnTo>
                    <a:pt x="242964" y="37039"/>
                  </a:lnTo>
                  <a:lnTo>
                    <a:pt x="231121" y="47280"/>
                  </a:lnTo>
                  <a:lnTo>
                    <a:pt x="221953" y="61350"/>
                  </a:lnTo>
                  <a:lnTo>
                    <a:pt x="215936" y="76568"/>
                  </a:lnTo>
                  <a:lnTo>
                    <a:pt x="213166" y="91881"/>
                  </a:lnTo>
                  <a:lnTo>
                    <a:pt x="215840" y="114852"/>
                  </a:lnTo>
                  <a:lnTo>
                    <a:pt x="225009" y="135238"/>
                  </a:lnTo>
                  <a:lnTo>
                    <a:pt x="239717" y="151796"/>
                  </a:lnTo>
                  <a:lnTo>
                    <a:pt x="259104" y="163281"/>
                  </a:lnTo>
                  <a:lnTo>
                    <a:pt x="282503" y="168354"/>
                  </a:lnTo>
                  <a:lnTo>
                    <a:pt x="366260" y="168354"/>
                  </a:lnTo>
                  <a:lnTo>
                    <a:pt x="362058" y="172182"/>
                  </a:lnTo>
                  <a:lnTo>
                    <a:pt x="338278" y="188740"/>
                  </a:lnTo>
                  <a:lnTo>
                    <a:pt x="315929" y="196397"/>
                  </a:lnTo>
                  <a:lnTo>
                    <a:pt x="256716" y="196397"/>
                  </a:lnTo>
                  <a:lnTo>
                    <a:pt x="243059" y="229704"/>
                  </a:lnTo>
                  <a:lnTo>
                    <a:pt x="221189" y="275645"/>
                  </a:lnTo>
                  <a:lnTo>
                    <a:pt x="167610" y="379012"/>
                  </a:lnTo>
                  <a:lnTo>
                    <a:pt x="126448" y="455580"/>
                  </a:lnTo>
                  <a:lnTo>
                    <a:pt x="127689" y="456825"/>
                  </a:lnTo>
                  <a:lnTo>
                    <a:pt x="128931" y="456825"/>
                  </a:lnTo>
                  <a:lnTo>
                    <a:pt x="145740" y="472138"/>
                  </a:lnTo>
                  <a:lnTo>
                    <a:pt x="81179" y="472138"/>
                  </a:lnTo>
                  <a:lnTo>
                    <a:pt x="44600" y="4772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32994" y="5361310"/>
              <a:ext cx="125397" cy="13906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838759" y="5528423"/>
              <a:ext cx="742950" cy="396240"/>
            </a:xfrm>
            <a:custGeom>
              <a:avLst/>
              <a:gdLst/>
              <a:ahLst/>
              <a:cxnLst/>
              <a:rect l="l" t="t" r="r" b="b"/>
              <a:pathLst>
                <a:path w="742950" h="396239">
                  <a:moveTo>
                    <a:pt x="286334" y="179844"/>
                  </a:moveTo>
                  <a:lnTo>
                    <a:pt x="280504" y="176009"/>
                  </a:lnTo>
                  <a:lnTo>
                    <a:pt x="168567" y="176009"/>
                  </a:lnTo>
                  <a:lnTo>
                    <a:pt x="143840" y="172186"/>
                  </a:lnTo>
                  <a:lnTo>
                    <a:pt x="123202" y="161950"/>
                  </a:lnTo>
                  <a:lnTo>
                    <a:pt x="108305" y="146634"/>
                  </a:lnTo>
                  <a:lnTo>
                    <a:pt x="99707" y="127482"/>
                  </a:lnTo>
                  <a:lnTo>
                    <a:pt x="97993" y="104521"/>
                  </a:lnTo>
                  <a:lnTo>
                    <a:pt x="103822" y="81546"/>
                  </a:lnTo>
                  <a:lnTo>
                    <a:pt x="116611" y="61163"/>
                  </a:lnTo>
                  <a:lnTo>
                    <a:pt x="134950" y="47091"/>
                  </a:lnTo>
                  <a:lnTo>
                    <a:pt x="157492" y="40678"/>
                  </a:lnTo>
                  <a:lnTo>
                    <a:pt x="234378" y="40678"/>
                  </a:lnTo>
                  <a:lnTo>
                    <a:pt x="228739" y="35610"/>
                  </a:lnTo>
                  <a:lnTo>
                    <a:pt x="214693" y="27952"/>
                  </a:lnTo>
                  <a:lnTo>
                    <a:pt x="199517" y="21539"/>
                  </a:lnTo>
                  <a:lnTo>
                    <a:pt x="183273" y="17703"/>
                  </a:lnTo>
                  <a:lnTo>
                    <a:pt x="174586" y="17703"/>
                  </a:lnTo>
                  <a:lnTo>
                    <a:pt x="170865" y="16459"/>
                  </a:lnTo>
                  <a:lnTo>
                    <a:pt x="102666" y="42024"/>
                  </a:lnTo>
                  <a:lnTo>
                    <a:pt x="77749" y="79057"/>
                  </a:lnTo>
                  <a:lnTo>
                    <a:pt x="71056" y="123761"/>
                  </a:lnTo>
                  <a:lnTo>
                    <a:pt x="77939" y="153136"/>
                  </a:lnTo>
                  <a:lnTo>
                    <a:pt x="93218" y="177355"/>
                  </a:lnTo>
                  <a:lnTo>
                    <a:pt x="116420" y="196494"/>
                  </a:lnTo>
                  <a:lnTo>
                    <a:pt x="115189" y="197739"/>
                  </a:lnTo>
                  <a:lnTo>
                    <a:pt x="113944" y="200329"/>
                  </a:lnTo>
                  <a:lnTo>
                    <a:pt x="112699" y="201574"/>
                  </a:lnTo>
                  <a:lnTo>
                    <a:pt x="108305" y="207975"/>
                  </a:lnTo>
                  <a:lnTo>
                    <a:pt x="104203" y="214388"/>
                  </a:lnTo>
                  <a:lnTo>
                    <a:pt x="96659" y="227215"/>
                  </a:lnTo>
                  <a:lnTo>
                    <a:pt x="79273" y="255257"/>
                  </a:lnTo>
                  <a:lnTo>
                    <a:pt x="61887" y="285889"/>
                  </a:lnTo>
                  <a:lnTo>
                    <a:pt x="46329" y="312686"/>
                  </a:lnTo>
                  <a:lnTo>
                    <a:pt x="15570" y="368871"/>
                  </a:lnTo>
                  <a:lnTo>
                    <a:pt x="0" y="395668"/>
                  </a:lnTo>
                  <a:lnTo>
                    <a:pt x="32194" y="395668"/>
                  </a:lnTo>
                  <a:lnTo>
                    <a:pt x="56349" y="356044"/>
                  </a:lnTo>
                  <a:lnTo>
                    <a:pt x="121577" y="246265"/>
                  </a:lnTo>
                  <a:lnTo>
                    <a:pt x="137629" y="216877"/>
                  </a:lnTo>
                  <a:lnTo>
                    <a:pt x="140106" y="213055"/>
                  </a:lnTo>
                  <a:lnTo>
                    <a:pt x="142595" y="210464"/>
                  </a:lnTo>
                  <a:lnTo>
                    <a:pt x="143840" y="206641"/>
                  </a:lnTo>
                  <a:lnTo>
                    <a:pt x="197599" y="206641"/>
                  </a:lnTo>
                  <a:lnTo>
                    <a:pt x="222148" y="196405"/>
                  </a:lnTo>
                  <a:lnTo>
                    <a:pt x="243065" y="179844"/>
                  </a:lnTo>
                  <a:lnTo>
                    <a:pt x="286334" y="179844"/>
                  </a:lnTo>
                  <a:close/>
                </a:path>
                <a:path w="742950" h="396239">
                  <a:moveTo>
                    <a:pt x="742365" y="0"/>
                  </a:moveTo>
                  <a:lnTo>
                    <a:pt x="683145" y="0"/>
                  </a:lnTo>
                  <a:lnTo>
                    <a:pt x="711136" y="3835"/>
                  </a:lnTo>
                  <a:lnTo>
                    <a:pt x="738644" y="1244"/>
                  </a:lnTo>
                  <a:lnTo>
                    <a:pt x="7423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96257" y="5569192"/>
              <a:ext cx="122914" cy="13533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982599" y="5708459"/>
              <a:ext cx="424815" cy="260350"/>
            </a:xfrm>
            <a:custGeom>
              <a:avLst/>
              <a:gdLst/>
              <a:ahLst/>
              <a:cxnLst/>
              <a:rect l="l" t="t" r="r" b="b"/>
              <a:pathLst>
                <a:path w="424815" h="260350">
                  <a:moveTo>
                    <a:pt x="53759" y="26695"/>
                  </a:moveTo>
                  <a:lnTo>
                    <a:pt x="0" y="26695"/>
                  </a:lnTo>
                  <a:lnTo>
                    <a:pt x="27216" y="29286"/>
                  </a:lnTo>
                  <a:lnTo>
                    <a:pt x="53759" y="26695"/>
                  </a:lnTo>
                  <a:close/>
                </a:path>
                <a:path w="424815" h="260350">
                  <a:moveTo>
                    <a:pt x="424700" y="229704"/>
                  </a:moveTo>
                  <a:lnTo>
                    <a:pt x="350786" y="229704"/>
                  </a:lnTo>
                  <a:lnTo>
                    <a:pt x="314020" y="220802"/>
                  </a:lnTo>
                  <a:lnTo>
                    <a:pt x="285940" y="186347"/>
                  </a:lnTo>
                  <a:lnTo>
                    <a:pt x="283832" y="176110"/>
                  </a:lnTo>
                  <a:lnTo>
                    <a:pt x="284886" y="153136"/>
                  </a:lnTo>
                  <a:lnTo>
                    <a:pt x="293001" y="131406"/>
                  </a:lnTo>
                  <a:lnTo>
                    <a:pt x="307428" y="113512"/>
                  </a:lnTo>
                  <a:lnTo>
                    <a:pt x="327190" y="100787"/>
                  </a:lnTo>
                  <a:lnTo>
                    <a:pt x="282587" y="100787"/>
                  </a:lnTo>
                  <a:lnTo>
                    <a:pt x="276390" y="99542"/>
                  </a:lnTo>
                  <a:lnTo>
                    <a:pt x="268935" y="98298"/>
                  </a:lnTo>
                  <a:lnTo>
                    <a:pt x="261493" y="88049"/>
                  </a:lnTo>
                  <a:lnTo>
                    <a:pt x="233692" y="66319"/>
                  </a:lnTo>
                  <a:lnTo>
                    <a:pt x="187083" y="31864"/>
                  </a:lnTo>
                  <a:lnTo>
                    <a:pt x="142290" y="0"/>
                  </a:lnTo>
                  <a:lnTo>
                    <a:pt x="99123" y="0"/>
                  </a:lnTo>
                  <a:lnTo>
                    <a:pt x="99123" y="1244"/>
                  </a:lnTo>
                  <a:lnTo>
                    <a:pt x="100368" y="1244"/>
                  </a:lnTo>
                  <a:lnTo>
                    <a:pt x="125107" y="17805"/>
                  </a:lnTo>
                  <a:lnTo>
                    <a:pt x="207048" y="79057"/>
                  </a:lnTo>
                  <a:lnTo>
                    <a:pt x="241719" y="112268"/>
                  </a:lnTo>
                  <a:lnTo>
                    <a:pt x="251650" y="121170"/>
                  </a:lnTo>
                  <a:lnTo>
                    <a:pt x="254127" y="121170"/>
                  </a:lnTo>
                  <a:lnTo>
                    <a:pt x="257860" y="124993"/>
                  </a:lnTo>
                  <a:lnTo>
                    <a:pt x="256616" y="130073"/>
                  </a:lnTo>
                  <a:lnTo>
                    <a:pt x="256616" y="133896"/>
                  </a:lnTo>
                  <a:lnTo>
                    <a:pt x="255371" y="137731"/>
                  </a:lnTo>
                  <a:lnTo>
                    <a:pt x="255371" y="141554"/>
                  </a:lnTo>
                  <a:lnTo>
                    <a:pt x="252895" y="149212"/>
                  </a:lnTo>
                  <a:lnTo>
                    <a:pt x="252895" y="158115"/>
                  </a:lnTo>
                  <a:lnTo>
                    <a:pt x="254127" y="160693"/>
                  </a:lnTo>
                  <a:lnTo>
                    <a:pt x="254127" y="172186"/>
                  </a:lnTo>
                  <a:lnTo>
                    <a:pt x="262826" y="210464"/>
                  </a:lnTo>
                  <a:lnTo>
                    <a:pt x="266547" y="215531"/>
                  </a:lnTo>
                  <a:lnTo>
                    <a:pt x="272757" y="225780"/>
                  </a:lnTo>
                  <a:lnTo>
                    <a:pt x="315633" y="252577"/>
                  </a:lnTo>
                  <a:lnTo>
                    <a:pt x="367398" y="260235"/>
                  </a:lnTo>
                  <a:lnTo>
                    <a:pt x="385064" y="257746"/>
                  </a:lnTo>
                  <a:lnTo>
                    <a:pt x="401688" y="251333"/>
                  </a:lnTo>
                  <a:lnTo>
                    <a:pt x="415721" y="239941"/>
                  </a:lnTo>
                  <a:lnTo>
                    <a:pt x="424700" y="229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46473" y="5804065"/>
              <a:ext cx="90443" cy="13399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06209" y="5921502"/>
              <a:ext cx="202183" cy="191420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17677820" y="9676234"/>
            <a:ext cx="182880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95"/>
              </a:lnSpc>
            </a:pPr>
            <a:fld id="{81D60167-4931-47E6-BA6A-407CBD079E47}" type="slidenum">
              <a:rPr sz="1450" spc="30" dirty="0">
                <a:latin typeface="Arial MT"/>
                <a:cs typeface="Arial MT"/>
              </a:rPr>
              <a:t>7</a:t>
            </a:fld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53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4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10287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5553" y="544888"/>
            <a:ext cx="11597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How</a:t>
            </a:r>
            <a:r>
              <a:rPr spc="-190" dirty="0"/>
              <a:t> </a:t>
            </a:r>
            <a:r>
              <a:rPr spc="210" dirty="0"/>
              <a:t>to</a:t>
            </a:r>
            <a:r>
              <a:rPr spc="-190" dirty="0"/>
              <a:t> </a:t>
            </a:r>
            <a:r>
              <a:rPr spc="310" dirty="0"/>
              <a:t>start</a:t>
            </a:r>
            <a:r>
              <a:rPr spc="-190" dirty="0"/>
              <a:t> </a:t>
            </a:r>
            <a:r>
              <a:rPr spc="470" dirty="0"/>
              <a:t>a</a:t>
            </a:r>
            <a:r>
              <a:rPr spc="-190" dirty="0"/>
              <a:t> </a:t>
            </a:r>
            <a:r>
              <a:rPr spc="105" dirty="0"/>
              <a:t>process</a:t>
            </a:r>
            <a:r>
              <a:rPr spc="-190" dirty="0"/>
              <a:t> </a:t>
            </a:r>
            <a:r>
              <a:rPr spc="190" dirty="0"/>
              <a:t>mining</a:t>
            </a:r>
            <a:r>
              <a:rPr spc="-190" dirty="0"/>
              <a:t> </a:t>
            </a:r>
            <a:r>
              <a:rPr spc="210" dirty="0"/>
              <a:t>project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235" y="5252282"/>
            <a:ext cx="66674" cy="666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45007" y="5106232"/>
            <a:ext cx="33769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5705" algn="l"/>
                <a:tab pos="1915795" algn="l"/>
                <a:tab pos="3155315" algn="l"/>
              </a:tabLst>
            </a:pPr>
            <a:r>
              <a:rPr sz="1800" spc="-40" dirty="0">
                <a:solidFill>
                  <a:srgbClr val="121517"/>
                </a:solidFill>
                <a:latin typeface="Arial MT"/>
                <a:cs typeface="Arial MT"/>
              </a:rPr>
              <a:t>I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d</a:t>
            </a:r>
            <a:r>
              <a:rPr sz="1800" spc="-5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n</a:t>
            </a:r>
            <a:r>
              <a:rPr sz="1800" spc="150" dirty="0">
                <a:solidFill>
                  <a:srgbClr val="121517"/>
                </a:solidFill>
                <a:latin typeface="Arial MT"/>
                <a:cs typeface="Arial MT"/>
              </a:rPr>
              <a:t>t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i</a:t>
            </a:r>
            <a:r>
              <a:rPr sz="1800" spc="140" dirty="0">
                <a:solidFill>
                  <a:srgbClr val="121517"/>
                </a:solidFill>
                <a:latin typeface="Arial MT"/>
                <a:cs typeface="Arial MT"/>
              </a:rPr>
              <a:t>f</a:t>
            </a:r>
            <a:r>
              <a:rPr sz="1800" spc="120" dirty="0">
                <a:solidFill>
                  <a:srgbClr val="121517"/>
                </a:solidFill>
                <a:latin typeface="Arial MT"/>
                <a:cs typeface="Arial MT"/>
              </a:rPr>
              <a:t>y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	</a:t>
            </a:r>
            <a:r>
              <a:rPr sz="1800" spc="150" dirty="0">
                <a:solidFill>
                  <a:srgbClr val="121517"/>
                </a:solidFill>
                <a:latin typeface="Arial MT"/>
                <a:cs typeface="Arial MT"/>
              </a:rPr>
              <a:t>t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h</a:t>
            </a:r>
            <a:r>
              <a:rPr sz="1800" spc="-6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	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p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r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o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b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l</a:t>
            </a:r>
            <a:r>
              <a:rPr sz="1800" spc="-5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m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	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o</a:t>
            </a:r>
            <a:r>
              <a:rPr sz="1800" spc="130" dirty="0">
                <a:solidFill>
                  <a:srgbClr val="121517"/>
                </a:solidFill>
                <a:latin typeface="Arial MT"/>
                <a:cs typeface="Arial MT"/>
              </a:rPr>
              <a:t>f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235" y="6661983"/>
            <a:ext cx="66674" cy="66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45007" y="5380552"/>
            <a:ext cx="3386454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335" algn="just">
              <a:lnSpc>
                <a:spcPct val="128499"/>
              </a:lnSpc>
              <a:spcBef>
                <a:spcPts val="100"/>
              </a:spcBef>
            </a:pP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importance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to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business </a:t>
            </a:r>
            <a:r>
              <a:rPr sz="1800" spc="95" dirty="0">
                <a:solidFill>
                  <a:srgbClr val="121517"/>
                </a:solidFill>
                <a:latin typeface="Arial MT"/>
                <a:cs typeface="Arial MT"/>
              </a:rPr>
              <a:t>that </a:t>
            </a:r>
            <a:r>
              <a:rPr sz="1800" spc="-49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can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realistically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be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addressed </a:t>
            </a:r>
            <a:r>
              <a:rPr sz="1800" spc="-49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with</a:t>
            </a:r>
            <a:r>
              <a:rPr sz="1800" spc="-3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process</a:t>
            </a:r>
            <a:r>
              <a:rPr sz="1800" spc="-3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mining.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128499"/>
              </a:lnSpc>
            </a:pP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Determine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-45" dirty="0">
                <a:solidFill>
                  <a:srgbClr val="121517"/>
                </a:solidFill>
                <a:latin typeface="Arial MT"/>
                <a:cs typeface="Arial MT"/>
              </a:rPr>
              <a:t>business 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value 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of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solving</a:t>
            </a:r>
            <a:r>
              <a:rPr sz="1800" spc="20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the</a:t>
            </a:r>
            <a:r>
              <a:rPr sz="1800" spc="16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problem</a:t>
            </a:r>
            <a:r>
              <a:rPr sz="1800" spc="18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and</a:t>
            </a:r>
            <a:r>
              <a:rPr sz="1800" spc="15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what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5156" y="7142677"/>
            <a:ext cx="338582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100"/>
              </a:spcBef>
              <a:tabLst>
                <a:tab pos="998219" algn="l"/>
                <a:tab pos="1455420" algn="l"/>
                <a:tab pos="2051685" algn="l"/>
                <a:tab pos="2508885" algn="l"/>
              </a:tabLst>
            </a:pP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m</a:t>
            </a:r>
            <a:r>
              <a:rPr sz="1800" spc="-8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spc="120" dirty="0">
                <a:solidFill>
                  <a:srgbClr val="121517"/>
                </a:solidFill>
                <a:latin typeface="Arial MT"/>
                <a:cs typeface="Arial MT"/>
              </a:rPr>
              <a:t>t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r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i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c</a:t>
            </a:r>
            <a:r>
              <a:rPr sz="1800" spc="-90" dirty="0">
                <a:solidFill>
                  <a:srgbClr val="121517"/>
                </a:solidFill>
                <a:latin typeface="Arial MT"/>
                <a:cs typeface="Arial MT"/>
              </a:rPr>
              <a:t>s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	</a:t>
            </a:r>
            <a:r>
              <a:rPr sz="1800" spc="120" dirty="0">
                <a:solidFill>
                  <a:srgbClr val="121517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u</a:t>
            </a:r>
            <a:r>
              <a:rPr sz="1800" spc="-110" dirty="0">
                <a:solidFill>
                  <a:srgbClr val="121517"/>
                </a:solidFill>
                <a:latin typeface="Arial MT"/>
                <a:cs typeface="Arial MT"/>
              </a:rPr>
              <a:t>s</a:t>
            </a:r>
            <a:r>
              <a:rPr sz="1800" spc="-6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	</a:t>
            </a:r>
            <a:r>
              <a:rPr sz="1800" spc="120" dirty="0">
                <a:solidFill>
                  <a:srgbClr val="121517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	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m</a:t>
            </a:r>
            <a:r>
              <a:rPr sz="1800" spc="-8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a</a:t>
            </a:r>
            <a:r>
              <a:rPr sz="1800" spc="-110" dirty="0">
                <a:solidFill>
                  <a:srgbClr val="121517"/>
                </a:solidFill>
                <a:latin typeface="Arial MT"/>
                <a:cs typeface="Arial MT"/>
              </a:rPr>
              <a:t>s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u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r</a:t>
            </a:r>
            <a:r>
              <a:rPr sz="1800" spc="-45" dirty="0">
                <a:solidFill>
                  <a:srgbClr val="121517"/>
                </a:solidFill>
                <a:latin typeface="Arial MT"/>
                <a:cs typeface="Arial MT"/>
              </a:rPr>
              <a:t>e  </a:t>
            </a:r>
            <a:r>
              <a:rPr sz="1800" spc="-50" dirty="0">
                <a:solidFill>
                  <a:srgbClr val="121517"/>
                </a:solidFill>
                <a:latin typeface="Arial MT"/>
                <a:cs typeface="Arial MT"/>
              </a:rPr>
              <a:t>success.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79" y="1628820"/>
            <a:ext cx="2143030" cy="31907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96041" y="1628820"/>
            <a:ext cx="2143030" cy="319074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0449000" y="5"/>
            <a:ext cx="7839075" cy="4819650"/>
            <a:chOff x="10449000" y="5"/>
            <a:chExt cx="7839075" cy="481965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28846" y="419730"/>
              <a:ext cx="179736" cy="200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03639" y="387059"/>
              <a:ext cx="237750" cy="26619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827001" y="793229"/>
              <a:ext cx="504825" cy="276225"/>
            </a:xfrm>
            <a:custGeom>
              <a:avLst/>
              <a:gdLst/>
              <a:ahLst/>
              <a:cxnLst/>
              <a:rect l="l" t="t" r="r" b="b"/>
              <a:pathLst>
                <a:path w="504825" h="276225">
                  <a:moveTo>
                    <a:pt x="238113" y="276192"/>
                  </a:moveTo>
                  <a:lnTo>
                    <a:pt x="190111" y="271482"/>
                  </a:lnTo>
                  <a:lnTo>
                    <a:pt x="143342" y="258504"/>
                  </a:lnTo>
                  <a:lnTo>
                    <a:pt x="99134" y="237354"/>
                  </a:lnTo>
                  <a:lnTo>
                    <a:pt x="42499" y="190345"/>
                  </a:lnTo>
                  <a:lnTo>
                    <a:pt x="5502" y="128242"/>
                  </a:lnTo>
                  <a:lnTo>
                    <a:pt x="0" y="89885"/>
                  </a:lnTo>
                  <a:lnTo>
                    <a:pt x="8632" y="53354"/>
                  </a:lnTo>
                  <a:lnTo>
                    <a:pt x="30262" y="23264"/>
                  </a:lnTo>
                  <a:lnTo>
                    <a:pt x="63655" y="3845"/>
                  </a:lnTo>
                  <a:lnTo>
                    <a:pt x="102929" y="0"/>
                  </a:lnTo>
                  <a:lnTo>
                    <a:pt x="137650" y="12209"/>
                  </a:lnTo>
                  <a:lnTo>
                    <a:pt x="167817" y="35665"/>
                  </a:lnTo>
                  <a:lnTo>
                    <a:pt x="193431" y="65467"/>
                  </a:lnTo>
                  <a:lnTo>
                    <a:pt x="217243" y="96037"/>
                  </a:lnTo>
                  <a:lnTo>
                    <a:pt x="242951" y="124012"/>
                  </a:lnTo>
                  <a:lnTo>
                    <a:pt x="272265" y="147565"/>
                  </a:lnTo>
                  <a:lnTo>
                    <a:pt x="306796" y="165061"/>
                  </a:lnTo>
                  <a:lnTo>
                    <a:pt x="348347" y="174867"/>
                  </a:lnTo>
                  <a:lnTo>
                    <a:pt x="455643" y="174867"/>
                  </a:lnTo>
                  <a:lnTo>
                    <a:pt x="449949" y="181885"/>
                  </a:lnTo>
                  <a:lnTo>
                    <a:pt x="415987" y="213897"/>
                  </a:lnTo>
                  <a:lnTo>
                    <a:pt x="377281" y="240719"/>
                  </a:lnTo>
                  <a:lnTo>
                    <a:pt x="332979" y="260811"/>
                  </a:lnTo>
                  <a:lnTo>
                    <a:pt x="286210" y="272635"/>
                  </a:lnTo>
                  <a:lnTo>
                    <a:pt x="238113" y="276192"/>
                  </a:lnTo>
                  <a:close/>
                </a:path>
                <a:path w="504825" h="276225">
                  <a:moveTo>
                    <a:pt x="455643" y="174867"/>
                  </a:moveTo>
                  <a:lnTo>
                    <a:pt x="348347" y="174867"/>
                  </a:lnTo>
                  <a:lnTo>
                    <a:pt x="389709" y="174002"/>
                  </a:lnTo>
                  <a:lnTo>
                    <a:pt x="429647" y="162850"/>
                  </a:lnTo>
                  <a:lnTo>
                    <a:pt x="467119" y="141701"/>
                  </a:lnTo>
                  <a:lnTo>
                    <a:pt x="496433" y="115360"/>
                  </a:lnTo>
                  <a:lnTo>
                    <a:pt x="504402" y="105939"/>
                  </a:lnTo>
                  <a:lnTo>
                    <a:pt x="479357" y="145642"/>
                  </a:lnTo>
                  <a:lnTo>
                    <a:pt x="455643" y="174867"/>
                  </a:lnTo>
                  <a:close/>
                </a:path>
              </a:pathLst>
            </a:custGeom>
            <a:solidFill>
              <a:srgbClr val="F0B4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93312" y="757935"/>
              <a:ext cx="571500" cy="342900"/>
            </a:xfrm>
            <a:custGeom>
              <a:avLst/>
              <a:gdLst/>
              <a:ahLst/>
              <a:cxnLst/>
              <a:rect l="l" t="t" r="r" b="b"/>
              <a:pathLst>
                <a:path w="571500" h="342900">
                  <a:moveTo>
                    <a:pt x="571030" y="120954"/>
                  </a:moveTo>
                  <a:lnTo>
                    <a:pt x="570458" y="105714"/>
                  </a:lnTo>
                  <a:lnTo>
                    <a:pt x="565162" y="92290"/>
                  </a:lnTo>
                  <a:lnTo>
                    <a:pt x="554088" y="83718"/>
                  </a:lnTo>
                  <a:lnTo>
                    <a:pt x="551726" y="82854"/>
                  </a:lnTo>
                  <a:lnTo>
                    <a:pt x="551624" y="83121"/>
                  </a:lnTo>
                  <a:lnTo>
                    <a:pt x="546900" y="81432"/>
                  </a:lnTo>
                  <a:lnTo>
                    <a:pt x="538861" y="81241"/>
                  </a:lnTo>
                  <a:lnTo>
                    <a:pt x="534695" y="85140"/>
                  </a:lnTo>
                  <a:lnTo>
                    <a:pt x="532244" y="86309"/>
                  </a:lnTo>
                  <a:lnTo>
                    <a:pt x="532244" y="136486"/>
                  </a:lnTo>
                  <a:lnTo>
                    <a:pt x="509435" y="177711"/>
                  </a:lnTo>
                  <a:lnTo>
                    <a:pt x="480288" y="215138"/>
                  </a:lnTo>
                  <a:lnTo>
                    <a:pt x="446036" y="247040"/>
                  </a:lnTo>
                  <a:lnTo>
                    <a:pt x="407428" y="272567"/>
                  </a:lnTo>
                  <a:lnTo>
                    <a:pt x="363245" y="292468"/>
                  </a:lnTo>
                  <a:lnTo>
                    <a:pt x="316598" y="304190"/>
                  </a:lnTo>
                  <a:lnTo>
                    <a:pt x="268630" y="307708"/>
                  </a:lnTo>
                  <a:lnTo>
                    <a:pt x="220751" y="303047"/>
                  </a:lnTo>
                  <a:lnTo>
                    <a:pt x="174104" y="290182"/>
                  </a:lnTo>
                  <a:lnTo>
                    <a:pt x="130009" y="269240"/>
                  </a:lnTo>
                  <a:lnTo>
                    <a:pt x="73990" y="224193"/>
                  </a:lnTo>
                  <a:lnTo>
                    <a:pt x="36525" y="161429"/>
                  </a:lnTo>
                  <a:lnTo>
                    <a:pt x="31127" y="123050"/>
                  </a:lnTo>
                  <a:lnTo>
                    <a:pt x="39738" y="86004"/>
                  </a:lnTo>
                  <a:lnTo>
                    <a:pt x="60845" y="55054"/>
                  </a:lnTo>
                  <a:lnTo>
                    <a:pt x="93014" y="35052"/>
                  </a:lnTo>
                  <a:lnTo>
                    <a:pt x="132473" y="30187"/>
                  </a:lnTo>
                  <a:lnTo>
                    <a:pt x="167195" y="42379"/>
                  </a:lnTo>
                  <a:lnTo>
                    <a:pt x="197091" y="66192"/>
                  </a:lnTo>
                  <a:lnTo>
                    <a:pt x="222542" y="95999"/>
                  </a:lnTo>
                  <a:lnTo>
                    <a:pt x="246291" y="126288"/>
                  </a:lnTo>
                  <a:lnTo>
                    <a:pt x="271945" y="154000"/>
                  </a:lnTo>
                  <a:lnTo>
                    <a:pt x="301180" y="177330"/>
                  </a:lnTo>
                  <a:lnTo>
                    <a:pt x="335622" y="194665"/>
                  </a:lnTo>
                  <a:lnTo>
                    <a:pt x="376593" y="202666"/>
                  </a:lnTo>
                  <a:lnTo>
                    <a:pt x="418122" y="201422"/>
                  </a:lnTo>
                  <a:lnTo>
                    <a:pt x="458343" y="191046"/>
                  </a:lnTo>
                  <a:lnTo>
                    <a:pt x="505739" y="164185"/>
                  </a:lnTo>
                  <a:lnTo>
                    <a:pt x="532244" y="136486"/>
                  </a:lnTo>
                  <a:lnTo>
                    <a:pt x="532244" y="86309"/>
                  </a:lnTo>
                  <a:lnTo>
                    <a:pt x="531482" y="86664"/>
                  </a:lnTo>
                  <a:lnTo>
                    <a:pt x="527977" y="96291"/>
                  </a:lnTo>
                  <a:lnTo>
                    <a:pt x="523062" y="104190"/>
                  </a:lnTo>
                  <a:lnTo>
                    <a:pt x="467893" y="156756"/>
                  </a:lnTo>
                  <a:lnTo>
                    <a:pt x="417182" y="173240"/>
                  </a:lnTo>
                  <a:lnTo>
                    <a:pt x="405257" y="173901"/>
                  </a:lnTo>
                  <a:lnTo>
                    <a:pt x="359270" y="169329"/>
                  </a:lnTo>
                  <a:lnTo>
                    <a:pt x="316699" y="149618"/>
                  </a:lnTo>
                  <a:lnTo>
                    <a:pt x="285191" y="121716"/>
                  </a:lnTo>
                  <a:lnTo>
                    <a:pt x="271653" y="104762"/>
                  </a:lnTo>
                  <a:lnTo>
                    <a:pt x="258025" y="87337"/>
                  </a:lnTo>
                  <a:lnTo>
                    <a:pt x="229450" y="52578"/>
                  </a:lnTo>
                  <a:lnTo>
                    <a:pt x="197383" y="23914"/>
                  </a:lnTo>
                  <a:lnTo>
                    <a:pt x="160286" y="5143"/>
                  </a:lnTo>
                  <a:lnTo>
                    <a:pt x="116484" y="0"/>
                  </a:lnTo>
                  <a:lnTo>
                    <a:pt x="73621" y="11239"/>
                  </a:lnTo>
                  <a:lnTo>
                    <a:pt x="64528" y="17526"/>
                  </a:lnTo>
                  <a:lnTo>
                    <a:pt x="38328" y="35712"/>
                  </a:lnTo>
                  <a:lnTo>
                    <a:pt x="12966" y="70573"/>
                  </a:lnTo>
                  <a:lnTo>
                    <a:pt x="0" y="112661"/>
                  </a:lnTo>
                  <a:lnTo>
                    <a:pt x="1524" y="154660"/>
                  </a:lnTo>
                  <a:lnTo>
                    <a:pt x="14859" y="194373"/>
                  </a:lnTo>
                  <a:lnTo>
                    <a:pt x="36995" y="230378"/>
                  </a:lnTo>
                  <a:lnTo>
                    <a:pt x="65011" y="262191"/>
                  </a:lnTo>
                  <a:lnTo>
                    <a:pt x="101904" y="292277"/>
                  </a:lnTo>
                  <a:lnTo>
                    <a:pt x="143167" y="315226"/>
                  </a:lnTo>
                  <a:lnTo>
                    <a:pt x="188582" y="331609"/>
                  </a:lnTo>
                  <a:lnTo>
                    <a:pt x="235889" y="340753"/>
                  </a:lnTo>
                  <a:lnTo>
                    <a:pt x="284340" y="342849"/>
                  </a:lnTo>
                  <a:lnTo>
                    <a:pt x="332778" y="337807"/>
                  </a:lnTo>
                  <a:lnTo>
                    <a:pt x="379996" y="325615"/>
                  </a:lnTo>
                  <a:lnTo>
                    <a:pt x="420674" y="307047"/>
                  </a:lnTo>
                  <a:lnTo>
                    <a:pt x="458241" y="282371"/>
                  </a:lnTo>
                  <a:lnTo>
                    <a:pt x="492023" y="252755"/>
                  </a:lnTo>
                  <a:lnTo>
                    <a:pt x="521360" y="219240"/>
                  </a:lnTo>
                  <a:lnTo>
                    <a:pt x="543496" y="186093"/>
                  </a:lnTo>
                  <a:lnTo>
                    <a:pt x="567905" y="135432"/>
                  </a:lnTo>
                  <a:lnTo>
                    <a:pt x="571030" y="120954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907400" y="17"/>
              <a:ext cx="118865" cy="965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459363" y="24"/>
              <a:ext cx="828675" cy="1238250"/>
            </a:xfrm>
            <a:custGeom>
              <a:avLst/>
              <a:gdLst/>
              <a:ahLst/>
              <a:cxnLst/>
              <a:rect l="l" t="t" r="r" b="b"/>
              <a:pathLst>
                <a:path w="828675" h="1238250">
                  <a:moveTo>
                    <a:pt x="828624" y="1126718"/>
                  </a:moveTo>
                  <a:lnTo>
                    <a:pt x="822528" y="1102309"/>
                  </a:lnTo>
                  <a:lnTo>
                    <a:pt x="811288" y="1076096"/>
                  </a:lnTo>
                  <a:lnTo>
                    <a:pt x="799769" y="1056170"/>
                  </a:lnTo>
                  <a:lnTo>
                    <a:pt x="780338" y="998296"/>
                  </a:lnTo>
                  <a:lnTo>
                    <a:pt x="763384" y="939266"/>
                  </a:lnTo>
                  <a:lnTo>
                    <a:pt x="751103" y="891311"/>
                  </a:lnTo>
                  <a:lnTo>
                    <a:pt x="741667" y="842683"/>
                  </a:lnTo>
                  <a:lnTo>
                    <a:pt x="734999" y="793584"/>
                  </a:lnTo>
                  <a:lnTo>
                    <a:pt x="730999" y="744283"/>
                  </a:lnTo>
                  <a:lnTo>
                    <a:pt x="729665" y="694994"/>
                  </a:lnTo>
                  <a:lnTo>
                    <a:pt x="730427" y="647128"/>
                  </a:lnTo>
                  <a:lnTo>
                    <a:pt x="734237" y="599262"/>
                  </a:lnTo>
                  <a:lnTo>
                    <a:pt x="741387" y="551484"/>
                  </a:lnTo>
                  <a:lnTo>
                    <a:pt x="752144" y="504202"/>
                  </a:lnTo>
                  <a:lnTo>
                    <a:pt x="766914" y="457568"/>
                  </a:lnTo>
                  <a:lnTo>
                    <a:pt x="815390" y="322745"/>
                  </a:lnTo>
                  <a:lnTo>
                    <a:pt x="430885" y="168770"/>
                  </a:lnTo>
                  <a:lnTo>
                    <a:pt x="170294" y="64363"/>
                  </a:lnTo>
                  <a:lnTo>
                    <a:pt x="9525" y="0"/>
                  </a:lnTo>
                  <a:lnTo>
                    <a:pt x="3911" y="49479"/>
                  </a:lnTo>
                  <a:lnTo>
                    <a:pt x="673" y="98590"/>
                  </a:lnTo>
                  <a:lnTo>
                    <a:pt x="0" y="148170"/>
                  </a:lnTo>
                  <a:lnTo>
                    <a:pt x="2095" y="195846"/>
                  </a:lnTo>
                  <a:lnTo>
                    <a:pt x="6477" y="243611"/>
                  </a:lnTo>
                  <a:lnTo>
                    <a:pt x="13627" y="290804"/>
                  </a:lnTo>
                  <a:lnTo>
                    <a:pt x="33235" y="371094"/>
                  </a:lnTo>
                  <a:lnTo>
                    <a:pt x="37147" y="382727"/>
                  </a:lnTo>
                  <a:lnTo>
                    <a:pt x="40195" y="392734"/>
                  </a:lnTo>
                  <a:lnTo>
                    <a:pt x="44196" y="403707"/>
                  </a:lnTo>
                  <a:lnTo>
                    <a:pt x="49809" y="414185"/>
                  </a:lnTo>
                  <a:lnTo>
                    <a:pt x="57912" y="423062"/>
                  </a:lnTo>
                  <a:lnTo>
                    <a:pt x="78384" y="423722"/>
                  </a:lnTo>
                  <a:lnTo>
                    <a:pt x="94107" y="402463"/>
                  </a:lnTo>
                  <a:lnTo>
                    <a:pt x="108585" y="351447"/>
                  </a:lnTo>
                  <a:lnTo>
                    <a:pt x="112483" y="305117"/>
                  </a:lnTo>
                  <a:lnTo>
                    <a:pt x="112776" y="257441"/>
                  </a:lnTo>
                  <a:lnTo>
                    <a:pt x="115443" y="226733"/>
                  </a:lnTo>
                  <a:lnTo>
                    <a:pt x="122682" y="195554"/>
                  </a:lnTo>
                  <a:lnTo>
                    <a:pt x="122923" y="194868"/>
                  </a:lnTo>
                  <a:lnTo>
                    <a:pt x="138671" y="171907"/>
                  </a:lnTo>
                  <a:lnTo>
                    <a:pt x="168579" y="163334"/>
                  </a:lnTo>
                  <a:lnTo>
                    <a:pt x="181444" y="165900"/>
                  </a:lnTo>
                  <a:lnTo>
                    <a:pt x="212204" y="196799"/>
                  </a:lnTo>
                  <a:lnTo>
                    <a:pt x="213728" y="204990"/>
                  </a:lnTo>
                  <a:lnTo>
                    <a:pt x="213537" y="213575"/>
                  </a:lnTo>
                  <a:lnTo>
                    <a:pt x="212305" y="222821"/>
                  </a:lnTo>
                  <a:lnTo>
                    <a:pt x="204584" y="266395"/>
                  </a:lnTo>
                  <a:lnTo>
                    <a:pt x="201637" y="290334"/>
                  </a:lnTo>
                  <a:lnTo>
                    <a:pt x="198297" y="314642"/>
                  </a:lnTo>
                  <a:lnTo>
                    <a:pt x="195440" y="339051"/>
                  </a:lnTo>
                  <a:lnTo>
                    <a:pt x="190677" y="416953"/>
                  </a:lnTo>
                  <a:lnTo>
                    <a:pt x="191058" y="470535"/>
                  </a:lnTo>
                  <a:lnTo>
                    <a:pt x="194589" y="523748"/>
                  </a:lnTo>
                  <a:lnTo>
                    <a:pt x="200964" y="576186"/>
                  </a:lnTo>
                  <a:lnTo>
                    <a:pt x="208876" y="624713"/>
                  </a:lnTo>
                  <a:lnTo>
                    <a:pt x="223443" y="671626"/>
                  </a:lnTo>
                  <a:lnTo>
                    <a:pt x="248208" y="706526"/>
                  </a:lnTo>
                  <a:lnTo>
                    <a:pt x="266204" y="716343"/>
                  </a:lnTo>
                  <a:lnTo>
                    <a:pt x="287070" y="713867"/>
                  </a:lnTo>
                  <a:lnTo>
                    <a:pt x="313067" y="681736"/>
                  </a:lnTo>
                  <a:lnTo>
                    <a:pt x="322313" y="639406"/>
                  </a:lnTo>
                  <a:lnTo>
                    <a:pt x="333743" y="551294"/>
                  </a:lnTo>
                  <a:lnTo>
                    <a:pt x="337832" y="522122"/>
                  </a:lnTo>
                  <a:lnTo>
                    <a:pt x="341553" y="499427"/>
                  </a:lnTo>
                  <a:lnTo>
                    <a:pt x="347459" y="455472"/>
                  </a:lnTo>
                  <a:lnTo>
                    <a:pt x="350697" y="434111"/>
                  </a:lnTo>
                  <a:lnTo>
                    <a:pt x="356971" y="381393"/>
                  </a:lnTo>
                  <a:lnTo>
                    <a:pt x="369735" y="342201"/>
                  </a:lnTo>
                  <a:lnTo>
                    <a:pt x="390791" y="329336"/>
                  </a:lnTo>
                  <a:lnTo>
                    <a:pt x="403555" y="333425"/>
                  </a:lnTo>
                  <a:lnTo>
                    <a:pt x="417080" y="346964"/>
                  </a:lnTo>
                  <a:lnTo>
                    <a:pt x="425361" y="365277"/>
                  </a:lnTo>
                  <a:lnTo>
                    <a:pt x="429933" y="385305"/>
                  </a:lnTo>
                  <a:lnTo>
                    <a:pt x="432409" y="403987"/>
                  </a:lnTo>
                  <a:lnTo>
                    <a:pt x="432219" y="412089"/>
                  </a:lnTo>
                  <a:lnTo>
                    <a:pt x="432892" y="417817"/>
                  </a:lnTo>
                  <a:lnTo>
                    <a:pt x="427647" y="432308"/>
                  </a:lnTo>
                  <a:lnTo>
                    <a:pt x="429171" y="435546"/>
                  </a:lnTo>
                  <a:lnTo>
                    <a:pt x="430415" y="454431"/>
                  </a:lnTo>
                  <a:lnTo>
                    <a:pt x="431368" y="473494"/>
                  </a:lnTo>
                  <a:lnTo>
                    <a:pt x="431647" y="492848"/>
                  </a:lnTo>
                  <a:lnTo>
                    <a:pt x="431076" y="512584"/>
                  </a:lnTo>
                  <a:lnTo>
                    <a:pt x="430504" y="610222"/>
                  </a:lnTo>
                  <a:lnTo>
                    <a:pt x="431368" y="658952"/>
                  </a:lnTo>
                  <a:lnTo>
                    <a:pt x="434314" y="707580"/>
                  </a:lnTo>
                  <a:lnTo>
                    <a:pt x="440601" y="756297"/>
                  </a:lnTo>
                  <a:lnTo>
                    <a:pt x="450888" y="803490"/>
                  </a:lnTo>
                  <a:lnTo>
                    <a:pt x="463842" y="850125"/>
                  </a:lnTo>
                  <a:lnTo>
                    <a:pt x="479463" y="895883"/>
                  </a:lnTo>
                  <a:lnTo>
                    <a:pt x="497751" y="940511"/>
                  </a:lnTo>
                  <a:lnTo>
                    <a:pt x="518604" y="983792"/>
                  </a:lnTo>
                  <a:lnTo>
                    <a:pt x="540804" y="1024991"/>
                  </a:lnTo>
                  <a:lnTo>
                    <a:pt x="565950" y="1064653"/>
                  </a:lnTo>
                  <a:lnTo>
                    <a:pt x="593750" y="1102601"/>
                  </a:lnTo>
                  <a:lnTo>
                    <a:pt x="624039" y="1138834"/>
                  </a:lnTo>
                  <a:lnTo>
                    <a:pt x="678903" y="1194130"/>
                  </a:lnTo>
                  <a:lnTo>
                    <a:pt x="729767" y="1229893"/>
                  </a:lnTo>
                  <a:lnTo>
                    <a:pt x="758342" y="1237703"/>
                  </a:lnTo>
                  <a:lnTo>
                    <a:pt x="787006" y="1233614"/>
                  </a:lnTo>
                  <a:lnTo>
                    <a:pt x="809294" y="1217396"/>
                  </a:lnTo>
                  <a:lnTo>
                    <a:pt x="824242" y="1193368"/>
                  </a:lnTo>
                  <a:lnTo>
                    <a:pt x="828624" y="1174877"/>
                  </a:lnTo>
                  <a:lnTo>
                    <a:pt x="828624" y="1126718"/>
                  </a:lnTo>
                  <a:close/>
                </a:path>
                <a:path w="828675" h="1238250">
                  <a:moveTo>
                    <a:pt x="828624" y="327990"/>
                  </a:moveTo>
                  <a:lnTo>
                    <a:pt x="815479" y="322846"/>
                  </a:lnTo>
                  <a:lnTo>
                    <a:pt x="777011" y="428586"/>
                  </a:lnTo>
                  <a:lnTo>
                    <a:pt x="789292" y="400265"/>
                  </a:lnTo>
                  <a:lnTo>
                    <a:pt x="803287" y="372618"/>
                  </a:lnTo>
                  <a:lnTo>
                    <a:pt x="828624" y="327990"/>
                  </a:lnTo>
                  <a:close/>
                </a:path>
              </a:pathLst>
            </a:custGeom>
            <a:solidFill>
              <a:srgbClr val="FDE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11998" y="17"/>
              <a:ext cx="114299" cy="9524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430293" y="11"/>
              <a:ext cx="857250" cy="1266825"/>
            </a:xfrm>
            <a:custGeom>
              <a:avLst/>
              <a:gdLst/>
              <a:ahLst/>
              <a:cxnLst/>
              <a:rect l="l" t="t" r="r" b="b"/>
              <a:pathLst>
                <a:path w="857250" h="1266825">
                  <a:moveTo>
                    <a:pt x="856488" y="308368"/>
                  </a:moveTo>
                  <a:lnTo>
                    <a:pt x="34658" y="0"/>
                  </a:lnTo>
                  <a:lnTo>
                    <a:pt x="33616" y="10756"/>
                  </a:lnTo>
                  <a:lnTo>
                    <a:pt x="8940" y="190"/>
                  </a:lnTo>
                  <a:lnTo>
                    <a:pt x="5892" y="19761"/>
                  </a:lnTo>
                  <a:lnTo>
                    <a:pt x="2184" y="70726"/>
                  </a:lnTo>
                  <a:lnTo>
                    <a:pt x="0" y="121500"/>
                  </a:lnTo>
                  <a:lnTo>
                    <a:pt x="368" y="168744"/>
                  </a:lnTo>
                  <a:lnTo>
                    <a:pt x="4559" y="216750"/>
                  </a:lnTo>
                  <a:lnTo>
                    <a:pt x="11417" y="264756"/>
                  </a:lnTo>
                  <a:lnTo>
                    <a:pt x="21234" y="312280"/>
                  </a:lnTo>
                  <a:lnTo>
                    <a:pt x="25234" y="334619"/>
                  </a:lnTo>
                  <a:lnTo>
                    <a:pt x="39331" y="381482"/>
                  </a:lnTo>
                  <a:lnTo>
                    <a:pt x="58191" y="422617"/>
                  </a:lnTo>
                  <a:lnTo>
                    <a:pt x="89611" y="447624"/>
                  </a:lnTo>
                  <a:lnTo>
                    <a:pt x="109613" y="448386"/>
                  </a:lnTo>
                  <a:lnTo>
                    <a:pt x="130759" y="438454"/>
                  </a:lnTo>
                  <a:lnTo>
                    <a:pt x="159613" y="396278"/>
                  </a:lnTo>
                  <a:lnTo>
                    <a:pt x="171996" y="343585"/>
                  </a:lnTo>
                  <a:lnTo>
                    <a:pt x="174663" y="314286"/>
                  </a:lnTo>
                  <a:lnTo>
                    <a:pt x="174193" y="256070"/>
                  </a:lnTo>
                  <a:lnTo>
                    <a:pt x="175234" y="242036"/>
                  </a:lnTo>
                  <a:lnTo>
                    <a:pt x="177520" y="228206"/>
                  </a:lnTo>
                  <a:lnTo>
                    <a:pt x="120942" y="384060"/>
                  </a:lnTo>
                  <a:lnTo>
                    <a:pt x="105041" y="405434"/>
                  </a:lnTo>
                  <a:lnTo>
                    <a:pt x="85331" y="403910"/>
                  </a:lnTo>
                  <a:lnTo>
                    <a:pt x="78473" y="396659"/>
                  </a:lnTo>
                  <a:lnTo>
                    <a:pt x="72847" y="386054"/>
                  </a:lnTo>
                  <a:lnTo>
                    <a:pt x="68948" y="374510"/>
                  </a:lnTo>
                  <a:lnTo>
                    <a:pt x="64757" y="363626"/>
                  </a:lnTo>
                  <a:lnTo>
                    <a:pt x="51612" y="317919"/>
                  </a:lnTo>
                  <a:lnTo>
                    <a:pt x="41706" y="270764"/>
                  </a:lnTo>
                  <a:lnTo>
                    <a:pt x="34569" y="223621"/>
                  </a:lnTo>
                  <a:lnTo>
                    <a:pt x="30086" y="176377"/>
                  </a:lnTo>
                  <a:lnTo>
                    <a:pt x="27139" y="128651"/>
                  </a:lnTo>
                  <a:lnTo>
                    <a:pt x="27609" y="78930"/>
                  </a:lnTo>
                  <a:lnTo>
                    <a:pt x="33693" y="10820"/>
                  </a:lnTo>
                  <a:lnTo>
                    <a:pt x="831240" y="352374"/>
                  </a:lnTo>
                  <a:lnTo>
                    <a:pt x="845908" y="326212"/>
                  </a:lnTo>
                  <a:lnTo>
                    <a:pt x="856488" y="308368"/>
                  </a:lnTo>
                  <a:close/>
                </a:path>
                <a:path w="857250" h="1266825">
                  <a:moveTo>
                    <a:pt x="856767" y="1178801"/>
                  </a:moveTo>
                  <a:lnTo>
                    <a:pt x="852766" y="1193012"/>
                  </a:lnTo>
                  <a:lnTo>
                    <a:pt x="838479" y="1217447"/>
                  </a:lnTo>
                  <a:lnTo>
                    <a:pt x="816584" y="1233106"/>
                  </a:lnTo>
                  <a:lnTo>
                    <a:pt x="788200" y="1236916"/>
                  </a:lnTo>
                  <a:lnTo>
                    <a:pt x="758761" y="1228610"/>
                  </a:lnTo>
                  <a:lnTo>
                    <a:pt x="732675" y="1211249"/>
                  </a:lnTo>
                  <a:lnTo>
                    <a:pt x="706767" y="1185760"/>
                  </a:lnTo>
                  <a:lnTo>
                    <a:pt x="684098" y="1155319"/>
                  </a:lnTo>
                  <a:lnTo>
                    <a:pt x="652005" y="1120952"/>
                  </a:lnTo>
                  <a:lnTo>
                    <a:pt x="623150" y="1085164"/>
                  </a:lnTo>
                  <a:lnTo>
                    <a:pt x="595045" y="1047089"/>
                  </a:lnTo>
                  <a:lnTo>
                    <a:pt x="569048" y="1007097"/>
                  </a:lnTo>
                  <a:lnTo>
                    <a:pt x="546290" y="965669"/>
                  </a:lnTo>
                  <a:lnTo>
                    <a:pt x="525526" y="922439"/>
                  </a:lnTo>
                  <a:lnTo>
                    <a:pt x="506666" y="877493"/>
                  </a:lnTo>
                  <a:lnTo>
                    <a:pt x="490855" y="831583"/>
                  </a:lnTo>
                  <a:lnTo>
                    <a:pt x="478091" y="784910"/>
                  </a:lnTo>
                  <a:lnTo>
                    <a:pt x="468185" y="737755"/>
                  </a:lnTo>
                  <a:lnTo>
                    <a:pt x="461619" y="688898"/>
                  </a:lnTo>
                  <a:lnTo>
                    <a:pt x="458952" y="640410"/>
                  </a:lnTo>
                  <a:lnTo>
                    <a:pt x="457720" y="591642"/>
                  </a:lnTo>
                  <a:lnTo>
                    <a:pt x="458482" y="455637"/>
                  </a:lnTo>
                  <a:lnTo>
                    <a:pt x="457530" y="435876"/>
                  </a:lnTo>
                  <a:lnTo>
                    <a:pt x="456387" y="416598"/>
                  </a:lnTo>
                  <a:lnTo>
                    <a:pt x="457238" y="414210"/>
                  </a:lnTo>
                  <a:lnTo>
                    <a:pt x="455714" y="410972"/>
                  </a:lnTo>
                  <a:lnTo>
                    <a:pt x="457428" y="406107"/>
                  </a:lnTo>
                  <a:lnTo>
                    <a:pt x="457720" y="397992"/>
                  </a:lnTo>
                  <a:lnTo>
                    <a:pt x="459435" y="393128"/>
                  </a:lnTo>
                  <a:lnTo>
                    <a:pt x="452577" y="345109"/>
                  </a:lnTo>
                  <a:lnTo>
                    <a:pt x="439178" y="322453"/>
                  </a:lnTo>
                  <a:lnTo>
                    <a:pt x="439242" y="322300"/>
                  </a:lnTo>
                  <a:lnTo>
                    <a:pt x="431330" y="314388"/>
                  </a:lnTo>
                  <a:lnTo>
                    <a:pt x="417995" y="310083"/>
                  </a:lnTo>
                  <a:lnTo>
                    <a:pt x="397052" y="323062"/>
                  </a:lnTo>
                  <a:lnTo>
                    <a:pt x="383717" y="370890"/>
                  </a:lnTo>
                  <a:lnTo>
                    <a:pt x="378383" y="415366"/>
                  </a:lnTo>
                  <a:lnTo>
                    <a:pt x="374192" y="437984"/>
                  </a:lnTo>
                  <a:lnTo>
                    <a:pt x="371525" y="460311"/>
                  </a:lnTo>
                  <a:lnTo>
                    <a:pt x="367804" y="481787"/>
                  </a:lnTo>
                  <a:lnTo>
                    <a:pt x="365328" y="503453"/>
                  </a:lnTo>
                  <a:lnTo>
                    <a:pt x="349808" y="620649"/>
                  </a:lnTo>
                  <a:lnTo>
                    <a:pt x="340067" y="662178"/>
                  </a:lnTo>
                  <a:lnTo>
                    <a:pt x="314667" y="695096"/>
                  </a:lnTo>
                  <a:lnTo>
                    <a:pt x="293522" y="697484"/>
                  </a:lnTo>
                  <a:lnTo>
                    <a:pt x="275424" y="687654"/>
                  </a:lnTo>
                  <a:lnTo>
                    <a:pt x="250380" y="652538"/>
                  </a:lnTo>
                  <a:lnTo>
                    <a:pt x="236283" y="605764"/>
                  </a:lnTo>
                  <a:lnTo>
                    <a:pt x="228282" y="557085"/>
                  </a:lnTo>
                  <a:lnTo>
                    <a:pt x="222859" y="504977"/>
                  </a:lnTo>
                  <a:lnTo>
                    <a:pt x="219240" y="451726"/>
                  </a:lnTo>
                  <a:lnTo>
                    <a:pt x="219710" y="398373"/>
                  </a:lnTo>
                  <a:lnTo>
                    <a:pt x="222478" y="320014"/>
                  </a:lnTo>
                  <a:lnTo>
                    <a:pt x="224472" y="295871"/>
                  </a:lnTo>
                  <a:lnTo>
                    <a:pt x="227812" y="271716"/>
                  </a:lnTo>
                  <a:lnTo>
                    <a:pt x="232664" y="247294"/>
                  </a:lnTo>
                  <a:lnTo>
                    <a:pt x="234086" y="235927"/>
                  </a:lnTo>
                  <a:lnTo>
                    <a:pt x="237807" y="214553"/>
                  </a:lnTo>
                  <a:lnTo>
                    <a:pt x="240372" y="203669"/>
                  </a:lnTo>
                  <a:lnTo>
                    <a:pt x="241236" y="186588"/>
                  </a:lnTo>
                  <a:lnTo>
                    <a:pt x="219240" y="150507"/>
                  </a:lnTo>
                  <a:lnTo>
                    <a:pt x="203619" y="144970"/>
                  </a:lnTo>
                  <a:lnTo>
                    <a:pt x="195999" y="143827"/>
                  </a:lnTo>
                  <a:lnTo>
                    <a:pt x="167043" y="152704"/>
                  </a:lnTo>
                  <a:lnTo>
                    <a:pt x="143040" y="207683"/>
                  </a:lnTo>
                  <a:lnTo>
                    <a:pt x="138277" y="261797"/>
                  </a:lnTo>
                  <a:lnTo>
                    <a:pt x="137426" y="308749"/>
                  </a:lnTo>
                  <a:lnTo>
                    <a:pt x="135610" y="332232"/>
                  </a:lnTo>
                  <a:lnTo>
                    <a:pt x="131521" y="354749"/>
                  </a:lnTo>
                  <a:lnTo>
                    <a:pt x="177419" y="228206"/>
                  </a:lnTo>
                  <a:lnTo>
                    <a:pt x="179997" y="213982"/>
                  </a:lnTo>
                  <a:lnTo>
                    <a:pt x="183896" y="199466"/>
                  </a:lnTo>
                  <a:lnTo>
                    <a:pt x="189153" y="184950"/>
                  </a:lnTo>
                  <a:lnTo>
                    <a:pt x="193230" y="181051"/>
                  </a:lnTo>
                  <a:lnTo>
                    <a:pt x="192659" y="175323"/>
                  </a:lnTo>
                  <a:lnTo>
                    <a:pt x="191262" y="179120"/>
                  </a:lnTo>
                  <a:lnTo>
                    <a:pt x="192659" y="175247"/>
                  </a:lnTo>
                  <a:lnTo>
                    <a:pt x="198666" y="177330"/>
                  </a:lnTo>
                  <a:lnTo>
                    <a:pt x="203517" y="178955"/>
                  </a:lnTo>
                  <a:lnTo>
                    <a:pt x="208661" y="183438"/>
                  </a:lnTo>
                  <a:lnTo>
                    <a:pt x="213334" y="189255"/>
                  </a:lnTo>
                  <a:lnTo>
                    <a:pt x="215519" y="194411"/>
                  </a:lnTo>
                  <a:lnTo>
                    <a:pt x="218567" y="201002"/>
                  </a:lnTo>
                  <a:lnTo>
                    <a:pt x="218287" y="209105"/>
                  </a:lnTo>
                  <a:lnTo>
                    <a:pt x="215620" y="216369"/>
                  </a:lnTo>
                  <a:lnTo>
                    <a:pt x="205994" y="268859"/>
                  </a:lnTo>
                  <a:lnTo>
                    <a:pt x="197713" y="321348"/>
                  </a:lnTo>
                  <a:lnTo>
                    <a:pt x="193230" y="374510"/>
                  </a:lnTo>
                  <a:lnTo>
                    <a:pt x="191516" y="427672"/>
                  </a:lnTo>
                  <a:lnTo>
                    <a:pt x="192468" y="480733"/>
                  </a:lnTo>
                  <a:lnTo>
                    <a:pt x="196278" y="533615"/>
                  </a:lnTo>
                  <a:lnTo>
                    <a:pt x="204089" y="586486"/>
                  </a:lnTo>
                  <a:lnTo>
                    <a:pt x="212852" y="633056"/>
                  </a:lnTo>
                  <a:lnTo>
                    <a:pt x="228765" y="682218"/>
                  </a:lnTo>
                  <a:lnTo>
                    <a:pt x="257327" y="722680"/>
                  </a:lnTo>
                  <a:lnTo>
                    <a:pt x="300380" y="741768"/>
                  </a:lnTo>
                  <a:lnTo>
                    <a:pt x="339712" y="733945"/>
                  </a:lnTo>
                  <a:lnTo>
                    <a:pt x="367842" y="697484"/>
                  </a:lnTo>
                  <a:lnTo>
                    <a:pt x="385051" y="627621"/>
                  </a:lnTo>
                  <a:lnTo>
                    <a:pt x="404075" y="486143"/>
                  </a:lnTo>
                  <a:lnTo>
                    <a:pt x="404101" y="485990"/>
                  </a:lnTo>
                  <a:lnTo>
                    <a:pt x="412000" y="427380"/>
                  </a:lnTo>
                  <a:lnTo>
                    <a:pt x="411619" y="421081"/>
                  </a:lnTo>
                  <a:lnTo>
                    <a:pt x="412470" y="414985"/>
                  </a:lnTo>
                  <a:lnTo>
                    <a:pt x="412280" y="408012"/>
                  </a:lnTo>
                  <a:lnTo>
                    <a:pt x="413524" y="400761"/>
                  </a:lnTo>
                  <a:lnTo>
                    <a:pt x="415239" y="395884"/>
                  </a:lnTo>
                  <a:lnTo>
                    <a:pt x="414566" y="390169"/>
                  </a:lnTo>
                  <a:lnTo>
                    <a:pt x="418045" y="380606"/>
                  </a:lnTo>
                  <a:lnTo>
                    <a:pt x="424573" y="377571"/>
                  </a:lnTo>
                  <a:lnTo>
                    <a:pt x="428472" y="381762"/>
                  </a:lnTo>
                  <a:lnTo>
                    <a:pt x="429996" y="385013"/>
                  </a:lnTo>
                  <a:lnTo>
                    <a:pt x="429145" y="387400"/>
                  </a:lnTo>
                  <a:lnTo>
                    <a:pt x="430669" y="390639"/>
                  </a:lnTo>
                  <a:lnTo>
                    <a:pt x="429717" y="396849"/>
                  </a:lnTo>
                  <a:lnTo>
                    <a:pt x="428764" y="410679"/>
                  </a:lnTo>
                  <a:lnTo>
                    <a:pt x="429044" y="417360"/>
                  </a:lnTo>
                  <a:lnTo>
                    <a:pt x="432193" y="431114"/>
                  </a:lnTo>
                  <a:lnTo>
                    <a:pt x="432384" y="438073"/>
                  </a:lnTo>
                  <a:lnTo>
                    <a:pt x="432282" y="445808"/>
                  </a:lnTo>
                  <a:lnTo>
                    <a:pt x="433146" y="462026"/>
                  </a:lnTo>
                  <a:lnTo>
                    <a:pt x="433997" y="493242"/>
                  </a:lnTo>
                  <a:lnTo>
                    <a:pt x="432663" y="541528"/>
                  </a:lnTo>
                  <a:lnTo>
                    <a:pt x="432282" y="639267"/>
                  </a:lnTo>
                  <a:lnTo>
                    <a:pt x="434860" y="688136"/>
                  </a:lnTo>
                  <a:lnTo>
                    <a:pt x="440194" y="736803"/>
                  </a:lnTo>
                  <a:lnTo>
                    <a:pt x="448386" y="784999"/>
                  </a:lnTo>
                  <a:lnTo>
                    <a:pt x="460006" y="831202"/>
                  </a:lnTo>
                  <a:lnTo>
                    <a:pt x="473240" y="876439"/>
                  </a:lnTo>
                  <a:lnTo>
                    <a:pt x="489432" y="921105"/>
                  </a:lnTo>
                  <a:lnTo>
                    <a:pt x="508571" y="965009"/>
                  </a:lnTo>
                  <a:lnTo>
                    <a:pt x="530758" y="1007960"/>
                  </a:lnTo>
                  <a:lnTo>
                    <a:pt x="554863" y="1049375"/>
                  </a:lnTo>
                  <a:lnTo>
                    <a:pt x="580961" y="1089177"/>
                  </a:lnTo>
                  <a:lnTo>
                    <a:pt x="609053" y="1127061"/>
                  </a:lnTo>
                  <a:lnTo>
                    <a:pt x="640384" y="1163434"/>
                  </a:lnTo>
                  <a:lnTo>
                    <a:pt x="673912" y="1197698"/>
                  </a:lnTo>
                  <a:lnTo>
                    <a:pt x="718667" y="1238262"/>
                  </a:lnTo>
                  <a:lnTo>
                    <a:pt x="772858" y="1263840"/>
                  </a:lnTo>
                  <a:lnTo>
                    <a:pt x="796290" y="1266405"/>
                  </a:lnTo>
                  <a:lnTo>
                    <a:pt x="820762" y="1262214"/>
                  </a:lnTo>
                  <a:lnTo>
                    <a:pt x="842479" y="1250861"/>
                  </a:lnTo>
                  <a:lnTo>
                    <a:pt x="856576" y="1238059"/>
                  </a:lnTo>
                  <a:lnTo>
                    <a:pt x="856678" y="1182141"/>
                  </a:lnTo>
                  <a:lnTo>
                    <a:pt x="856767" y="1178801"/>
                  </a:lnTo>
                  <a:close/>
                </a:path>
                <a:path w="857250" h="1266825">
                  <a:moveTo>
                    <a:pt x="856869" y="363347"/>
                  </a:moveTo>
                  <a:lnTo>
                    <a:pt x="853338" y="361823"/>
                  </a:lnTo>
                  <a:lnTo>
                    <a:pt x="833335" y="416788"/>
                  </a:lnTo>
                  <a:lnTo>
                    <a:pt x="844867" y="388632"/>
                  </a:lnTo>
                  <a:lnTo>
                    <a:pt x="856767" y="363347"/>
                  </a:lnTo>
                  <a:close/>
                </a:path>
                <a:path w="857250" h="1266825">
                  <a:moveTo>
                    <a:pt x="856957" y="1036497"/>
                  </a:moveTo>
                  <a:lnTo>
                    <a:pt x="830668" y="963574"/>
                  </a:lnTo>
                  <a:lnTo>
                    <a:pt x="816292" y="913942"/>
                  </a:lnTo>
                  <a:lnTo>
                    <a:pt x="804773" y="863739"/>
                  </a:lnTo>
                  <a:lnTo>
                    <a:pt x="794677" y="812393"/>
                  </a:lnTo>
                  <a:lnTo>
                    <a:pt x="788962" y="761238"/>
                  </a:lnTo>
                  <a:lnTo>
                    <a:pt x="784860" y="709320"/>
                  </a:lnTo>
                  <a:lnTo>
                    <a:pt x="784771" y="657491"/>
                  </a:lnTo>
                  <a:lnTo>
                    <a:pt x="788670" y="605866"/>
                  </a:lnTo>
                  <a:lnTo>
                    <a:pt x="795337" y="554126"/>
                  </a:lnTo>
                  <a:lnTo>
                    <a:pt x="805916" y="502780"/>
                  </a:lnTo>
                  <a:lnTo>
                    <a:pt x="822960" y="444855"/>
                  </a:lnTo>
                  <a:lnTo>
                    <a:pt x="853147" y="361823"/>
                  </a:lnTo>
                  <a:lnTo>
                    <a:pt x="831151" y="352374"/>
                  </a:lnTo>
                  <a:lnTo>
                    <a:pt x="794296" y="438556"/>
                  </a:lnTo>
                  <a:lnTo>
                    <a:pt x="780389" y="484263"/>
                  </a:lnTo>
                  <a:lnTo>
                    <a:pt x="770102" y="531126"/>
                  </a:lnTo>
                  <a:lnTo>
                    <a:pt x="763524" y="579132"/>
                  </a:lnTo>
                  <a:lnTo>
                    <a:pt x="758202" y="627240"/>
                  </a:lnTo>
                  <a:lnTo>
                    <a:pt x="756678" y="676109"/>
                  </a:lnTo>
                  <a:lnTo>
                    <a:pt x="758952" y="725741"/>
                  </a:lnTo>
                  <a:lnTo>
                    <a:pt x="762673" y="774979"/>
                  </a:lnTo>
                  <a:lnTo>
                    <a:pt x="770382" y="824522"/>
                  </a:lnTo>
                  <a:lnTo>
                    <a:pt x="779716" y="873188"/>
                  </a:lnTo>
                  <a:lnTo>
                    <a:pt x="790765" y="920813"/>
                  </a:lnTo>
                  <a:lnTo>
                    <a:pt x="815632" y="1008621"/>
                  </a:lnTo>
                  <a:lnTo>
                    <a:pt x="840105" y="1067803"/>
                  </a:lnTo>
                  <a:lnTo>
                    <a:pt x="851725" y="1099007"/>
                  </a:lnTo>
                  <a:lnTo>
                    <a:pt x="856767" y="1120381"/>
                  </a:lnTo>
                  <a:lnTo>
                    <a:pt x="856957" y="1036497"/>
                  </a:lnTo>
                  <a:close/>
                </a:path>
                <a:path w="857250" h="1266825">
                  <a:moveTo>
                    <a:pt x="857148" y="1177264"/>
                  </a:moveTo>
                  <a:lnTo>
                    <a:pt x="857059" y="1121625"/>
                  </a:lnTo>
                  <a:lnTo>
                    <a:pt x="856767" y="1120381"/>
                  </a:lnTo>
                  <a:lnTo>
                    <a:pt x="856678" y="1178699"/>
                  </a:lnTo>
                  <a:lnTo>
                    <a:pt x="857148" y="1177264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998067" y="17"/>
              <a:ext cx="1095375" cy="209550"/>
            </a:xfrm>
            <a:custGeom>
              <a:avLst/>
              <a:gdLst/>
              <a:ahLst/>
              <a:cxnLst/>
              <a:rect l="l" t="t" r="r" b="b"/>
              <a:pathLst>
                <a:path w="1095375" h="209550">
                  <a:moveTo>
                    <a:pt x="528261" y="209456"/>
                  </a:moveTo>
                  <a:lnTo>
                    <a:pt x="486611" y="208984"/>
                  </a:lnTo>
                  <a:lnTo>
                    <a:pt x="436802" y="205397"/>
                  </a:lnTo>
                  <a:lnTo>
                    <a:pt x="387657" y="198601"/>
                  </a:lnTo>
                  <a:lnTo>
                    <a:pt x="339271" y="188595"/>
                  </a:lnTo>
                  <a:lnTo>
                    <a:pt x="291928" y="175475"/>
                  </a:lnTo>
                  <a:lnTo>
                    <a:pt x="245724" y="159239"/>
                  </a:lnTo>
                  <a:lnTo>
                    <a:pt x="200754" y="139983"/>
                  </a:lnTo>
                  <a:lnTo>
                    <a:pt x="157207" y="117707"/>
                  </a:lnTo>
                  <a:lnTo>
                    <a:pt x="115272" y="92504"/>
                  </a:lnTo>
                  <a:lnTo>
                    <a:pt x="74666" y="64469"/>
                  </a:lnTo>
                  <a:lnTo>
                    <a:pt x="36336" y="33603"/>
                  </a:lnTo>
                  <a:lnTo>
                    <a:pt x="0" y="0"/>
                  </a:lnTo>
                  <a:lnTo>
                    <a:pt x="1094756" y="0"/>
                  </a:lnTo>
                  <a:lnTo>
                    <a:pt x="1063827" y="27468"/>
                  </a:lnTo>
                  <a:lnTo>
                    <a:pt x="1025972" y="55974"/>
                  </a:lnTo>
                  <a:lnTo>
                    <a:pt x="985461" y="82026"/>
                  </a:lnTo>
                  <a:lnTo>
                    <a:pt x="942767" y="105624"/>
                  </a:lnTo>
                  <a:lnTo>
                    <a:pt x="898271" y="126768"/>
                  </a:lnTo>
                  <a:lnTo>
                    <a:pt x="852352" y="145552"/>
                  </a:lnTo>
                  <a:lnTo>
                    <a:pt x="805484" y="161882"/>
                  </a:lnTo>
                  <a:lnTo>
                    <a:pt x="758142" y="175758"/>
                  </a:lnTo>
                  <a:lnTo>
                    <a:pt x="710704" y="187274"/>
                  </a:lnTo>
                  <a:lnTo>
                    <a:pt x="663552" y="196430"/>
                  </a:lnTo>
                  <a:lnTo>
                    <a:pt x="617158" y="203132"/>
                  </a:lnTo>
                  <a:lnTo>
                    <a:pt x="571903" y="207474"/>
                  </a:lnTo>
                  <a:lnTo>
                    <a:pt x="528261" y="209456"/>
                  </a:lnTo>
                  <a:close/>
                </a:path>
              </a:pathLst>
            </a:custGeom>
            <a:solidFill>
              <a:srgbClr val="FDE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963412" y="17"/>
              <a:ext cx="1181100" cy="247650"/>
            </a:xfrm>
            <a:custGeom>
              <a:avLst/>
              <a:gdLst/>
              <a:ahLst/>
              <a:cxnLst/>
              <a:rect l="l" t="t" r="r" b="b"/>
              <a:pathLst>
                <a:path w="1181100" h="247650">
                  <a:moveTo>
                    <a:pt x="570282" y="247517"/>
                  </a:moveTo>
                  <a:lnTo>
                    <a:pt x="525395" y="247323"/>
                  </a:lnTo>
                  <a:lnTo>
                    <a:pt x="482033" y="244705"/>
                  </a:lnTo>
                  <a:lnTo>
                    <a:pt x="440386" y="239661"/>
                  </a:lnTo>
                  <a:lnTo>
                    <a:pt x="393117" y="230641"/>
                  </a:lnTo>
                  <a:lnTo>
                    <a:pt x="346610" y="218518"/>
                  </a:lnTo>
                  <a:lnTo>
                    <a:pt x="301056" y="203387"/>
                  </a:lnTo>
                  <a:lnTo>
                    <a:pt x="256550" y="185347"/>
                  </a:lnTo>
                  <a:lnTo>
                    <a:pt x="213284" y="164494"/>
                  </a:lnTo>
                  <a:lnTo>
                    <a:pt x="171351" y="140926"/>
                  </a:lnTo>
                  <a:lnTo>
                    <a:pt x="130943" y="114738"/>
                  </a:lnTo>
                  <a:lnTo>
                    <a:pt x="92156" y="86126"/>
                  </a:lnTo>
                  <a:lnTo>
                    <a:pt x="55084" y="54993"/>
                  </a:lnTo>
                  <a:lnTo>
                    <a:pt x="19917" y="21434"/>
                  </a:lnTo>
                  <a:lnTo>
                    <a:pt x="0" y="0"/>
                  </a:lnTo>
                  <a:lnTo>
                    <a:pt x="39168" y="0"/>
                  </a:lnTo>
                  <a:lnTo>
                    <a:pt x="41646" y="2715"/>
                  </a:lnTo>
                  <a:lnTo>
                    <a:pt x="78337" y="37244"/>
                  </a:lnTo>
                  <a:lnTo>
                    <a:pt x="117029" y="68959"/>
                  </a:lnTo>
                  <a:lnTo>
                    <a:pt x="157628" y="97862"/>
                  </a:lnTo>
                  <a:lnTo>
                    <a:pt x="199941" y="123758"/>
                  </a:lnTo>
                  <a:lnTo>
                    <a:pt x="243875" y="146648"/>
                  </a:lnTo>
                  <a:lnTo>
                    <a:pt x="289143" y="166531"/>
                  </a:lnTo>
                  <a:lnTo>
                    <a:pt x="335650" y="183213"/>
                  </a:lnTo>
                  <a:lnTo>
                    <a:pt x="383206" y="196695"/>
                  </a:lnTo>
                  <a:lnTo>
                    <a:pt x="431619" y="206879"/>
                  </a:lnTo>
                  <a:lnTo>
                    <a:pt x="480699" y="213765"/>
                  </a:lnTo>
                  <a:lnTo>
                    <a:pt x="530255" y="217257"/>
                  </a:lnTo>
                  <a:lnTo>
                    <a:pt x="572093" y="217742"/>
                  </a:lnTo>
                  <a:lnTo>
                    <a:pt x="615931" y="215705"/>
                  </a:lnTo>
                  <a:lnTo>
                    <a:pt x="661390" y="211243"/>
                  </a:lnTo>
                  <a:lnTo>
                    <a:pt x="707992" y="204357"/>
                  </a:lnTo>
                  <a:lnTo>
                    <a:pt x="755357" y="194949"/>
                  </a:lnTo>
                  <a:lnTo>
                    <a:pt x="803007" y="183116"/>
                  </a:lnTo>
                  <a:lnTo>
                    <a:pt x="850563" y="168859"/>
                  </a:lnTo>
                  <a:lnTo>
                    <a:pt x="897642" y="152079"/>
                  </a:lnTo>
                  <a:lnTo>
                    <a:pt x="943767" y="132779"/>
                  </a:lnTo>
                  <a:lnTo>
                    <a:pt x="988464" y="111053"/>
                  </a:lnTo>
                  <a:lnTo>
                    <a:pt x="1031349" y="86805"/>
                  </a:lnTo>
                  <a:lnTo>
                    <a:pt x="1072043" y="60036"/>
                  </a:lnTo>
                  <a:lnTo>
                    <a:pt x="1110068" y="30745"/>
                  </a:lnTo>
                  <a:lnTo>
                    <a:pt x="1144186" y="0"/>
                  </a:lnTo>
                  <a:lnTo>
                    <a:pt x="1180972" y="0"/>
                  </a:lnTo>
                  <a:lnTo>
                    <a:pt x="1147712" y="32685"/>
                  </a:lnTo>
                  <a:lnTo>
                    <a:pt x="1111593" y="63140"/>
                  </a:lnTo>
                  <a:lnTo>
                    <a:pt x="1072996" y="91364"/>
                  </a:lnTo>
                  <a:lnTo>
                    <a:pt x="1032207" y="117260"/>
                  </a:lnTo>
                  <a:lnTo>
                    <a:pt x="989512" y="140829"/>
                  </a:lnTo>
                  <a:lnTo>
                    <a:pt x="945197" y="162069"/>
                  </a:lnTo>
                  <a:lnTo>
                    <a:pt x="899643" y="181079"/>
                  </a:lnTo>
                  <a:lnTo>
                    <a:pt x="853136" y="197665"/>
                  </a:lnTo>
                  <a:lnTo>
                    <a:pt x="805867" y="211922"/>
                  </a:lnTo>
                  <a:lnTo>
                    <a:pt x="758311" y="223852"/>
                  </a:lnTo>
                  <a:lnTo>
                    <a:pt x="710661" y="233357"/>
                  </a:lnTo>
                  <a:lnTo>
                    <a:pt x="663201" y="240437"/>
                  </a:lnTo>
                  <a:lnTo>
                    <a:pt x="616312" y="245190"/>
                  </a:lnTo>
                  <a:lnTo>
                    <a:pt x="570282" y="247517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944831" y="2057518"/>
              <a:ext cx="2143125" cy="2762250"/>
            </a:xfrm>
            <a:custGeom>
              <a:avLst/>
              <a:gdLst/>
              <a:ahLst/>
              <a:cxnLst/>
              <a:rect l="l" t="t" r="r" b="b"/>
              <a:pathLst>
                <a:path w="2143125" h="2762250">
                  <a:moveTo>
                    <a:pt x="1881759" y="2762059"/>
                  </a:moveTo>
                  <a:lnTo>
                    <a:pt x="261270" y="2762059"/>
                  </a:lnTo>
                  <a:lnTo>
                    <a:pt x="248126" y="2761392"/>
                  </a:lnTo>
                  <a:lnTo>
                    <a:pt x="209169" y="2755582"/>
                  </a:lnTo>
                  <a:lnTo>
                    <a:pt x="171450" y="2744152"/>
                  </a:lnTo>
                  <a:lnTo>
                    <a:pt x="135826" y="2727293"/>
                  </a:lnTo>
                  <a:lnTo>
                    <a:pt x="103060" y="2705481"/>
                  </a:lnTo>
                  <a:lnTo>
                    <a:pt x="73818" y="2679096"/>
                  </a:lnTo>
                  <a:lnTo>
                    <a:pt x="48863" y="2648712"/>
                  </a:lnTo>
                  <a:lnTo>
                    <a:pt x="28575" y="2614993"/>
                  </a:lnTo>
                  <a:lnTo>
                    <a:pt x="13525" y="2578608"/>
                  </a:lnTo>
                  <a:lnTo>
                    <a:pt x="3905" y="2540412"/>
                  </a:lnTo>
                  <a:lnTo>
                    <a:pt x="0" y="2501265"/>
                  </a:lnTo>
                  <a:lnTo>
                    <a:pt x="0" y="260794"/>
                  </a:lnTo>
                  <a:lnTo>
                    <a:pt x="6477" y="208692"/>
                  </a:lnTo>
                  <a:lnTo>
                    <a:pt x="17907" y="171069"/>
                  </a:lnTo>
                  <a:lnTo>
                    <a:pt x="34766" y="135540"/>
                  </a:lnTo>
                  <a:lnTo>
                    <a:pt x="56673" y="102870"/>
                  </a:lnTo>
                  <a:lnTo>
                    <a:pt x="83058" y="73628"/>
                  </a:lnTo>
                  <a:lnTo>
                    <a:pt x="113538" y="48672"/>
                  </a:lnTo>
                  <a:lnTo>
                    <a:pt x="147351" y="28479"/>
                  </a:lnTo>
                  <a:lnTo>
                    <a:pt x="183737" y="13430"/>
                  </a:lnTo>
                  <a:lnTo>
                    <a:pt x="221932" y="3905"/>
                  </a:lnTo>
                  <a:lnTo>
                    <a:pt x="261270" y="0"/>
                  </a:lnTo>
                  <a:lnTo>
                    <a:pt x="1881759" y="0"/>
                  </a:lnTo>
                  <a:lnTo>
                    <a:pt x="1933860" y="6477"/>
                  </a:lnTo>
                  <a:lnTo>
                    <a:pt x="1971579" y="17907"/>
                  </a:lnTo>
                  <a:lnTo>
                    <a:pt x="2007203" y="34766"/>
                  </a:lnTo>
                  <a:lnTo>
                    <a:pt x="2039969" y="56578"/>
                  </a:lnTo>
                  <a:lnTo>
                    <a:pt x="2069211" y="82962"/>
                  </a:lnTo>
                  <a:lnTo>
                    <a:pt x="2094166" y="113347"/>
                  </a:lnTo>
                  <a:lnTo>
                    <a:pt x="2114454" y="147066"/>
                  </a:lnTo>
                  <a:lnTo>
                    <a:pt x="2129504" y="183451"/>
                  </a:lnTo>
                  <a:lnTo>
                    <a:pt x="2139124" y="221646"/>
                  </a:lnTo>
                  <a:lnTo>
                    <a:pt x="2143029" y="260794"/>
                  </a:lnTo>
                  <a:lnTo>
                    <a:pt x="2143029" y="2501265"/>
                  </a:lnTo>
                  <a:lnTo>
                    <a:pt x="2139124" y="2540412"/>
                  </a:lnTo>
                  <a:lnTo>
                    <a:pt x="2129504" y="2578608"/>
                  </a:lnTo>
                  <a:lnTo>
                    <a:pt x="2114454" y="2614993"/>
                  </a:lnTo>
                  <a:lnTo>
                    <a:pt x="2094166" y="2648712"/>
                  </a:lnTo>
                  <a:lnTo>
                    <a:pt x="2069211" y="2679096"/>
                  </a:lnTo>
                  <a:lnTo>
                    <a:pt x="2039969" y="2705481"/>
                  </a:lnTo>
                  <a:lnTo>
                    <a:pt x="2007203" y="2727293"/>
                  </a:lnTo>
                  <a:lnTo>
                    <a:pt x="1971579" y="2744152"/>
                  </a:lnTo>
                  <a:lnTo>
                    <a:pt x="1933860" y="2755582"/>
                  </a:lnTo>
                  <a:lnTo>
                    <a:pt x="1894903" y="2761392"/>
                  </a:lnTo>
                  <a:lnTo>
                    <a:pt x="1881759" y="2762059"/>
                  </a:lnTo>
                  <a:close/>
                </a:path>
              </a:pathLst>
            </a:custGeom>
            <a:solidFill>
              <a:srgbClr val="FFF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49000" y="1628820"/>
              <a:ext cx="2143030" cy="319074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731120" y="3916431"/>
            <a:ext cx="115951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935">
              <a:lnSpc>
                <a:spcPct val="128499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e</a:t>
            </a:r>
            <a:r>
              <a:rPr sz="1800" b="1" spc="100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e</a:t>
            </a:r>
            <a:r>
              <a:rPr sz="1800" b="1" spc="25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spc="-5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e  </a:t>
            </a:r>
            <a:r>
              <a:rPr sz="1800" b="1" dirty="0"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04608" y="3916431"/>
            <a:ext cx="132588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 marR="5080" indent="-387350">
              <a:lnSpc>
                <a:spcPct val="128499"/>
              </a:lnSpc>
              <a:spcBef>
                <a:spcPts val="100"/>
              </a:spcBef>
            </a:pPr>
            <a:r>
              <a:rPr sz="1800" b="1" spc="60" dirty="0">
                <a:latin typeface="Arial"/>
                <a:cs typeface="Arial"/>
              </a:rPr>
              <a:t>Identify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50" dirty="0">
                <a:latin typeface="Arial"/>
                <a:cs typeface="Arial"/>
              </a:rPr>
              <a:t>the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10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849396" y="3916431"/>
            <a:ext cx="134239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">
              <a:lnSpc>
                <a:spcPct val="128499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Setting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up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120" dirty="0">
                <a:latin typeface="Arial"/>
                <a:cs typeface="Arial"/>
              </a:rPr>
              <a:t>a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il</a:t>
            </a:r>
            <a:r>
              <a:rPr sz="1800" b="1" spc="-60" dirty="0">
                <a:latin typeface="Arial"/>
                <a:cs typeface="Arial"/>
              </a:rPr>
              <a:t>o</a:t>
            </a:r>
            <a:r>
              <a:rPr sz="1800" b="1" spc="105" dirty="0">
                <a:latin typeface="Arial"/>
                <a:cs typeface="Arial"/>
              </a:rPr>
              <a:t>t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p</a:t>
            </a:r>
            <a:r>
              <a:rPr sz="1800" b="1" spc="20" dirty="0">
                <a:latin typeface="Arial"/>
                <a:cs typeface="Arial"/>
              </a:rPr>
              <a:t>r</a:t>
            </a:r>
            <a:r>
              <a:rPr sz="1800" b="1" spc="-60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j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spc="105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669455" y="3916431"/>
            <a:ext cx="81915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5080" indent="-111760">
              <a:lnSpc>
                <a:spcPct val="128499"/>
              </a:lnSpc>
              <a:spcBef>
                <a:spcPts val="100"/>
              </a:spcBef>
            </a:pPr>
            <a:r>
              <a:rPr sz="1800" b="1" spc="-80" dirty="0">
                <a:latin typeface="Arial"/>
                <a:cs typeface="Arial"/>
              </a:rPr>
              <a:t>A</a:t>
            </a:r>
            <a:r>
              <a:rPr sz="1800" b="1" spc="40" dirty="0">
                <a:latin typeface="Arial"/>
                <a:cs typeface="Arial"/>
              </a:rPr>
              <a:t>cc</a:t>
            </a:r>
            <a:r>
              <a:rPr sz="1800" b="1" spc="50" dirty="0">
                <a:latin typeface="Arial"/>
                <a:cs typeface="Arial"/>
              </a:rPr>
              <a:t>e</a:t>
            </a:r>
            <a:r>
              <a:rPr sz="1800" b="1" spc="60" dirty="0">
                <a:latin typeface="Arial"/>
                <a:cs typeface="Arial"/>
              </a:rPr>
              <a:t>p</a:t>
            </a:r>
            <a:r>
              <a:rPr sz="1800" b="1" spc="95" dirty="0">
                <a:latin typeface="Arial"/>
                <a:cs typeface="Arial"/>
              </a:rPr>
              <a:t>t  </a:t>
            </a:r>
            <a:r>
              <a:rPr sz="1800" b="1" spc="75" dirty="0">
                <a:latin typeface="Arial"/>
                <a:cs typeface="Arial"/>
              </a:rPr>
              <a:t>truth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3756" y="5252282"/>
            <a:ext cx="66675" cy="6667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3756" y="6661983"/>
            <a:ext cx="66675" cy="66675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9759681" y="654438"/>
            <a:ext cx="6843395" cy="5721985"/>
            <a:chOff x="9759681" y="654438"/>
            <a:chExt cx="6843395" cy="5721985"/>
          </a:xfrm>
        </p:grpSpPr>
        <p:sp>
          <p:nvSpPr>
            <p:cNvPr id="31" name="object 31"/>
            <p:cNvSpPr/>
            <p:nvPr/>
          </p:nvSpPr>
          <p:spPr>
            <a:xfrm>
              <a:off x="15554950" y="1416801"/>
              <a:ext cx="1047750" cy="1047750"/>
            </a:xfrm>
            <a:custGeom>
              <a:avLst/>
              <a:gdLst/>
              <a:ahLst/>
              <a:cxnLst/>
              <a:rect l="l" t="t" r="r" b="b"/>
              <a:pathLst>
                <a:path w="1047750" h="1047750">
                  <a:moveTo>
                    <a:pt x="523875" y="1047750"/>
                  </a:moveTo>
                  <a:lnTo>
                    <a:pt x="485298" y="1046321"/>
                  </a:lnTo>
                  <a:lnTo>
                    <a:pt x="447008" y="1042035"/>
                  </a:lnTo>
                  <a:lnTo>
                    <a:pt x="409098" y="1034986"/>
                  </a:lnTo>
                  <a:lnTo>
                    <a:pt x="371856" y="1025175"/>
                  </a:lnTo>
                  <a:lnTo>
                    <a:pt x="335375" y="1012602"/>
                  </a:lnTo>
                  <a:lnTo>
                    <a:pt x="299942" y="997362"/>
                  </a:lnTo>
                  <a:lnTo>
                    <a:pt x="265747" y="979646"/>
                  </a:lnTo>
                  <a:lnTo>
                    <a:pt x="232886" y="959453"/>
                  </a:lnTo>
                  <a:lnTo>
                    <a:pt x="201644" y="936879"/>
                  </a:lnTo>
                  <a:lnTo>
                    <a:pt x="172116" y="912018"/>
                  </a:lnTo>
                  <a:lnTo>
                    <a:pt x="144494" y="885063"/>
                  </a:lnTo>
                  <a:lnTo>
                    <a:pt x="118967" y="856202"/>
                  </a:lnTo>
                  <a:lnTo>
                    <a:pt x="95630" y="825531"/>
                  </a:lnTo>
                  <a:lnTo>
                    <a:pt x="74580" y="793242"/>
                  </a:lnTo>
                  <a:lnTo>
                    <a:pt x="56007" y="759428"/>
                  </a:lnTo>
                  <a:lnTo>
                    <a:pt x="39909" y="724376"/>
                  </a:lnTo>
                  <a:lnTo>
                    <a:pt x="26479" y="688276"/>
                  </a:lnTo>
                  <a:lnTo>
                    <a:pt x="15716" y="651224"/>
                  </a:lnTo>
                  <a:lnTo>
                    <a:pt x="7715" y="613410"/>
                  </a:lnTo>
                  <a:lnTo>
                    <a:pt x="2476" y="575214"/>
                  </a:lnTo>
                  <a:lnTo>
                    <a:pt x="190" y="536733"/>
                  </a:lnTo>
                  <a:lnTo>
                    <a:pt x="0" y="523875"/>
                  </a:lnTo>
                  <a:lnTo>
                    <a:pt x="190" y="511016"/>
                  </a:lnTo>
                  <a:lnTo>
                    <a:pt x="2571" y="472535"/>
                  </a:lnTo>
                  <a:lnTo>
                    <a:pt x="7715" y="434340"/>
                  </a:lnTo>
                  <a:lnTo>
                    <a:pt x="15716" y="396621"/>
                  </a:lnTo>
                  <a:lnTo>
                    <a:pt x="26479" y="359568"/>
                  </a:lnTo>
                  <a:lnTo>
                    <a:pt x="39909" y="323469"/>
                  </a:lnTo>
                  <a:lnTo>
                    <a:pt x="56007" y="288417"/>
                  </a:lnTo>
                  <a:lnTo>
                    <a:pt x="74580" y="254603"/>
                  </a:lnTo>
                  <a:lnTo>
                    <a:pt x="95630" y="222313"/>
                  </a:lnTo>
                  <a:lnTo>
                    <a:pt x="118967" y="191643"/>
                  </a:lnTo>
                  <a:lnTo>
                    <a:pt x="144494" y="162782"/>
                  </a:lnTo>
                  <a:lnTo>
                    <a:pt x="172116" y="135826"/>
                  </a:lnTo>
                  <a:lnTo>
                    <a:pt x="201644" y="110966"/>
                  </a:lnTo>
                  <a:lnTo>
                    <a:pt x="232886" y="88391"/>
                  </a:lnTo>
                  <a:lnTo>
                    <a:pt x="265747" y="68199"/>
                  </a:lnTo>
                  <a:lnTo>
                    <a:pt x="299942" y="50482"/>
                  </a:lnTo>
                  <a:lnTo>
                    <a:pt x="335375" y="35242"/>
                  </a:lnTo>
                  <a:lnTo>
                    <a:pt x="371856" y="22669"/>
                  </a:lnTo>
                  <a:lnTo>
                    <a:pt x="409098" y="12858"/>
                  </a:lnTo>
                  <a:lnTo>
                    <a:pt x="447008" y="5714"/>
                  </a:lnTo>
                  <a:lnTo>
                    <a:pt x="485298" y="1428"/>
                  </a:lnTo>
                  <a:lnTo>
                    <a:pt x="523875" y="0"/>
                  </a:lnTo>
                  <a:lnTo>
                    <a:pt x="536733" y="190"/>
                  </a:lnTo>
                  <a:lnTo>
                    <a:pt x="575214" y="2571"/>
                  </a:lnTo>
                  <a:lnTo>
                    <a:pt x="613410" y="7715"/>
                  </a:lnTo>
                  <a:lnTo>
                    <a:pt x="651129" y="15716"/>
                  </a:lnTo>
                  <a:lnTo>
                    <a:pt x="688181" y="26479"/>
                  </a:lnTo>
                  <a:lnTo>
                    <a:pt x="724281" y="39909"/>
                  </a:lnTo>
                  <a:lnTo>
                    <a:pt x="759333" y="56007"/>
                  </a:lnTo>
                  <a:lnTo>
                    <a:pt x="793146" y="74580"/>
                  </a:lnTo>
                  <a:lnTo>
                    <a:pt x="825436" y="95630"/>
                  </a:lnTo>
                  <a:lnTo>
                    <a:pt x="856107" y="118967"/>
                  </a:lnTo>
                  <a:lnTo>
                    <a:pt x="884967" y="144494"/>
                  </a:lnTo>
                  <a:lnTo>
                    <a:pt x="911923" y="172116"/>
                  </a:lnTo>
                  <a:lnTo>
                    <a:pt x="936783" y="201644"/>
                  </a:lnTo>
                  <a:lnTo>
                    <a:pt x="959357" y="232886"/>
                  </a:lnTo>
                  <a:lnTo>
                    <a:pt x="979551" y="265747"/>
                  </a:lnTo>
                  <a:lnTo>
                    <a:pt x="997267" y="299942"/>
                  </a:lnTo>
                  <a:lnTo>
                    <a:pt x="1012507" y="335375"/>
                  </a:lnTo>
                  <a:lnTo>
                    <a:pt x="1025080" y="371856"/>
                  </a:lnTo>
                  <a:lnTo>
                    <a:pt x="1034891" y="409098"/>
                  </a:lnTo>
                  <a:lnTo>
                    <a:pt x="1041939" y="447008"/>
                  </a:lnTo>
                  <a:lnTo>
                    <a:pt x="1046226" y="485298"/>
                  </a:lnTo>
                  <a:lnTo>
                    <a:pt x="1047750" y="523875"/>
                  </a:lnTo>
                  <a:lnTo>
                    <a:pt x="1047559" y="536733"/>
                  </a:lnTo>
                  <a:lnTo>
                    <a:pt x="1045178" y="575214"/>
                  </a:lnTo>
                  <a:lnTo>
                    <a:pt x="1040034" y="613410"/>
                  </a:lnTo>
                  <a:lnTo>
                    <a:pt x="1032033" y="651129"/>
                  </a:lnTo>
                  <a:lnTo>
                    <a:pt x="1021270" y="688181"/>
                  </a:lnTo>
                  <a:lnTo>
                    <a:pt x="1007840" y="724281"/>
                  </a:lnTo>
                  <a:lnTo>
                    <a:pt x="991743" y="759333"/>
                  </a:lnTo>
                  <a:lnTo>
                    <a:pt x="973169" y="793146"/>
                  </a:lnTo>
                  <a:lnTo>
                    <a:pt x="952119" y="825436"/>
                  </a:lnTo>
                  <a:lnTo>
                    <a:pt x="928782" y="856107"/>
                  </a:lnTo>
                  <a:lnTo>
                    <a:pt x="903255" y="884967"/>
                  </a:lnTo>
                  <a:lnTo>
                    <a:pt x="875633" y="911923"/>
                  </a:lnTo>
                  <a:lnTo>
                    <a:pt x="846105" y="936783"/>
                  </a:lnTo>
                  <a:lnTo>
                    <a:pt x="814863" y="959357"/>
                  </a:lnTo>
                  <a:lnTo>
                    <a:pt x="782002" y="979551"/>
                  </a:lnTo>
                  <a:lnTo>
                    <a:pt x="747807" y="997267"/>
                  </a:lnTo>
                  <a:lnTo>
                    <a:pt x="712374" y="1012507"/>
                  </a:lnTo>
                  <a:lnTo>
                    <a:pt x="675894" y="1025080"/>
                  </a:lnTo>
                  <a:lnTo>
                    <a:pt x="638651" y="1034891"/>
                  </a:lnTo>
                  <a:lnTo>
                    <a:pt x="600741" y="1041939"/>
                  </a:lnTo>
                  <a:lnTo>
                    <a:pt x="562451" y="1046226"/>
                  </a:lnTo>
                  <a:lnTo>
                    <a:pt x="523875" y="1047750"/>
                  </a:lnTo>
                  <a:close/>
                </a:path>
              </a:pathLst>
            </a:custGeom>
            <a:solidFill>
              <a:srgbClr val="F4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9681" y="5252283"/>
              <a:ext cx="66675" cy="666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9681" y="6309558"/>
              <a:ext cx="66675" cy="666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165260" y="5193182"/>
              <a:ext cx="66675" cy="666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5762275" y="3006928"/>
              <a:ext cx="628650" cy="685800"/>
            </a:xfrm>
            <a:custGeom>
              <a:avLst/>
              <a:gdLst/>
              <a:ahLst/>
              <a:cxnLst/>
              <a:rect l="l" t="t" r="r" b="b"/>
              <a:pathLst>
                <a:path w="628650" h="685800">
                  <a:moveTo>
                    <a:pt x="263144" y="592638"/>
                  </a:moveTo>
                  <a:lnTo>
                    <a:pt x="211767" y="592638"/>
                  </a:lnTo>
                  <a:lnTo>
                    <a:pt x="218955" y="590452"/>
                  </a:lnTo>
                  <a:lnTo>
                    <a:pt x="224252" y="585413"/>
                  </a:lnTo>
                  <a:lnTo>
                    <a:pt x="247424" y="534458"/>
                  </a:lnTo>
                  <a:lnTo>
                    <a:pt x="269367" y="490633"/>
                  </a:lnTo>
                  <a:lnTo>
                    <a:pt x="291688" y="446998"/>
                  </a:lnTo>
                  <a:lnTo>
                    <a:pt x="314388" y="403553"/>
                  </a:lnTo>
                  <a:lnTo>
                    <a:pt x="337655" y="360393"/>
                  </a:lnTo>
                  <a:lnTo>
                    <a:pt x="361395" y="317424"/>
                  </a:lnTo>
                  <a:lnTo>
                    <a:pt x="385702" y="274739"/>
                  </a:lnTo>
                  <a:lnTo>
                    <a:pt x="407456" y="237283"/>
                  </a:lnTo>
                  <a:lnTo>
                    <a:pt x="429588" y="200208"/>
                  </a:lnTo>
                  <a:lnTo>
                    <a:pt x="485863" y="107994"/>
                  </a:lnTo>
                  <a:lnTo>
                    <a:pt x="521899" y="52571"/>
                  </a:lnTo>
                  <a:lnTo>
                    <a:pt x="548760" y="13023"/>
                  </a:lnTo>
                  <a:lnTo>
                    <a:pt x="556894" y="0"/>
                  </a:lnTo>
                  <a:lnTo>
                    <a:pt x="596429" y="57419"/>
                  </a:lnTo>
                  <a:lnTo>
                    <a:pt x="608535" y="74341"/>
                  </a:lnTo>
                  <a:lnTo>
                    <a:pt x="614305" y="82802"/>
                  </a:lnTo>
                  <a:lnTo>
                    <a:pt x="618088" y="89076"/>
                  </a:lnTo>
                  <a:lnTo>
                    <a:pt x="623101" y="95350"/>
                  </a:lnTo>
                  <a:lnTo>
                    <a:pt x="626884" y="100389"/>
                  </a:lnTo>
                  <a:lnTo>
                    <a:pt x="628114" y="101625"/>
                  </a:lnTo>
                  <a:lnTo>
                    <a:pt x="613359" y="118071"/>
                  </a:lnTo>
                  <a:lnTo>
                    <a:pt x="599077" y="135088"/>
                  </a:lnTo>
                  <a:lnTo>
                    <a:pt x="514522" y="242227"/>
                  </a:lnTo>
                  <a:lnTo>
                    <a:pt x="486431" y="279112"/>
                  </a:lnTo>
                  <a:lnTo>
                    <a:pt x="458435" y="316378"/>
                  </a:lnTo>
                  <a:lnTo>
                    <a:pt x="430723" y="353929"/>
                  </a:lnTo>
                  <a:lnTo>
                    <a:pt x="403389" y="391575"/>
                  </a:lnTo>
                  <a:lnTo>
                    <a:pt x="373596" y="433023"/>
                  </a:lnTo>
                  <a:lnTo>
                    <a:pt x="344086" y="474662"/>
                  </a:lnTo>
                  <a:lnTo>
                    <a:pt x="314955" y="516491"/>
                  </a:lnTo>
                  <a:lnTo>
                    <a:pt x="286202" y="558415"/>
                  </a:lnTo>
                  <a:lnTo>
                    <a:pt x="263144" y="592638"/>
                  </a:lnTo>
                  <a:close/>
                </a:path>
                <a:path w="628650" h="685800">
                  <a:moveTo>
                    <a:pt x="202309" y="685232"/>
                  </a:moveTo>
                  <a:lnTo>
                    <a:pt x="198526" y="680194"/>
                  </a:lnTo>
                  <a:lnTo>
                    <a:pt x="193513" y="676391"/>
                  </a:lnTo>
                  <a:lnTo>
                    <a:pt x="188500" y="671353"/>
                  </a:lnTo>
                  <a:lnTo>
                    <a:pt x="175353" y="660230"/>
                  </a:lnTo>
                  <a:lnTo>
                    <a:pt x="168827" y="655001"/>
                  </a:lnTo>
                  <a:lnTo>
                    <a:pt x="162301" y="650058"/>
                  </a:lnTo>
                  <a:lnTo>
                    <a:pt x="148208" y="640171"/>
                  </a:lnTo>
                  <a:lnTo>
                    <a:pt x="134116" y="629619"/>
                  </a:lnTo>
                  <a:lnTo>
                    <a:pt x="106025" y="607374"/>
                  </a:lnTo>
                  <a:lnTo>
                    <a:pt x="0" y="520864"/>
                  </a:lnTo>
                  <a:lnTo>
                    <a:pt x="5012" y="515825"/>
                  </a:lnTo>
                  <a:lnTo>
                    <a:pt x="6242" y="512023"/>
                  </a:lnTo>
                  <a:lnTo>
                    <a:pt x="11255" y="501946"/>
                  </a:lnTo>
                  <a:lnTo>
                    <a:pt x="13714" y="495672"/>
                  </a:lnTo>
                  <a:lnTo>
                    <a:pt x="28658" y="461828"/>
                  </a:lnTo>
                  <a:lnTo>
                    <a:pt x="33576" y="450325"/>
                  </a:lnTo>
                  <a:lnTo>
                    <a:pt x="38778" y="438632"/>
                  </a:lnTo>
                  <a:lnTo>
                    <a:pt x="44264" y="426939"/>
                  </a:lnTo>
                  <a:lnTo>
                    <a:pt x="49844" y="415436"/>
                  </a:lnTo>
                  <a:lnTo>
                    <a:pt x="67436" y="436351"/>
                  </a:lnTo>
                  <a:lnTo>
                    <a:pt x="119739" y="500805"/>
                  </a:lnTo>
                  <a:lnTo>
                    <a:pt x="139696" y="524476"/>
                  </a:lnTo>
                  <a:lnTo>
                    <a:pt x="149532" y="535884"/>
                  </a:lnTo>
                  <a:lnTo>
                    <a:pt x="159653" y="547197"/>
                  </a:lnTo>
                  <a:lnTo>
                    <a:pt x="180271" y="571059"/>
                  </a:lnTo>
                  <a:lnTo>
                    <a:pt x="191621" y="582181"/>
                  </a:lnTo>
                  <a:lnTo>
                    <a:pt x="204579" y="591117"/>
                  </a:lnTo>
                  <a:lnTo>
                    <a:pt x="211767" y="592638"/>
                  </a:lnTo>
                  <a:lnTo>
                    <a:pt x="263144" y="592638"/>
                  </a:lnTo>
                  <a:lnTo>
                    <a:pt x="257828" y="600529"/>
                  </a:lnTo>
                  <a:lnTo>
                    <a:pt x="229832" y="642833"/>
                  </a:lnTo>
                  <a:lnTo>
                    <a:pt x="202309" y="685232"/>
                  </a:lnTo>
                  <a:close/>
                </a:path>
              </a:pathLst>
            </a:custGeom>
            <a:solidFill>
              <a:srgbClr val="80F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43810" y="654443"/>
              <a:ext cx="1066800" cy="3066415"/>
            </a:xfrm>
            <a:custGeom>
              <a:avLst/>
              <a:gdLst/>
              <a:ahLst/>
              <a:cxnLst/>
              <a:rect l="l" t="t" r="r" b="b"/>
              <a:pathLst>
                <a:path w="1066800" h="3066415">
                  <a:moveTo>
                    <a:pt x="710031" y="332486"/>
                  </a:moveTo>
                  <a:lnTo>
                    <a:pt x="707745" y="324878"/>
                  </a:lnTo>
                  <a:lnTo>
                    <a:pt x="702906" y="321068"/>
                  </a:lnTo>
                  <a:lnTo>
                    <a:pt x="686777" y="314693"/>
                  </a:lnTo>
                  <a:lnTo>
                    <a:pt x="669594" y="312115"/>
                  </a:lnTo>
                  <a:lnTo>
                    <a:pt x="603161" y="312115"/>
                  </a:lnTo>
                  <a:lnTo>
                    <a:pt x="571741" y="309549"/>
                  </a:lnTo>
                  <a:lnTo>
                    <a:pt x="552386" y="306412"/>
                  </a:lnTo>
                  <a:lnTo>
                    <a:pt x="552386" y="355142"/>
                  </a:lnTo>
                  <a:lnTo>
                    <a:pt x="524954" y="367893"/>
                  </a:lnTo>
                  <a:lnTo>
                    <a:pt x="476072" y="400926"/>
                  </a:lnTo>
                  <a:lnTo>
                    <a:pt x="451485" y="442810"/>
                  </a:lnTo>
                  <a:lnTo>
                    <a:pt x="447408" y="479640"/>
                  </a:lnTo>
                  <a:lnTo>
                    <a:pt x="449681" y="496112"/>
                  </a:lnTo>
                  <a:lnTo>
                    <a:pt x="434314" y="484695"/>
                  </a:lnTo>
                  <a:lnTo>
                    <a:pt x="416661" y="475932"/>
                  </a:lnTo>
                  <a:lnTo>
                    <a:pt x="398056" y="470890"/>
                  </a:lnTo>
                  <a:lnTo>
                    <a:pt x="380123" y="468325"/>
                  </a:lnTo>
                  <a:lnTo>
                    <a:pt x="343865" y="470890"/>
                  </a:lnTo>
                  <a:lnTo>
                    <a:pt x="276479" y="500113"/>
                  </a:lnTo>
                  <a:lnTo>
                    <a:pt x="237464" y="528002"/>
                  </a:lnTo>
                  <a:lnTo>
                    <a:pt x="212509" y="552081"/>
                  </a:lnTo>
                  <a:lnTo>
                    <a:pt x="216776" y="534289"/>
                  </a:lnTo>
                  <a:lnTo>
                    <a:pt x="227304" y="482219"/>
                  </a:lnTo>
                  <a:lnTo>
                    <a:pt x="230352" y="442899"/>
                  </a:lnTo>
                  <a:lnTo>
                    <a:pt x="228828" y="423862"/>
                  </a:lnTo>
                  <a:lnTo>
                    <a:pt x="206717" y="375602"/>
                  </a:lnTo>
                  <a:lnTo>
                    <a:pt x="147116" y="333730"/>
                  </a:lnTo>
                  <a:lnTo>
                    <a:pt x="109905" y="319735"/>
                  </a:lnTo>
                  <a:lnTo>
                    <a:pt x="132689" y="314693"/>
                  </a:lnTo>
                  <a:lnTo>
                    <a:pt x="154419" y="307073"/>
                  </a:lnTo>
                  <a:lnTo>
                    <a:pt x="174447" y="295656"/>
                  </a:lnTo>
                  <a:lnTo>
                    <a:pt x="175869" y="294411"/>
                  </a:lnTo>
                  <a:lnTo>
                    <a:pt x="191998" y="280416"/>
                  </a:lnTo>
                  <a:lnTo>
                    <a:pt x="218198" y="242341"/>
                  </a:lnTo>
                  <a:lnTo>
                    <a:pt x="220472" y="237299"/>
                  </a:lnTo>
                  <a:lnTo>
                    <a:pt x="225031" y="230924"/>
                  </a:lnTo>
                  <a:lnTo>
                    <a:pt x="227304" y="224548"/>
                  </a:lnTo>
                  <a:lnTo>
                    <a:pt x="229400" y="214363"/>
                  </a:lnTo>
                  <a:lnTo>
                    <a:pt x="229590" y="204177"/>
                  </a:lnTo>
                  <a:lnTo>
                    <a:pt x="228930" y="193992"/>
                  </a:lnTo>
                  <a:lnTo>
                    <a:pt x="228447" y="183807"/>
                  </a:lnTo>
                  <a:lnTo>
                    <a:pt x="261480" y="209410"/>
                  </a:lnTo>
                  <a:lnTo>
                    <a:pt x="304088" y="222072"/>
                  </a:lnTo>
                  <a:lnTo>
                    <a:pt x="346798" y="219506"/>
                  </a:lnTo>
                  <a:lnTo>
                    <a:pt x="387616" y="205511"/>
                  </a:lnTo>
                  <a:lnTo>
                    <a:pt x="420789" y="183807"/>
                  </a:lnTo>
                  <a:lnTo>
                    <a:pt x="424535" y="181330"/>
                  </a:lnTo>
                  <a:lnTo>
                    <a:pt x="424535" y="182575"/>
                  </a:lnTo>
                  <a:lnTo>
                    <a:pt x="423392" y="182575"/>
                  </a:lnTo>
                  <a:lnTo>
                    <a:pt x="419976" y="216839"/>
                  </a:lnTo>
                  <a:lnTo>
                    <a:pt x="432892" y="281559"/>
                  </a:lnTo>
                  <a:lnTo>
                    <a:pt x="473608" y="327253"/>
                  </a:lnTo>
                  <a:lnTo>
                    <a:pt x="524954" y="350100"/>
                  </a:lnTo>
                  <a:lnTo>
                    <a:pt x="552386" y="355142"/>
                  </a:lnTo>
                  <a:lnTo>
                    <a:pt x="552386" y="306501"/>
                  </a:lnTo>
                  <a:lnTo>
                    <a:pt x="548487" y="305841"/>
                  </a:lnTo>
                  <a:lnTo>
                    <a:pt x="525526" y="299453"/>
                  </a:lnTo>
                  <a:lnTo>
                    <a:pt x="503974" y="289267"/>
                  </a:lnTo>
                  <a:lnTo>
                    <a:pt x="485089" y="274040"/>
                  </a:lnTo>
                  <a:lnTo>
                    <a:pt x="470382" y="252437"/>
                  </a:lnTo>
                  <a:lnTo>
                    <a:pt x="464400" y="227025"/>
                  </a:lnTo>
                  <a:lnTo>
                    <a:pt x="465061" y="200367"/>
                  </a:lnTo>
                  <a:lnTo>
                    <a:pt x="469544" y="181330"/>
                  </a:lnTo>
                  <a:lnTo>
                    <a:pt x="470382" y="177812"/>
                  </a:lnTo>
                  <a:lnTo>
                    <a:pt x="474929" y="158483"/>
                  </a:lnTo>
                  <a:lnTo>
                    <a:pt x="484962" y="125742"/>
                  </a:lnTo>
                  <a:lnTo>
                    <a:pt x="489648" y="109181"/>
                  </a:lnTo>
                  <a:lnTo>
                    <a:pt x="498182" y="81292"/>
                  </a:lnTo>
                  <a:lnTo>
                    <a:pt x="486511" y="44450"/>
                  </a:lnTo>
                  <a:lnTo>
                    <a:pt x="480441" y="43218"/>
                  </a:lnTo>
                  <a:lnTo>
                    <a:pt x="474840" y="45783"/>
                  </a:lnTo>
                  <a:lnTo>
                    <a:pt x="472567" y="48361"/>
                  </a:lnTo>
                  <a:lnTo>
                    <a:pt x="470281" y="52158"/>
                  </a:lnTo>
                  <a:lnTo>
                    <a:pt x="469138" y="54737"/>
                  </a:lnTo>
                  <a:lnTo>
                    <a:pt x="461175" y="75006"/>
                  </a:lnTo>
                  <a:lnTo>
                    <a:pt x="456336" y="83858"/>
                  </a:lnTo>
                  <a:lnTo>
                    <a:pt x="449783" y="92710"/>
                  </a:lnTo>
                  <a:lnTo>
                    <a:pt x="440956" y="104140"/>
                  </a:lnTo>
                  <a:lnTo>
                    <a:pt x="424535" y="125742"/>
                  </a:lnTo>
                  <a:lnTo>
                    <a:pt x="379171" y="163817"/>
                  </a:lnTo>
                  <a:lnTo>
                    <a:pt x="335788" y="177812"/>
                  </a:lnTo>
                  <a:lnTo>
                    <a:pt x="309410" y="177812"/>
                  </a:lnTo>
                  <a:lnTo>
                    <a:pt x="265557" y="154965"/>
                  </a:lnTo>
                  <a:lnTo>
                    <a:pt x="241833" y="121932"/>
                  </a:lnTo>
                  <a:lnTo>
                    <a:pt x="225031" y="82626"/>
                  </a:lnTo>
                  <a:lnTo>
                    <a:pt x="214591" y="44450"/>
                  </a:lnTo>
                  <a:lnTo>
                    <a:pt x="215925" y="30467"/>
                  </a:lnTo>
                  <a:lnTo>
                    <a:pt x="217055" y="25412"/>
                  </a:lnTo>
                  <a:lnTo>
                    <a:pt x="220472" y="22847"/>
                  </a:lnTo>
                  <a:lnTo>
                    <a:pt x="218198" y="8851"/>
                  </a:lnTo>
                  <a:lnTo>
                    <a:pt x="212509" y="3810"/>
                  </a:lnTo>
                  <a:lnTo>
                    <a:pt x="206806" y="1244"/>
                  </a:lnTo>
                  <a:lnTo>
                    <a:pt x="198551" y="0"/>
                  </a:lnTo>
                  <a:lnTo>
                    <a:pt x="189915" y="0"/>
                  </a:lnTo>
                  <a:lnTo>
                    <a:pt x="181749" y="2578"/>
                  </a:lnTo>
                  <a:lnTo>
                    <a:pt x="174828" y="7620"/>
                  </a:lnTo>
                  <a:lnTo>
                    <a:pt x="170649" y="15227"/>
                  </a:lnTo>
                  <a:lnTo>
                    <a:pt x="170459" y="24079"/>
                  </a:lnTo>
                  <a:lnTo>
                    <a:pt x="172161" y="32931"/>
                  </a:lnTo>
                  <a:lnTo>
                    <a:pt x="173786" y="41783"/>
                  </a:lnTo>
                  <a:lnTo>
                    <a:pt x="174917" y="49403"/>
                  </a:lnTo>
                  <a:lnTo>
                    <a:pt x="174917" y="57111"/>
                  </a:lnTo>
                  <a:lnTo>
                    <a:pt x="173786" y="65963"/>
                  </a:lnTo>
                  <a:lnTo>
                    <a:pt x="173685" y="83858"/>
                  </a:lnTo>
                  <a:lnTo>
                    <a:pt x="174447" y="100228"/>
                  </a:lnTo>
                  <a:lnTo>
                    <a:pt x="175488" y="116700"/>
                  </a:lnTo>
                  <a:lnTo>
                    <a:pt x="175958" y="134505"/>
                  </a:lnTo>
                  <a:lnTo>
                    <a:pt x="169506" y="187807"/>
                  </a:lnTo>
                  <a:lnTo>
                    <a:pt x="148539" y="237299"/>
                  </a:lnTo>
                  <a:lnTo>
                    <a:pt x="108864" y="275374"/>
                  </a:lnTo>
                  <a:lnTo>
                    <a:pt x="65392" y="294411"/>
                  </a:lnTo>
                  <a:lnTo>
                    <a:pt x="45745" y="294411"/>
                  </a:lnTo>
                  <a:lnTo>
                    <a:pt x="35687" y="293179"/>
                  </a:lnTo>
                  <a:lnTo>
                    <a:pt x="21729" y="293179"/>
                  </a:lnTo>
                  <a:lnTo>
                    <a:pt x="0" y="319824"/>
                  </a:lnTo>
                  <a:lnTo>
                    <a:pt x="3797" y="326212"/>
                  </a:lnTo>
                  <a:lnTo>
                    <a:pt x="8356" y="323634"/>
                  </a:lnTo>
                  <a:lnTo>
                    <a:pt x="14046" y="330009"/>
                  </a:lnTo>
                  <a:lnTo>
                    <a:pt x="13957" y="340296"/>
                  </a:lnTo>
                  <a:lnTo>
                    <a:pt x="10629" y="344004"/>
                  </a:lnTo>
                  <a:lnTo>
                    <a:pt x="9486" y="349046"/>
                  </a:lnTo>
                  <a:lnTo>
                    <a:pt x="7213" y="354101"/>
                  </a:lnTo>
                  <a:lnTo>
                    <a:pt x="7213" y="360476"/>
                  </a:lnTo>
                  <a:lnTo>
                    <a:pt x="10629" y="364286"/>
                  </a:lnTo>
                  <a:lnTo>
                    <a:pt x="18796" y="368084"/>
                  </a:lnTo>
                  <a:lnTo>
                    <a:pt x="41097" y="370662"/>
                  </a:lnTo>
                  <a:lnTo>
                    <a:pt x="50495" y="369417"/>
                  </a:lnTo>
                  <a:lnTo>
                    <a:pt x="56946" y="368185"/>
                  </a:lnTo>
                  <a:lnTo>
                    <a:pt x="69088" y="365607"/>
                  </a:lnTo>
                  <a:lnTo>
                    <a:pt x="75552" y="365607"/>
                  </a:lnTo>
                  <a:lnTo>
                    <a:pt x="85229" y="366852"/>
                  </a:lnTo>
                  <a:lnTo>
                    <a:pt x="93954" y="371894"/>
                  </a:lnTo>
                  <a:lnTo>
                    <a:pt x="102031" y="378269"/>
                  </a:lnTo>
                  <a:lnTo>
                    <a:pt x="109816" y="384644"/>
                  </a:lnTo>
                  <a:lnTo>
                    <a:pt x="118351" y="391033"/>
                  </a:lnTo>
                  <a:lnTo>
                    <a:pt x="149009" y="424053"/>
                  </a:lnTo>
                  <a:lnTo>
                    <a:pt x="171792" y="502780"/>
                  </a:lnTo>
                  <a:lnTo>
                    <a:pt x="165620" y="549706"/>
                  </a:lnTo>
                  <a:lnTo>
                    <a:pt x="150622" y="596633"/>
                  </a:lnTo>
                  <a:lnTo>
                    <a:pt x="131584" y="639660"/>
                  </a:lnTo>
                  <a:lnTo>
                    <a:pt x="127127" y="648512"/>
                  </a:lnTo>
                  <a:lnTo>
                    <a:pt x="117779" y="667639"/>
                  </a:lnTo>
                  <a:lnTo>
                    <a:pt x="113322" y="677824"/>
                  </a:lnTo>
                  <a:lnTo>
                    <a:pt x="105156" y="693051"/>
                  </a:lnTo>
                  <a:lnTo>
                    <a:pt x="96901" y="708279"/>
                  </a:lnTo>
                  <a:lnTo>
                    <a:pt x="89687" y="724750"/>
                  </a:lnTo>
                  <a:lnTo>
                    <a:pt x="84759" y="739978"/>
                  </a:lnTo>
                  <a:lnTo>
                    <a:pt x="83616" y="746353"/>
                  </a:lnTo>
                  <a:lnTo>
                    <a:pt x="88176" y="755218"/>
                  </a:lnTo>
                  <a:lnTo>
                    <a:pt x="94246" y="762825"/>
                  </a:lnTo>
                  <a:lnTo>
                    <a:pt x="102692" y="765390"/>
                  </a:lnTo>
                  <a:lnTo>
                    <a:pt x="111518" y="764159"/>
                  </a:lnTo>
                  <a:lnTo>
                    <a:pt x="118922" y="757783"/>
                  </a:lnTo>
                  <a:lnTo>
                    <a:pt x="125666" y="746353"/>
                  </a:lnTo>
                  <a:lnTo>
                    <a:pt x="128790" y="739978"/>
                  </a:lnTo>
                  <a:lnTo>
                    <a:pt x="131546" y="734936"/>
                  </a:lnTo>
                  <a:lnTo>
                    <a:pt x="137998" y="726084"/>
                  </a:lnTo>
                  <a:lnTo>
                    <a:pt x="143789" y="715899"/>
                  </a:lnTo>
                  <a:lnTo>
                    <a:pt x="149199" y="707047"/>
                  </a:lnTo>
                  <a:lnTo>
                    <a:pt x="154419" y="696861"/>
                  </a:lnTo>
                  <a:lnTo>
                    <a:pt x="154419" y="695629"/>
                  </a:lnTo>
                  <a:lnTo>
                    <a:pt x="176530" y="662597"/>
                  </a:lnTo>
                  <a:lnTo>
                    <a:pt x="200164" y="632129"/>
                  </a:lnTo>
                  <a:lnTo>
                    <a:pt x="225793" y="602919"/>
                  </a:lnTo>
                  <a:lnTo>
                    <a:pt x="253606" y="576262"/>
                  </a:lnTo>
                  <a:lnTo>
                    <a:pt x="285203" y="552081"/>
                  </a:lnTo>
                  <a:lnTo>
                    <a:pt x="325831" y="529234"/>
                  </a:lnTo>
                  <a:lnTo>
                    <a:pt x="365023" y="519049"/>
                  </a:lnTo>
                  <a:lnTo>
                    <a:pt x="377748" y="519049"/>
                  </a:lnTo>
                  <a:lnTo>
                    <a:pt x="429475" y="543140"/>
                  </a:lnTo>
                  <a:lnTo>
                    <a:pt x="472846" y="579970"/>
                  </a:lnTo>
                  <a:lnTo>
                    <a:pt x="516890" y="618045"/>
                  </a:lnTo>
                  <a:lnTo>
                    <a:pt x="545452" y="644702"/>
                  </a:lnTo>
                  <a:lnTo>
                    <a:pt x="550011" y="648512"/>
                  </a:lnTo>
                  <a:lnTo>
                    <a:pt x="557987" y="649744"/>
                  </a:lnTo>
                  <a:lnTo>
                    <a:pt x="562533" y="644702"/>
                  </a:lnTo>
                  <a:lnTo>
                    <a:pt x="571271" y="644702"/>
                  </a:lnTo>
                  <a:lnTo>
                    <a:pt x="577913" y="639660"/>
                  </a:lnTo>
                  <a:lnTo>
                    <a:pt x="581139" y="630809"/>
                  </a:lnTo>
                  <a:lnTo>
                    <a:pt x="579615" y="621957"/>
                  </a:lnTo>
                  <a:lnTo>
                    <a:pt x="566623" y="597865"/>
                  </a:lnTo>
                  <a:lnTo>
                    <a:pt x="550951" y="577596"/>
                  </a:lnTo>
                  <a:lnTo>
                    <a:pt x="534250" y="557314"/>
                  </a:lnTo>
                  <a:lnTo>
                    <a:pt x="518020" y="535711"/>
                  </a:lnTo>
                  <a:lnTo>
                    <a:pt x="508508" y="519049"/>
                  </a:lnTo>
                  <a:lnTo>
                    <a:pt x="506437" y="515442"/>
                  </a:lnTo>
                  <a:lnTo>
                    <a:pt x="498640" y="496112"/>
                  </a:lnTo>
                  <a:lnTo>
                    <a:pt x="497713" y="493826"/>
                  </a:lnTo>
                  <a:lnTo>
                    <a:pt x="494576" y="470979"/>
                  </a:lnTo>
                  <a:lnTo>
                    <a:pt x="499706" y="448144"/>
                  </a:lnTo>
                  <a:lnTo>
                    <a:pt x="505777" y="439293"/>
                  </a:lnTo>
                  <a:lnTo>
                    <a:pt x="513473" y="431673"/>
                  </a:lnTo>
                  <a:lnTo>
                    <a:pt x="522300" y="424053"/>
                  </a:lnTo>
                  <a:lnTo>
                    <a:pt x="531596" y="419011"/>
                  </a:lnTo>
                  <a:lnTo>
                    <a:pt x="542886" y="412635"/>
                  </a:lnTo>
                  <a:lnTo>
                    <a:pt x="579424" y="394830"/>
                  </a:lnTo>
                  <a:lnTo>
                    <a:pt x="632764" y="375793"/>
                  </a:lnTo>
                  <a:lnTo>
                    <a:pt x="687819" y="365607"/>
                  </a:lnTo>
                  <a:lnTo>
                    <a:pt x="698068" y="364375"/>
                  </a:lnTo>
                  <a:lnTo>
                    <a:pt x="703770" y="355523"/>
                  </a:lnTo>
                  <a:lnTo>
                    <a:pt x="704900" y="346671"/>
                  </a:lnTo>
                  <a:lnTo>
                    <a:pt x="709079" y="340296"/>
                  </a:lnTo>
                  <a:lnTo>
                    <a:pt x="709739" y="332676"/>
                  </a:lnTo>
                  <a:lnTo>
                    <a:pt x="710031" y="332486"/>
                  </a:lnTo>
                  <a:close/>
                </a:path>
                <a:path w="1066800" h="3066415">
                  <a:moveTo>
                    <a:pt x="1032256" y="2389086"/>
                  </a:moveTo>
                  <a:lnTo>
                    <a:pt x="1032256" y="2389213"/>
                  </a:lnTo>
                  <a:lnTo>
                    <a:pt x="1032256" y="2389086"/>
                  </a:lnTo>
                  <a:close/>
                </a:path>
                <a:path w="1066800" h="3066415">
                  <a:moveTo>
                    <a:pt x="1066800" y="2438298"/>
                  </a:moveTo>
                  <a:lnTo>
                    <a:pt x="1066698" y="2438781"/>
                  </a:lnTo>
                  <a:lnTo>
                    <a:pt x="1064806" y="2432875"/>
                  </a:lnTo>
                  <a:lnTo>
                    <a:pt x="1061008" y="2427160"/>
                  </a:lnTo>
                  <a:lnTo>
                    <a:pt x="1057211" y="2422118"/>
                  </a:lnTo>
                  <a:lnTo>
                    <a:pt x="1052182" y="2415832"/>
                  </a:lnTo>
                  <a:lnTo>
                    <a:pt x="1041831" y="2402128"/>
                  </a:lnTo>
                  <a:lnTo>
                    <a:pt x="1035100" y="2393086"/>
                  </a:lnTo>
                  <a:lnTo>
                    <a:pt x="1032256" y="2389213"/>
                  </a:lnTo>
                  <a:lnTo>
                    <a:pt x="1032256" y="2446959"/>
                  </a:lnTo>
                  <a:lnTo>
                    <a:pt x="1032154" y="2447252"/>
                  </a:lnTo>
                  <a:lnTo>
                    <a:pt x="1017536" y="2463139"/>
                  </a:lnTo>
                  <a:lnTo>
                    <a:pt x="1003490" y="2480183"/>
                  </a:lnTo>
                  <a:lnTo>
                    <a:pt x="989736" y="2497696"/>
                  </a:lnTo>
                  <a:lnTo>
                    <a:pt x="975969" y="2514930"/>
                  </a:lnTo>
                  <a:lnTo>
                    <a:pt x="946645" y="2551099"/>
                  </a:lnTo>
                  <a:lnTo>
                    <a:pt x="890168" y="2624861"/>
                  </a:lnTo>
                  <a:lnTo>
                    <a:pt x="862164" y="2662186"/>
                  </a:lnTo>
                  <a:lnTo>
                    <a:pt x="834364" y="2699778"/>
                  </a:lnTo>
                  <a:lnTo>
                    <a:pt x="777036" y="2778493"/>
                  </a:lnTo>
                  <a:lnTo>
                    <a:pt x="747610" y="2819908"/>
                  </a:lnTo>
                  <a:lnTo>
                    <a:pt x="718566" y="2861602"/>
                  </a:lnTo>
                  <a:lnTo>
                    <a:pt x="689813" y="2903575"/>
                  </a:lnTo>
                  <a:lnTo>
                    <a:pt x="661339" y="2945930"/>
                  </a:lnTo>
                  <a:lnTo>
                    <a:pt x="633145" y="2988576"/>
                  </a:lnTo>
                  <a:lnTo>
                    <a:pt x="605155" y="3031502"/>
                  </a:lnTo>
                  <a:lnTo>
                    <a:pt x="601357" y="3026460"/>
                  </a:lnTo>
                  <a:lnTo>
                    <a:pt x="596328" y="3021419"/>
                  </a:lnTo>
                  <a:lnTo>
                    <a:pt x="584746" y="3012757"/>
                  </a:lnTo>
                  <a:lnTo>
                    <a:pt x="578192" y="3007512"/>
                  </a:lnTo>
                  <a:lnTo>
                    <a:pt x="571652" y="3002000"/>
                  </a:lnTo>
                  <a:lnTo>
                    <a:pt x="565099" y="2996374"/>
                  </a:lnTo>
                  <a:lnTo>
                    <a:pt x="481672" y="2929471"/>
                  </a:lnTo>
                  <a:lnTo>
                    <a:pt x="420293" y="2879306"/>
                  </a:lnTo>
                  <a:lnTo>
                    <a:pt x="402132" y="2864358"/>
                  </a:lnTo>
                  <a:lnTo>
                    <a:pt x="407162" y="2859316"/>
                  </a:lnTo>
                  <a:lnTo>
                    <a:pt x="408368" y="2855595"/>
                  </a:lnTo>
                  <a:lnTo>
                    <a:pt x="410870" y="2849219"/>
                  </a:lnTo>
                  <a:lnTo>
                    <a:pt x="415899" y="2839135"/>
                  </a:lnTo>
                  <a:lnTo>
                    <a:pt x="430898" y="2805150"/>
                  </a:lnTo>
                  <a:lnTo>
                    <a:pt x="436308" y="2793631"/>
                  </a:lnTo>
                  <a:lnTo>
                    <a:pt x="446747" y="2770124"/>
                  </a:lnTo>
                  <a:lnTo>
                    <a:pt x="452158" y="2758605"/>
                  </a:lnTo>
                  <a:lnTo>
                    <a:pt x="504634" y="2823146"/>
                  </a:lnTo>
                  <a:lnTo>
                    <a:pt x="522300" y="2844076"/>
                  </a:lnTo>
                  <a:lnTo>
                    <a:pt x="532371" y="2855506"/>
                  </a:lnTo>
                  <a:lnTo>
                    <a:pt x="542315" y="2867596"/>
                  </a:lnTo>
                  <a:lnTo>
                    <a:pt x="551446" y="2879115"/>
                  </a:lnTo>
                  <a:lnTo>
                    <a:pt x="562343" y="2893009"/>
                  </a:lnTo>
                  <a:lnTo>
                    <a:pt x="583031" y="2916898"/>
                  </a:lnTo>
                  <a:lnTo>
                    <a:pt x="594423" y="2928035"/>
                  </a:lnTo>
                  <a:lnTo>
                    <a:pt x="607428" y="2936989"/>
                  </a:lnTo>
                  <a:lnTo>
                    <a:pt x="614451" y="2938602"/>
                  </a:lnTo>
                  <a:lnTo>
                    <a:pt x="621385" y="2936417"/>
                  </a:lnTo>
                  <a:lnTo>
                    <a:pt x="626605" y="2931363"/>
                  </a:lnTo>
                  <a:lnTo>
                    <a:pt x="628688" y="2924416"/>
                  </a:lnTo>
                  <a:lnTo>
                    <a:pt x="644156" y="2893009"/>
                  </a:lnTo>
                  <a:lnTo>
                    <a:pt x="672350" y="2836468"/>
                  </a:lnTo>
                  <a:lnTo>
                    <a:pt x="694753" y="2792780"/>
                  </a:lnTo>
                  <a:lnTo>
                    <a:pt x="717524" y="2749270"/>
                  </a:lnTo>
                  <a:lnTo>
                    <a:pt x="740879" y="2706065"/>
                  </a:lnTo>
                  <a:lnTo>
                    <a:pt x="764692" y="2663126"/>
                  </a:lnTo>
                  <a:lnTo>
                    <a:pt x="789089" y="2620391"/>
                  </a:lnTo>
                  <a:lnTo>
                    <a:pt x="810920" y="2582888"/>
                  </a:lnTo>
                  <a:lnTo>
                    <a:pt x="833132" y="2545765"/>
                  </a:lnTo>
                  <a:lnTo>
                    <a:pt x="855522" y="2508834"/>
                  </a:lnTo>
                  <a:lnTo>
                    <a:pt x="889508" y="2453436"/>
                  </a:lnTo>
                  <a:lnTo>
                    <a:pt x="925664" y="2397937"/>
                  </a:lnTo>
                  <a:lnTo>
                    <a:pt x="943698" y="2372055"/>
                  </a:lnTo>
                  <a:lnTo>
                    <a:pt x="952627" y="2358910"/>
                  </a:lnTo>
                  <a:lnTo>
                    <a:pt x="960780" y="2345207"/>
                  </a:lnTo>
                  <a:lnTo>
                    <a:pt x="1000455" y="2402700"/>
                  </a:lnTo>
                  <a:lnTo>
                    <a:pt x="1012609" y="2419642"/>
                  </a:lnTo>
                  <a:lnTo>
                    <a:pt x="1018400" y="2428113"/>
                  </a:lnTo>
                  <a:lnTo>
                    <a:pt x="1021981" y="2432875"/>
                  </a:lnTo>
                  <a:lnTo>
                    <a:pt x="1027226" y="2439441"/>
                  </a:lnTo>
                  <a:lnTo>
                    <a:pt x="1031011" y="2445728"/>
                  </a:lnTo>
                  <a:lnTo>
                    <a:pt x="1032154" y="2446871"/>
                  </a:lnTo>
                  <a:lnTo>
                    <a:pt x="1032154" y="2389086"/>
                  </a:lnTo>
                  <a:lnTo>
                    <a:pt x="1032256" y="2388806"/>
                  </a:lnTo>
                  <a:lnTo>
                    <a:pt x="1028268" y="2383472"/>
                  </a:lnTo>
                  <a:lnTo>
                    <a:pt x="1020953" y="2374049"/>
                  </a:lnTo>
                  <a:lnTo>
                    <a:pt x="1007770" y="2356345"/>
                  </a:lnTo>
                  <a:lnTo>
                    <a:pt x="999286" y="2345207"/>
                  </a:lnTo>
                  <a:lnTo>
                    <a:pt x="994575" y="2339022"/>
                  </a:lnTo>
                  <a:lnTo>
                    <a:pt x="968286" y="2304948"/>
                  </a:lnTo>
                  <a:lnTo>
                    <a:pt x="963256" y="2299906"/>
                  </a:lnTo>
                  <a:lnTo>
                    <a:pt x="956983" y="2299906"/>
                  </a:lnTo>
                  <a:lnTo>
                    <a:pt x="951953" y="2303703"/>
                  </a:lnTo>
                  <a:lnTo>
                    <a:pt x="948156" y="2303703"/>
                  </a:lnTo>
                  <a:lnTo>
                    <a:pt x="916178" y="2340737"/>
                  </a:lnTo>
                  <a:lnTo>
                    <a:pt x="893013" y="2377757"/>
                  </a:lnTo>
                  <a:lnTo>
                    <a:pt x="868718" y="2414790"/>
                  </a:lnTo>
                  <a:lnTo>
                    <a:pt x="857110" y="2432875"/>
                  </a:lnTo>
                  <a:lnTo>
                    <a:pt x="845464" y="2451824"/>
                  </a:lnTo>
                  <a:lnTo>
                    <a:pt x="822401" y="2488082"/>
                  </a:lnTo>
                  <a:lnTo>
                    <a:pt x="800188" y="2525014"/>
                  </a:lnTo>
                  <a:lnTo>
                    <a:pt x="778649" y="2562428"/>
                  </a:lnTo>
                  <a:lnTo>
                    <a:pt x="757669" y="2600121"/>
                  </a:lnTo>
                  <a:lnTo>
                    <a:pt x="731291" y="2648089"/>
                  </a:lnTo>
                  <a:lnTo>
                    <a:pt x="705853" y="2696451"/>
                  </a:lnTo>
                  <a:lnTo>
                    <a:pt x="681266" y="2745181"/>
                  </a:lnTo>
                  <a:lnTo>
                    <a:pt x="657542" y="2794203"/>
                  </a:lnTo>
                  <a:lnTo>
                    <a:pt x="634707" y="2843136"/>
                  </a:lnTo>
                  <a:lnTo>
                    <a:pt x="612267" y="2893009"/>
                  </a:lnTo>
                  <a:lnTo>
                    <a:pt x="607339" y="2885871"/>
                  </a:lnTo>
                  <a:lnTo>
                    <a:pt x="602119" y="2879306"/>
                  </a:lnTo>
                  <a:lnTo>
                    <a:pt x="591007" y="2866542"/>
                  </a:lnTo>
                  <a:lnTo>
                    <a:pt x="581177" y="2855595"/>
                  </a:lnTo>
                  <a:lnTo>
                    <a:pt x="570407" y="2843225"/>
                  </a:lnTo>
                  <a:lnTo>
                    <a:pt x="559968" y="2831046"/>
                  </a:lnTo>
                  <a:lnTo>
                    <a:pt x="549630" y="2818765"/>
                  </a:lnTo>
                  <a:lnTo>
                    <a:pt x="528751" y="2794495"/>
                  </a:lnTo>
                  <a:lnTo>
                    <a:pt x="497039" y="2758605"/>
                  </a:lnTo>
                  <a:lnTo>
                    <a:pt x="465721" y="2723286"/>
                  </a:lnTo>
                  <a:lnTo>
                    <a:pt x="460692" y="2720810"/>
                  </a:lnTo>
                  <a:lnTo>
                    <a:pt x="458419" y="2720810"/>
                  </a:lnTo>
                  <a:lnTo>
                    <a:pt x="457187" y="2719578"/>
                  </a:lnTo>
                  <a:lnTo>
                    <a:pt x="457187" y="2718346"/>
                  </a:lnTo>
                  <a:lnTo>
                    <a:pt x="455955" y="2718346"/>
                  </a:lnTo>
                  <a:lnTo>
                    <a:pt x="449681" y="2714536"/>
                  </a:lnTo>
                  <a:lnTo>
                    <a:pt x="439623" y="2715768"/>
                  </a:lnTo>
                  <a:lnTo>
                    <a:pt x="435825" y="2723286"/>
                  </a:lnTo>
                  <a:lnTo>
                    <a:pt x="427380" y="2739377"/>
                  </a:lnTo>
                  <a:lnTo>
                    <a:pt x="418934" y="2755557"/>
                  </a:lnTo>
                  <a:lnTo>
                    <a:pt x="410489" y="2771927"/>
                  </a:lnTo>
                  <a:lnTo>
                    <a:pt x="402043" y="2788678"/>
                  </a:lnTo>
                  <a:lnTo>
                    <a:pt x="398056" y="2796387"/>
                  </a:lnTo>
                  <a:lnTo>
                    <a:pt x="381165" y="2834182"/>
                  </a:lnTo>
                  <a:lnTo>
                    <a:pt x="373951" y="2869019"/>
                  </a:lnTo>
                  <a:lnTo>
                    <a:pt x="375754" y="2879115"/>
                  </a:lnTo>
                  <a:lnTo>
                    <a:pt x="428713" y="2929090"/>
                  </a:lnTo>
                  <a:lnTo>
                    <a:pt x="483565" y="2977159"/>
                  </a:lnTo>
                  <a:lnTo>
                    <a:pt x="538708" y="3022371"/>
                  </a:lnTo>
                  <a:lnTo>
                    <a:pt x="546023" y="3027984"/>
                  </a:lnTo>
                  <a:lnTo>
                    <a:pt x="560158" y="3039313"/>
                  </a:lnTo>
                  <a:lnTo>
                    <a:pt x="567474" y="3044926"/>
                  </a:lnTo>
                  <a:lnTo>
                    <a:pt x="578383" y="3052064"/>
                  </a:lnTo>
                  <a:lnTo>
                    <a:pt x="594423" y="3060725"/>
                  </a:lnTo>
                  <a:lnTo>
                    <a:pt x="610463" y="3065869"/>
                  </a:lnTo>
                  <a:lnTo>
                    <a:pt x="621385" y="3062440"/>
                  </a:lnTo>
                  <a:lnTo>
                    <a:pt x="643445" y="3031502"/>
                  </a:lnTo>
                  <a:lnTo>
                    <a:pt x="652221" y="3019133"/>
                  </a:lnTo>
                  <a:lnTo>
                    <a:pt x="682688" y="2975445"/>
                  </a:lnTo>
                  <a:lnTo>
                    <a:pt x="773137" y="2843517"/>
                  </a:lnTo>
                  <a:lnTo>
                    <a:pt x="803605" y="2799537"/>
                  </a:lnTo>
                  <a:lnTo>
                    <a:pt x="834453" y="2755747"/>
                  </a:lnTo>
                  <a:lnTo>
                    <a:pt x="861695" y="2717584"/>
                  </a:lnTo>
                  <a:lnTo>
                    <a:pt x="889127" y="2680081"/>
                  </a:lnTo>
                  <a:lnTo>
                    <a:pt x="916749" y="2643047"/>
                  </a:lnTo>
                  <a:lnTo>
                    <a:pt x="959078" y="2587460"/>
                  </a:lnTo>
                  <a:lnTo>
                    <a:pt x="988593" y="2550236"/>
                  </a:lnTo>
                  <a:lnTo>
                    <a:pt x="1018108" y="2514549"/>
                  </a:lnTo>
                  <a:lnTo>
                    <a:pt x="1033487" y="2496845"/>
                  </a:lnTo>
                  <a:lnTo>
                    <a:pt x="1048486" y="2479040"/>
                  </a:lnTo>
                  <a:lnTo>
                    <a:pt x="1062431" y="2460574"/>
                  </a:lnTo>
                  <a:lnTo>
                    <a:pt x="1064895" y="2458097"/>
                  </a:lnTo>
                  <a:lnTo>
                    <a:pt x="1064895" y="2451824"/>
                  </a:lnTo>
                  <a:lnTo>
                    <a:pt x="1066190" y="2446959"/>
                  </a:lnTo>
                  <a:lnTo>
                    <a:pt x="1066800" y="2444673"/>
                  </a:lnTo>
                  <a:lnTo>
                    <a:pt x="1066800" y="2438781"/>
                  </a:lnTo>
                  <a:lnTo>
                    <a:pt x="1066800" y="2438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341528" y="5028127"/>
            <a:ext cx="3347085" cy="213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8499"/>
              </a:lnSpc>
              <a:spcBef>
                <a:spcPts val="100"/>
              </a:spcBef>
            </a:pP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Identify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85" dirty="0">
                <a:solidFill>
                  <a:srgbClr val="121517"/>
                </a:solidFill>
                <a:latin typeface="Arial MT"/>
                <a:cs typeface="Arial MT"/>
              </a:rPr>
              <a:t>data 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sources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90" dirty="0">
                <a:solidFill>
                  <a:srgbClr val="121517"/>
                </a:solidFill>
                <a:latin typeface="Arial MT"/>
                <a:cs typeface="Arial MT"/>
              </a:rPr>
              <a:t>that </a:t>
            </a:r>
            <a:r>
              <a:rPr sz="1800" spc="9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need 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be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fully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understood 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to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address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the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business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process 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121517"/>
                </a:solidFill>
                <a:latin typeface="Arial MT"/>
                <a:cs typeface="Arial MT"/>
              </a:rPr>
              <a:t>issues</a:t>
            </a:r>
            <a:r>
              <a:rPr sz="1800" spc="-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under</a:t>
            </a:r>
            <a:r>
              <a:rPr sz="1800" spc="-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consideration.</a:t>
            </a:r>
            <a:endParaRPr sz="1800">
              <a:latin typeface="Arial MT"/>
              <a:cs typeface="Arial MT"/>
            </a:endParaRPr>
          </a:p>
          <a:p>
            <a:pPr marL="12700" marR="9525" algn="just">
              <a:lnSpc>
                <a:spcPct val="128499"/>
              </a:lnSpc>
            </a:pP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Identify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the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applications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 and 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systems</a:t>
            </a:r>
            <a:r>
              <a:rPr sz="1800" spc="95" dirty="0">
                <a:solidFill>
                  <a:srgbClr val="121517"/>
                </a:solidFill>
                <a:latin typeface="Arial MT"/>
                <a:cs typeface="Arial MT"/>
              </a:rPr>
              <a:t> that</a:t>
            </a:r>
            <a:r>
              <a:rPr sz="1800" spc="58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need</a:t>
            </a:r>
            <a:r>
              <a:rPr sz="1800" spc="9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to</a:t>
            </a:r>
            <a:r>
              <a:rPr sz="1800" spc="58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provide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41676" y="7142677"/>
            <a:ext cx="3345815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8499"/>
              </a:lnSpc>
              <a:spcBef>
                <a:spcPts val="100"/>
              </a:spcBef>
            </a:pP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feeds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of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event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85" dirty="0">
                <a:solidFill>
                  <a:srgbClr val="121517"/>
                </a:solidFill>
                <a:latin typeface="Arial MT"/>
                <a:cs typeface="Arial MT"/>
              </a:rPr>
              <a:t>data</a:t>
            </a:r>
            <a:r>
              <a:rPr sz="1800" spc="9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for 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continuous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visibility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into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end- </a:t>
            </a:r>
            <a:r>
              <a:rPr sz="1800" spc="-49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to-end</a:t>
            </a:r>
            <a:r>
              <a:rPr sz="1800" spc="-3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processes.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947452" y="5028127"/>
            <a:ext cx="3373120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28499"/>
              </a:lnSpc>
              <a:spcBef>
                <a:spcPts val="100"/>
              </a:spcBef>
            </a:pPr>
            <a:r>
              <a:rPr sz="1800" spc="-35" dirty="0">
                <a:solidFill>
                  <a:srgbClr val="121517"/>
                </a:solidFill>
                <a:latin typeface="Arial MT"/>
                <a:cs typeface="Arial MT"/>
              </a:rPr>
              <a:t>Set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up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a pilot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project 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to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prove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potential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value 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of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process </a:t>
            </a:r>
            <a:r>
              <a:rPr sz="1800" spc="-49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mining</a:t>
            </a:r>
            <a:r>
              <a:rPr sz="1800" spc="-2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solution.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128499"/>
              </a:lnSpc>
            </a:pPr>
            <a:r>
              <a:rPr sz="1800" spc="-60" dirty="0">
                <a:solidFill>
                  <a:srgbClr val="121517"/>
                </a:solidFill>
                <a:latin typeface="Arial MT"/>
                <a:cs typeface="Arial MT"/>
              </a:rPr>
              <a:t>Ensure</a:t>
            </a:r>
            <a:r>
              <a:rPr sz="1800" spc="-5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121517"/>
                </a:solidFill>
                <a:latin typeface="Arial MT"/>
                <a:cs typeface="Arial MT"/>
              </a:rPr>
              <a:t>that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the project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can 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be 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executed</a:t>
            </a:r>
            <a:r>
              <a:rPr sz="1800" spc="4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relatively</a:t>
            </a:r>
            <a:r>
              <a:rPr sz="1800" spc="45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quickly</a:t>
            </a:r>
            <a:r>
              <a:rPr sz="1800" spc="4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947601" y="6790252"/>
            <a:ext cx="3373754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100"/>
              </a:spcBef>
              <a:tabLst>
                <a:tab pos="880744" algn="l"/>
                <a:tab pos="1003300" algn="l"/>
                <a:tab pos="1508125" algn="l"/>
                <a:tab pos="2168525" algn="l"/>
                <a:tab pos="2640330" algn="l"/>
                <a:tab pos="3025775" algn="l"/>
              </a:tabLst>
            </a:pP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d</a:t>
            </a:r>
            <a:r>
              <a:rPr sz="1800" spc="-7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li</a:t>
            </a:r>
            <a:r>
              <a:rPr sz="1800" spc="-45" dirty="0">
                <a:solidFill>
                  <a:srgbClr val="121517"/>
                </a:solidFill>
                <a:latin typeface="Arial MT"/>
                <a:cs typeface="Arial MT"/>
              </a:rPr>
              <a:t>v</a:t>
            </a:r>
            <a:r>
              <a:rPr sz="1800" spc="-7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r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		</a:t>
            </a:r>
            <a:r>
              <a:rPr sz="1800" spc="-100" dirty="0">
                <a:solidFill>
                  <a:srgbClr val="121517"/>
                </a:solidFill>
                <a:latin typeface="Arial MT"/>
                <a:cs typeface="Arial MT"/>
              </a:rPr>
              <a:t>s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p</a:t>
            </a:r>
            <a:r>
              <a:rPr sz="1800" spc="-7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c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i</a:t>
            </a:r>
            <a:r>
              <a:rPr sz="1800" spc="120" dirty="0">
                <a:solidFill>
                  <a:srgbClr val="121517"/>
                </a:solidFill>
                <a:latin typeface="Arial MT"/>
                <a:cs typeface="Arial MT"/>
              </a:rPr>
              <a:t>f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i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c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,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	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m</a:t>
            </a:r>
            <a:r>
              <a:rPr sz="1800" spc="-7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a</a:t>
            </a:r>
            <a:r>
              <a:rPr sz="1800" spc="-100" dirty="0">
                <a:solidFill>
                  <a:srgbClr val="121517"/>
                </a:solidFill>
                <a:latin typeface="Arial MT"/>
                <a:cs typeface="Arial MT"/>
              </a:rPr>
              <a:t>s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u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r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ab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l</a:t>
            </a:r>
            <a:r>
              <a:rPr sz="1800" spc="-45" dirty="0">
                <a:solidFill>
                  <a:srgbClr val="121517"/>
                </a:solidFill>
                <a:latin typeface="Arial MT"/>
                <a:cs typeface="Arial MT"/>
              </a:rPr>
              <a:t>e 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r</a:t>
            </a:r>
            <a:r>
              <a:rPr sz="1800" spc="-7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spc="-100" dirty="0">
                <a:solidFill>
                  <a:srgbClr val="121517"/>
                </a:solidFill>
                <a:latin typeface="Arial MT"/>
                <a:cs typeface="Arial MT"/>
              </a:rPr>
              <a:t>s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u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l</a:t>
            </a:r>
            <a:r>
              <a:rPr sz="1800" spc="130" dirty="0">
                <a:solidFill>
                  <a:srgbClr val="121517"/>
                </a:solidFill>
                <a:latin typeface="Arial MT"/>
                <a:cs typeface="Arial MT"/>
              </a:rPr>
              <a:t>t</a:t>
            </a:r>
            <a:r>
              <a:rPr sz="1800" spc="-90" dirty="0">
                <a:solidFill>
                  <a:srgbClr val="121517"/>
                </a:solidFill>
                <a:latin typeface="Arial MT"/>
                <a:cs typeface="Arial MT"/>
              </a:rPr>
              <a:t>s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	</a:t>
            </a:r>
            <a:r>
              <a:rPr sz="1800" spc="130" dirty="0">
                <a:solidFill>
                  <a:srgbClr val="121517"/>
                </a:solidFill>
                <a:latin typeface="Arial MT"/>
                <a:cs typeface="Arial MT"/>
              </a:rPr>
              <a:t>t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h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a</a:t>
            </a:r>
            <a:r>
              <a:rPr sz="1800" spc="140" dirty="0">
                <a:solidFill>
                  <a:srgbClr val="121517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	</a:t>
            </a:r>
            <a:r>
              <a:rPr sz="1800" spc="-7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spc="-45" dirty="0">
                <a:solidFill>
                  <a:srgbClr val="121517"/>
                </a:solidFill>
                <a:latin typeface="Arial MT"/>
                <a:cs typeface="Arial MT"/>
              </a:rPr>
              <a:t>v</a:t>
            </a:r>
            <a:r>
              <a:rPr sz="1800" spc="-7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r</a:t>
            </a:r>
            <a:r>
              <a:rPr sz="1800" spc="110" dirty="0">
                <a:solidFill>
                  <a:srgbClr val="121517"/>
                </a:solidFill>
                <a:latin typeface="Arial MT"/>
                <a:cs typeface="Arial MT"/>
              </a:rPr>
              <a:t>y</a:t>
            </a:r>
            <a:r>
              <a:rPr sz="1800" spc="-15" dirty="0">
                <a:solidFill>
                  <a:srgbClr val="121517"/>
                </a:solidFill>
                <a:latin typeface="Arial MT"/>
                <a:cs typeface="Arial MT"/>
              </a:rPr>
              <a:t>o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n</a:t>
            </a:r>
            <a:r>
              <a:rPr sz="1800" spc="-6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	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in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	</a:t>
            </a:r>
            <a:r>
              <a:rPr sz="1800" spc="130" dirty="0">
                <a:solidFill>
                  <a:srgbClr val="121517"/>
                </a:solidFill>
                <a:latin typeface="Arial MT"/>
                <a:cs typeface="Arial MT"/>
              </a:rPr>
              <a:t>t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h</a:t>
            </a:r>
            <a:r>
              <a:rPr sz="1800" spc="-6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947601" y="7573207"/>
            <a:ext cx="303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organization</a:t>
            </a:r>
            <a:r>
              <a:rPr sz="1800" spc="-10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can</a:t>
            </a:r>
            <a:r>
              <a:rPr sz="1800" spc="-9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understand.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353179" y="4969027"/>
            <a:ext cx="105918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100"/>
              </a:spcBef>
            </a:pPr>
            <a:r>
              <a:rPr sz="1800" spc="-135" dirty="0">
                <a:solidFill>
                  <a:srgbClr val="121517"/>
                </a:solidFill>
                <a:latin typeface="Arial MT"/>
                <a:cs typeface="Arial MT"/>
              </a:rPr>
              <a:t>A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cc</a:t>
            </a:r>
            <a:r>
              <a:rPr sz="1800" spc="-60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p</a:t>
            </a:r>
            <a:r>
              <a:rPr sz="1800" spc="145" dirty="0">
                <a:solidFill>
                  <a:srgbClr val="121517"/>
                </a:solidFill>
                <a:latin typeface="Arial MT"/>
                <a:cs typeface="Arial MT"/>
              </a:rPr>
              <a:t>t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n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g  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analysis,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473322" y="4969027"/>
            <a:ext cx="215900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9375">
              <a:lnSpc>
                <a:spcPct val="128499"/>
              </a:lnSpc>
              <a:spcBef>
                <a:spcPts val="100"/>
              </a:spcBef>
              <a:tabLst>
                <a:tab pos="453390" algn="l"/>
                <a:tab pos="590550" algn="l"/>
                <a:tab pos="1433830" algn="l"/>
                <a:tab pos="1808480" algn="l"/>
              </a:tabLst>
            </a:pPr>
            <a:r>
              <a:rPr sz="1800" spc="145" dirty="0">
                <a:solidFill>
                  <a:srgbClr val="121517"/>
                </a:solidFill>
                <a:latin typeface="Arial MT"/>
                <a:cs typeface="Arial MT"/>
              </a:rPr>
              <a:t>t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h</a:t>
            </a:r>
            <a:r>
              <a:rPr sz="1800" spc="-65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		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r</a:t>
            </a:r>
            <a:r>
              <a:rPr sz="1800" spc="-60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spc="-85" dirty="0">
                <a:solidFill>
                  <a:srgbClr val="121517"/>
                </a:solidFill>
                <a:latin typeface="Arial MT"/>
                <a:cs typeface="Arial MT"/>
              </a:rPr>
              <a:t>s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u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l</a:t>
            </a:r>
            <a:r>
              <a:rPr sz="1800" spc="145" dirty="0">
                <a:solidFill>
                  <a:srgbClr val="121517"/>
                </a:solidFill>
                <a:latin typeface="Arial MT"/>
                <a:cs typeface="Arial MT"/>
              </a:rPr>
              <a:t>t</a:t>
            </a:r>
            <a:r>
              <a:rPr sz="1800" spc="-90" dirty="0">
                <a:solidFill>
                  <a:srgbClr val="121517"/>
                </a:solidFill>
                <a:latin typeface="Arial MT"/>
                <a:cs typeface="Arial MT"/>
              </a:rPr>
              <a:t>s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	o</a:t>
            </a:r>
            <a:r>
              <a:rPr sz="1800" spc="130" dirty="0">
                <a:solidFill>
                  <a:srgbClr val="121517"/>
                </a:solidFill>
                <a:latin typeface="Arial MT"/>
                <a:cs typeface="Arial MT"/>
              </a:rPr>
              <a:t>f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	</a:t>
            </a:r>
            <a:r>
              <a:rPr sz="1800" spc="145" dirty="0">
                <a:solidFill>
                  <a:srgbClr val="121517"/>
                </a:solidFill>
                <a:latin typeface="Arial MT"/>
                <a:cs typeface="Arial MT"/>
              </a:rPr>
              <a:t>t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h</a:t>
            </a:r>
            <a:r>
              <a:rPr sz="1800" spc="-45" dirty="0">
                <a:solidFill>
                  <a:srgbClr val="121517"/>
                </a:solidFill>
                <a:latin typeface="Arial MT"/>
                <a:cs typeface="Arial MT"/>
              </a:rPr>
              <a:t>e 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a</a:t>
            </a:r>
            <a:r>
              <a:rPr sz="1800" spc="-90" dirty="0">
                <a:solidFill>
                  <a:srgbClr val="121517"/>
                </a:solidFill>
                <a:latin typeface="Arial MT"/>
                <a:cs typeface="Arial MT"/>
              </a:rPr>
              <a:t>s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	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p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r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o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c</a:t>
            </a:r>
            <a:r>
              <a:rPr sz="1800" spc="-60" dirty="0">
                <a:solidFill>
                  <a:srgbClr val="121517"/>
                </a:solidFill>
                <a:latin typeface="Arial MT"/>
                <a:cs typeface="Arial MT"/>
              </a:rPr>
              <a:t>e</a:t>
            </a:r>
            <a:r>
              <a:rPr sz="1800" spc="-85" dirty="0">
                <a:solidFill>
                  <a:srgbClr val="121517"/>
                </a:solidFill>
                <a:latin typeface="Arial MT"/>
                <a:cs typeface="Arial MT"/>
              </a:rPr>
              <a:t>s</a:t>
            </a:r>
            <a:r>
              <a:rPr sz="1800" spc="-90" dirty="0">
                <a:solidFill>
                  <a:srgbClr val="121517"/>
                </a:solidFill>
                <a:latin typeface="Arial MT"/>
                <a:cs typeface="Arial MT"/>
              </a:rPr>
              <a:t>s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	</a:t>
            </a:r>
            <a:r>
              <a:rPr sz="1800" spc="-38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m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n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121517"/>
                </a:solidFill>
                <a:latin typeface="Arial MT"/>
                <a:cs typeface="Arial MT"/>
              </a:rPr>
              <a:t>n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353179" y="5673877"/>
            <a:ext cx="3277235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8499"/>
              </a:lnSpc>
              <a:spcBef>
                <a:spcPts val="100"/>
              </a:spcBef>
            </a:pP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provides,</a:t>
            </a:r>
            <a:r>
              <a:rPr sz="1800" spc="37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among</a:t>
            </a:r>
            <a:r>
              <a:rPr sz="1800" spc="37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other</a:t>
            </a:r>
            <a:r>
              <a:rPr sz="1800" spc="37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things, </a:t>
            </a:r>
            <a:r>
              <a:rPr sz="1800" spc="-49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a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clear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picture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based on 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facts. </a:t>
            </a:r>
            <a:r>
              <a:rPr sz="1800" spc="-49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121517"/>
                </a:solidFill>
                <a:latin typeface="Arial MT"/>
                <a:cs typeface="Arial MT"/>
              </a:rPr>
              <a:t>Process</a:t>
            </a:r>
            <a:r>
              <a:rPr sz="1800" spc="15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mining</a:t>
            </a:r>
            <a:r>
              <a:rPr sz="1800" spc="15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can</a:t>
            </a:r>
            <a:r>
              <a:rPr sz="1800" spc="15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be</a:t>
            </a:r>
            <a:r>
              <a:rPr sz="1800" spc="15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just</a:t>
            </a:r>
            <a:r>
              <a:rPr sz="1800" spc="15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the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353179" y="6731151"/>
            <a:ext cx="3275329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8499"/>
              </a:lnSpc>
              <a:spcBef>
                <a:spcPts val="100"/>
              </a:spcBef>
            </a:pP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right</a:t>
            </a:r>
            <a:r>
              <a:rPr sz="1800" spc="62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tool</a:t>
            </a: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to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validate</a:t>
            </a:r>
            <a:r>
              <a:rPr sz="1800" spc="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 uncomfortable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realities 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of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the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121517"/>
                </a:solidFill>
                <a:latin typeface="Arial MT"/>
                <a:cs typeface="Arial MT"/>
              </a:rPr>
              <a:t>business</a:t>
            </a:r>
            <a:r>
              <a:rPr sz="1800" spc="35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1517"/>
                </a:solidFill>
                <a:latin typeface="Arial MT"/>
                <a:cs typeface="Arial MT"/>
              </a:rPr>
              <a:t>process</a:t>
            </a:r>
            <a:r>
              <a:rPr sz="1800" spc="35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121517"/>
                </a:solidFill>
                <a:latin typeface="Arial MT"/>
                <a:cs typeface="Arial MT"/>
              </a:rPr>
              <a:t>environment,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353179" y="7788426"/>
            <a:ext cx="3279775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8499"/>
              </a:lnSpc>
              <a:spcBef>
                <a:spcPts val="100"/>
              </a:spcBef>
            </a:pPr>
            <a:r>
              <a:rPr sz="1800" spc="50" dirty="0">
                <a:solidFill>
                  <a:srgbClr val="121517"/>
                </a:solidFill>
                <a:latin typeface="Arial MT"/>
                <a:cs typeface="Arial MT"/>
              </a:rPr>
              <a:t>and</a:t>
            </a:r>
            <a:r>
              <a:rPr sz="1800" spc="5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also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a</a:t>
            </a:r>
            <a:r>
              <a:rPr sz="1800" spc="6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121517"/>
                </a:solidFill>
                <a:latin typeface="Arial MT"/>
                <a:cs typeface="Arial MT"/>
              </a:rPr>
              <a:t>constructive </a:t>
            </a:r>
            <a:r>
              <a:rPr sz="1800" spc="3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springboard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70" dirty="0">
                <a:solidFill>
                  <a:srgbClr val="121517"/>
                </a:solidFill>
                <a:latin typeface="Arial MT"/>
                <a:cs typeface="Arial MT"/>
              </a:rPr>
              <a:t>to</a:t>
            </a:r>
            <a:r>
              <a:rPr sz="1800" spc="7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1517"/>
                </a:solidFill>
                <a:latin typeface="Arial MT"/>
                <a:cs typeface="Arial MT"/>
              </a:rPr>
              <a:t>ask</a:t>
            </a:r>
            <a:r>
              <a:rPr sz="180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the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21517"/>
                </a:solidFill>
                <a:latin typeface="Arial MT"/>
                <a:cs typeface="Arial MT"/>
              </a:rPr>
              <a:t>right </a:t>
            </a:r>
            <a:r>
              <a:rPr sz="1800" spc="-49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121517"/>
                </a:solidFill>
                <a:latin typeface="Arial MT"/>
                <a:cs typeface="Arial MT"/>
              </a:rPr>
              <a:t>questions</a:t>
            </a:r>
            <a:r>
              <a:rPr sz="1800" spc="-5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90" dirty="0">
                <a:solidFill>
                  <a:srgbClr val="121517"/>
                </a:solidFill>
                <a:latin typeface="Arial MT"/>
                <a:cs typeface="Arial MT"/>
              </a:rPr>
              <a:t>that</a:t>
            </a:r>
            <a:r>
              <a:rPr sz="1800" spc="-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121517"/>
                </a:solidFill>
                <a:latin typeface="Arial MT"/>
                <a:cs typeface="Arial MT"/>
              </a:rPr>
              <a:t>fix</a:t>
            </a:r>
            <a:r>
              <a:rPr sz="1800" spc="-50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21517"/>
                </a:solidFill>
                <a:latin typeface="Arial MT"/>
                <a:cs typeface="Arial MT"/>
              </a:rPr>
              <a:t>the</a:t>
            </a:r>
            <a:r>
              <a:rPr sz="1800" spc="-45" dirty="0">
                <a:solidFill>
                  <a:srgbClr val="121517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121517"/>
                </a:solidFill>
                <a:latin typeface="Arial MT"/>
                <a:cs typeface="Arial MT"/>
              </a:rPr>
              <a:t>problems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322213" y="10168264"/>
            <a:ext cx="209550" cy="118745"/>
            <a:chOff x="1322213" y="10168264"/>
            <a:chExt cx="209550" cy="118745"/>
          </a:xfrm>
        </p:grpSpPr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51074" y="10201594"/>
              <a:ext cx="149256" cy="8540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2213" y="10168264"/>
              <a:ext cx="209549" cy="114284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49673" y="10197906"/>
            <a:ext cx="219074" cy="85724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3566434" y="9833091"/>
            <a:ext cx="571500" cy="314325"/>
            <a:chOff x="3566434" y="9833091"/>
            <a:chExt cx="571500" cy="314325"/>
          </a:xfrm>
        </p:grpSpPr>
        <p:sp>
          <p:nvSpPr>
            <p:cNvPr id="52" name="object 52"/>
            <p:cNvSpPr/>
            <p:nvPr/>
          </p:nvSpPr>
          <p:spPr>
            <a:xfrm>
              <a:off x="3597462" y="9866832"/>
              <a:ext cx="504825" cy="247650"/>
            </a:xfrm>
            <a:custGeom>
              <a:avLst/>
              <a:gdLst/>
              <a:ahLst/>
              <a:cxnLst/>
              <a:rect l="l" t="t" r="r" b="b"/>
              <a:pathLst>
                <a:path w="504825" h="247650">
                  <a:moveTo>
                    <a:pt x="417611" y="247651"/>
                  </a:moveTo>
                  <a:lnTo>
                    <a:pt x="381005" y="241790"/>
                  </a:lnTo>
                  <a:lnTo>
                    <a:pt x="346891" y="224303"/>
                  </a:lnTo>
                  <a:lnTo>
                    <a:pt x="316227" y="199916"/>
                  </a:lnTo>
                  <a:lnTo>
                    <a:pt x="287287" y="174395"/>
                  </a:lnTo>
                  <a:lnTo>
                    <a:pt x="256814" y="151804"/>
                  </a:lnTo>
                  <a:lnTo>
                    <a:pt x="223562" y="134034"/>
                  </a:lnTo>
                  <a:lnTo>
                    <a:pt x="186190" y="123069"/>
                  </a:lnTo>
                  <a:lnTo>
                    <a:pt x="143164" y="120800"/>
                  </a:lnTo>
                  <a:lnTo>
                    <a:pt x="102150" y="128835"/>
                  </a:lnTo>
                  <a:lnTo>
                    <a:pt x="64299" y="146605"/>
                  </a:lnTo>
                  <a:lnTo>
                    <a:pt x="30760" y="173544"/>
                  </a:lnTo>
                  <a:lnTo>
                    <a:pt x="6324" y="203981"/>
                  </a:lnTo>
                  <a:lnTo>
                    <a:pt x="0" y="214473"/>
                  </a:lnTo>
                  <a:lnTo>
                    <a:pt x="18015" y="171748"/>
                  </a:lnTo>
                  <a:lnTo>
                    <a:pt x="40917" y="131576"/>
                  </a:lnTo>
                  <a:lnTo>
                    <a:pt x="69186" y="94712"/>
                  </a:lnTo>
                  <a:lnTo>
                    <a:pt x="103013" y="62007"/>
                  </a:lnTo>
                  <a:lnTo>
                    <a:pt x="143643" y="34973"/>
                  </a:lnTo>
                  <a:lnTo>
                    <a:pt x="188203" y="15501"/>
                  </a:lnTo>
                  <a:lnTo>
                    <a:pt x="235349" y="3780"/>
                  </a:lnTo>
                  <a:lnTo>
                    <a:pt x="283933" y="0"/>
                  </a:lnTo>
                  <a:lnTo>
                    <a:pt x="332709" y="4442"/>
                  </a:lnTo>
                  <a:lnTo>
                    <a:pt x="380334" y="17297"/>
                  </a:lnTo>
                  <a:lnTo>
                    <a:pt x="444921" y="52744"/>
                  </a:lnTo>
                  <a:lnTo>
                    <a:pt x="492451" y="106527"/>
                  </a:lnTo>
                  <a:lnTo>
                    <a:pt x="504525" y="142730"/>
                  </a:lnTo>
                  <a:lnTo>
                    <a:pt x="502226" y="179594"/>
                  </a:lnTo>
                  <a:lnTo>
                    <a:pt x="485935" y="212583"/>
                  </a:lnTo>
                  <a:lnTo>
                    <a:pt x="455941" y="237064"/>
                  </a:lnTo>
                  <a:lnTo>
                    <a:pt x="417611" y="247651"/>
                  </a:lnTo>
                  <a:close/>
                </a:path>
              </a:pathLst>
            </a:custGeom>
            <a:solidFill>
              <a:srgbClr val="F0B4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66426" y="9833101"/>
              <a:ext cx="571500" cy="314325"/>
            </a:xfrm>
            <a:custGeom>
              <a:avLst/>
              <a:gdLst/>
              <a:ahLst/>
              <a:cxnLst/>
              <a:rect l="l" t="t" r="r" b="b"/>
              <a:pathLst>
                <a:path w="571500" h="314325">
                  <a:moveTo>
                    <a:pt x="536473" y="214236"/>
                  </a:moveTo>
                  <a:lnTo>
                    <a:pt x="520839" y="248094"/>
                  </a:lnTo>
                  <a:lnTo>
                    <a:pt x="492277" y="273177"/>
                  </a:lnTo>
                  <a:lnTo>
                    <a:pt x="453720" y="284772"/>
                  </a:lnTo>
                  <a:lnTo>
                    <a:pt x="417093" y="278828"/>
                  </a:lnTo>
                  <a:lnTo>
                    <a:pt x="383057" y="260819"/>
                  </a:lnTo>
                  <a:lnTo>
                    <a:pt x="352475" y="236118"/>
                  </a:lnTo>
                  <a:lnTo>
                    <a:pt x="323519" y="210654"/>
                  </a:lnTo>
                  <a:lnTo>
                    <a:pt x="293027" y="188125"/>
                  </a:lnTo>
                  <a:lnTo>
                    <a:pt x="259753" y="170395"/>
                  </a:lnTo>
                  <a:lnTo>
                    <a:pt x="222351" y="159448"/>
                  </a:lnTo>
                  <a:lnTo>
                    <a:pt x="180073" y="158788"/>
                  </a:lnTo>
                  <a:lnTo>
                    <a:pt x="138836" y="167182"/>
                  </a:lnTo>
                  <a:lnTo>
                    <a:pt x="100482" y="184353"/>
                  </a:lnTo>
                  <a:lnTo>
                    <a:pt x="57823" y="218668"/>
                  </a:lnTo>
                  <a:lnTo>
                    <a:pt x="35864" y="250736"/>
                  </a:lnTo>
                  <a:lnTo>
                    <a:pt x="25984" y="305714"/>
                  </a:lnTo>
                  <a:lnTo>
                    <a:pt x="31165" y="306463"/>
                  </a:lnTo>
                  <a:lnTo>
                    <a:pt x="39217" y="305333"/>
                  </a:lnTo>
                  <a:lnTo>
                    <a:pt x="42672" y="300799"/>
                  </a:lnTo>
                  <a:lnTo>
                    <a:pt x="45643" y="298729"/>
                  </a:lnTo>
                  <a:lnTo>
                    <a:pt x="63385" y="258089"/>
                  </a:lnTo>
                  <a:lnTo>
                    <a:pt x="72872" y="243281"/>
                  </a:lnTo>
                  <a:lnTo>
                    <a:pt x="111226" y="209715"/>
                  </a:lnTo>
                  <a:lnTo>
                    <a:pt x="156298" y="191795"/>
                  </a:lnTo>
                  <a:lnTo>
                    <a:pt x="179400" y="188125"/>
                  </a:lnTo>
                  <a:lnTo>
                    <a:pt x="202984" y="188302"/>
                  </a:lnTo>
                  <a:lnTo>
                    <a:pt x="248920" y="200101"/>
                  </a:lnTo>
                  <a:lnTo>
                    <a:pt x="285254" y="221881"/>
                  </a:lnTo>
                  <a:lnTo>
                    <a:pt x="301752" y="236118"/>
                  </a:lnTo>
                  <a:lnTo>
                    <a:pt x="318338" y="250825"/>
                  </a:lnTo>
                  <a:lnTo>
                    <a:pt x="352856" y="279781"/>
                  </a:lnTo>
                  <a:lnTo>
                    <a:pt x="389864" y="302120"/>
                  </a:lnTo>
                  <a:lnTo>
                    <a:pt x="430237" y="314007"/>
                  </a:lnTo>
                  <a:lnTo>
                    <a:pt x="474916" y="311365"/>
                  </a:lnTo>
                  <a:lnTo>
                    <a:pt x="515759" y="292976"/>
                  </a:lnTo>
                  <a:lnTo>
                    <a:pt x="523722" y="285242"/>
                  </a:lnTo>
                  <a:lnTo>
                    <a:pt x="536473" y="214236"/>
                  </a:lnTo>
                  <a:close/>
                </a:path>
                <a:path w="571500" h="314325">
                  <a:moveTo>
                    <a:pt x="571474" y="181330"/>
                  </a:moveTo>
                  <a:lnTo>
                    <a:pt x="562648" y="140690"/>
                  </a:lnTo>
                  <a:lnTo>
                    <a:pt x="542417" y="104571"/>
                  </a:lnTo>
                  <a:lnTo>
                    <a:pt x="513943" y="73266"/>
                  </a:lnTo>
                  <a:lnTo>
                    <a:pt x="480377" y="47142"/>
                  </a:lnTo>
                  <a:lnTo>
                    <a:pt x="438188" y="24142"/>
                  </a:lnTo>
                  <a:lnTo>
                    <a:pt x="393026" y="8864"/>
                  </a:lnTo>
                  <a:lnTo>
                    <a:pt x="344893" y="749"/>
                  </a:lnTo>
                  <a:lnTo>
                    <a:pt x="295998" y="0"/>
                  </a:lnTo>
                  <a:lnTo>
                    <a:pt x="247281" y="6311"/>
                  </a:lnTo>
                  <a:lnTo>
                    <a:pt x="199821" y="19608"/>
                  </a:lnTo>
                  <a:lnTo>
                    <a:pt x="154762" y="39598"/>
                  </a:lnTo>
                  <a:lnTo>
                    <a:pt x="117462" y="64782"/>
                  </a:lnTo>
                  <a:lnTo>
                    <a:pt x="84289" y="95326"/>
                  </a:lnTo>
                  <a:lnTo>
                    <a:pt x="55803" y="130035"/>
                  </a:lnTo>
                  <a:lnTo>
                    <a:pt x="32410" y="167754"/>
                  </a:lnTo>
                  <a:lnTo>
                    <a:pt x="16103" y="203873"/>
                  </a:lnTo>
                  <a:lnTo>
                    <a:pt x="571" y="257517"/>
                  </a:lnTo>
                  <a:lnTo>
                    <a:pt x="0" y="271856"/>
                  </a:lnTo>
                  <a:lnTo>
                    <a:pt x="3162" y="286562"/>
                  </a:lnTo>
                  <a:lnTo>
                    <a:pt x="10833" y="298729"/>
                  </a:lnTo>
                  <a:lnTo>
                    <a:pt x="23393" y="305231"/>
                  </a:lnTo>
                  <a:lnTo>
                    <a:pt x="25895" y="305714"/>
                  </a:lnTo>
                  <a:lnTo>
                    <a:pt x="35763" y="250736"/>
                  </a:lnTo>
                  <a:lnTo>
                    <a:pt x="51587" y="205841"/>
                  </a:lnTo>
                  <a:lnTo>
                    <a:pt x="74117" y="164350"/>
                  </a:lnTo>
                  <a:lnTo>
                    <a:pt x="102793" y="127292"/>
                  </a:lnTo>
                  <a:lnTo>
                    <a:pt x="136829" y="95707"/>
                  </a:lnTo>
                  <a:lnTo>
                    <a:pt x="177380" y="68745"/>
                  </a:lnTo>
                  <a:lnTo>
                    <a:pt x="221970" y="49314"/>
                  </a:lnTo>
                  <a:lnTo>
                    <a:pt x="269240" y="37617"/>
                  </a:lnTo>
                  <a:lnTo>
                    <a:pt x="317855" y="33845"/>
                  </a:lnTo>
                  <a:lnTo>
                    <a:pt x="366661" y="38277"/>
                  </a:lnTo>
                  <a:lnTo>
                    <a:pt x="414223" y="51104"/>
                  </a:lnTo>
                  <a:lnTo>
                    <a:pt x="478180" y="85331"/>
                  </a:lnTo>
                  <a:lnTo>
                    <a:pt x="526592" y="140119"/>
                  </a:lnTo>
                  <a:lnTo>
                    <a:pt x="538683" y="176618"/>
                  </a:lnTo>
                  <a:lnTo>
                    <a:pt x="536575" y="214236"/>
                  </a:lnTo>
                  <a:lnTo>
                    <a:pt x="523811" y="285242"/>
                  </a:lnTo>
                  <a:lnTo>
                    <a:pt x="546735" y="262991"/>
                  </a:lnTo>
                  <a:lnTo>
                    <a:pt x="565912" y="224701"/>
                  </a:lnTo>
                  <a:lnTo>
                    <a:pt x="571474" y="181330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581174" y="9876586"/>
            <a:ext cx="499109" cy="409575"/>
            <a:chOff x="2581174" y="9876586"/>
            <a:chExt cx="499109" cy="409575"/>
          </a:xfrm>
        </p:grpSpPr>
        <p:sp>
          <p:nvSpPr>
            <p:cNvPr id="55" name="object 55"/>
            <p:cNvSpPr/>
            <p:nvPr/>
          </p:nvSpPr>
          <p:spPr>
            <a:xfrm>
              <a:off x="2608096" y="9903439"/>
              <a:ext cx="440690" cy="381000"/>
            </a:xfrm>
            <a:custGeom>
              <a:avLst/>
              <a:gdLst/>
              <a:ahLst/>
              <a:cxnLst/>
              <a:rect l="l" t="t" r="r" b="b"/>
              <a:pathLst>
                <a:path w="440689" h="381000">
                  <a:moveTo>
                    <a:pt x="440545" y="380495"/>
                  </a:moveTo>
                  <a:lnTo>
                    <a:pt x="142884" y="380495"/>
                  </a:lnTo>
                  <a:lnTo>
                    <a:pt x="125951" y="336759"/>
                  </a:lnTo>
                  <a:lnTo>
                    <a:pt x="105593" y="292078"/>
                  </a:lnTo>
                  <a:lnTo>
                    <a:pt x="78672" y="237384"/>
                  </a:lnTo>
                  <a:lnTo>
                    <a:pt x="49467" y="184202"/>
                  </a:lnTo>
                  <a:lnTo>
                    <a:pt x="34722" y="166726"/>
                  </a:lnTo>
                  <a:lnTo>
                    <a:pt x="19121" y="143110"/>
                  </a:lnTo>
                  <a:lnTo>
                    <a:pt x="6373" y="114677"/>
                  </a:lnTo>
                  <a:lnTo>
                    <a:pt x="0" y="82749"/>
                  </a:lnTo>
                  <a:lnTo>
                    <a:pt x="1617" y="54599"/>
                  </a:lnTo>
                  <a:lnTo>
                    <a:pt x="12176" y="28622"/>
                  </a:lnTo>
                  <a:lnTo>
                    <a:pt x="31297" y="8973"/>
                  </a:lnTo>
                  <a:lnTo>
                    <a:pt x="58790" y="0"/>
                  </a:lnTo>
                  <a:lnTo>
                    <a:pt x="88280" y="2644"/>
                  </a:lnTo>
                  <a:lnTo>
                    <a:pt x="144501" y="28811"/>
                  </a:lnTo>
                  <a:lnTo>
                    <a:pt x="208048" y="73303"/>
                  </a:lnTo>
                  <a:lnTo>
                    <a:pt x="244102" y="103436"/>
                  </a:lnTo>
                  <a:lnTo>
                    <a:pt x="278063" y="135742"/>
                  </a:lnTo>
                  <a:lnTo>
                    <a:pt x="309741" y="170032"/>
                  </a:lnTo>
                  <a:lnTo>
                    <a:pt x="338756" y="206401"/>
                  </a:lnTo>
                  <a:lnTo>
                    <a:pt x="366724" y="245036"/>
                  </a:lnTo>
                  <a:lnTo>
                    <a:pt x="392409" y="285466"/>
                  </a:lnTo>
                  <a:lnTo>
                    <a:pt x="415716" y="327502"/>
                  </a:lnTo>
                  <a:lnTo>
                    <a:pt x="436549" y="370766"/>
                  </a:lnTo>
                  <a:lnTo>
                    <a:pt x="440545" y="380495"/>
                  </a:lnTo>
                  <a:close/>
                </a:path>
              </a:pathLst>
            </a:custGeom>
            <a:solidFill>
              <a:srgbClr val="FDE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81173" y="9876598"/>
              <a:ext cx="499109" cy="409575"/>
            </a:xfrm>
            <a:custGeom>
              <a:avLst/>
              <a:gdLst/>
              <a:ahLst/>
              <a:cxnLst/>
              <a:rect l="l" t="t" r="r" b="b"/>
              <a:pathLst>
                <a:path w="499110" h="409575">
                  <a:moveTo>
                    <a:pt x="498932" y="409155"/>
                  </a:moveTo>
                  <a:lnTo>
                    <a:pt x="481380" y="369849"/>
                  </a:lnTo>
                  <a:lnTo>
                    <a:pt x="459714" y="327685"/>
                  </a:lnTo>
                  <a:lnTo>
                    <a:pt x="435686" y="286664"/>
                  </a:lnTo>
                  <a:lnTo>
                    <a:pt x="409346" y="246976"/>
                  </a:lnTo>
                  <a:lnTo>
                    <a:pt x="380733" y="208800"/>
                  </a:lnTo>
                  <a:lnTo>
                    <a:pt x="349923" y="172427"/>
                  </a:lnTo>
                  <a:lnTo>
                    <a:pt x="317004" y="137960"/>
                  </a:lnTo>
                  <a:lnTo>
                    <a:pt x="282092" y="105486"/>
                  </a:lnTo>
                  <a:lnTo>
                    <a:pt x="245173" y="75298"/>
                  </a:lnTo>
                  <a:lnTo>
                    <a:pt x="181533" y="30378"/>
                  </a:lnTo>
                  <a:lnTo>
                    <a:pt x="127546" y="4927"/>
                  </a:lnTo>
                  <a:lnTo>
                    <a:pt x="97688" y="0"/>
                  </a:lnTo>
                  <a:lnTo>
                    <a:pt x="50368" y="9867"/>
                  </a:lnTo>
                  <a:lnTo>
                    <a:pt x="14211" y="45008"/>
                  </a:lnTo>
                  <a:lnTo>
                    <a:pt x="0" y="81368"/>
                  </a:lnTo>
                  <a:lnTo>
                    <a:pt x="1231" y="128371"/>
                  </a:lnTo>
                  <a:lnTo>
                    <a:pt x="15163" y="167970"/>
                  </a:lnTo>
                  <a:lnTo>
                    <a:pt x="17360" y="174142"/>
                  </a:lnTo>
                  <a:lnTo>
                    <a:pt x="41592" y="218109"/>
                  </a:lnTo>
                  <a:lnTo>
                    <a:pt x="67348" y="259130"/>
                  </a:lnTo>
                  <a:lnTo>
                    <a:pt x="92151" y="304038"/>
                  </a:lnTo>
                  <a:lnTo>
                    <a:pt x="114947" y="350189"/>
                  </a:lnTo>
                  <a:lnTo>
                    <a:pt x="135458" y="397471"/>
                  </a:lnTo>
                  <a:lnTo>
                    <a:pt x="139750" y="409155"/>
                  </a:lnTo>
                  <a:lnTo>
                    <a:pt x="168186" y="409155"/>
                  </a:lnTo>
                  <a:lnTo>
                    <a:pt x="126301" y="311734"/>
                  </a:lnTo>
                  <a:lnTo>
                    <a:pt x="98729" y="257416"/>
                  </a:lnTo>
                  <a:lnTo>
                    <a:pt x="65252" y="203771"/>
                  </a:lnTo>
                  <a:lnTo>
                    <a:pt x="48171" y="175094"/>
                  </a:lnTo>
                  <a:lnTo>
                    <a:pt x="34810" y="144703"/>
                  </a:lnTo>
                  <a:lnTo>
                    <a:pt x="28422" y="112331"/>
                  </a:lnTo>
                  <a:lnTo>
                    <a:pt x="30226" y="83223"/>
                  </a:lnTo>
                  <a:lnTo>
                    <a:pt x="40728" y="57162"/>
                  </a:lnTo>
                  <a:lnTo>
                    <a:pt x="59804" y="37973"/>
                  </a:lnTo>
                  <a:lnTo>
                    <a:pt x="87287" y="29235"/>
                  </a:lnTo>
                  <a:lnTo>
                    <a:pt x="116852" y="32181"/>
                  </a:lnTo>
                  <a:lnTo>
                    <a:pt x="146138" y="44716"/>
                  </a:lnTo>
                  <a:lnTo>
                    <a:pt x="175145" y="65036"/>
                  </a:lnTo>
                  <a:lnTo>
                    <a:pt x="203669" y="91147"/>
                  </a:lnTo>
                  <a:lnTo>
                    <a:pt x="240499" y="119062"/>
                  </a:lnTo>
                  <a:lnTo>
                    <a:pt x="276072" y="149263"/>
                  </a:lnTo>
                  <a:lnTo>
                    <a:pt x="310134" y="181737"/>
                  </a:lnTo>
                  <a:lnTo>
                    <a:pt x="342480" y="216306"/>
                  </a:lnTo>
                  <a:lnTo>
                    <a:pt x="372808" y="253047"/>
                  </a:lnTo>
                  <a:lnTo>
                    <a:pt x="400862" y="291884"/>
                  </a:lnTo>
                  <a:lnTo>
                    <a:pt x="426618" y="332524"/>
                  </a:lnTo>
                  <a:lnTo>
                    <a:pt x="449986" y="374777"/>
                  </a:lnTo>
                  <a:lnTo>
                    <a:pt x="466496" y="409155"/>
                  </a:lnTo>
                  <a:lnTo>
                    <a:pt x="498932" y="409155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1975869" y="9955865"/>
            <a:ext cx="483234" cy="330200"/>
            <a:chOff x="1975869" y="9955865"/>
            <a:chExt cx="483234" cy="330200"/>
          </a:xfrm>
        </p:grpSpPr>
        <p:pic>
          <p:nvPicPr>
            <p:cNvPr id="58" name="object 5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77736" y="9955865"/>
              <a:ext cx="180930" cy="199618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001265" y="10170391"/>
              <a:ext cx="271780" cy="113664"/>
            </a:xfrm>
            <a:custGeom>
              <a:avLst/>
              <a:gdLst/>
              <a:ahLst/>
              <a:cxnLst/>
              <a:rect l="l" t="t" r="r" b="b"/>
              <a:pathLst>
                <a:path w="271780" h="113665">
                  <a:moveTo>
                    <a:pt x="271785" y="113544"/>
                  </a:moveTo>
                  <a:lnTo>
                    <a:pt x="42142" y="113544"/>
                  </a:lnTo>
                  <a:lnTo>
                    <a:pt x="25970" y="98430"/>
                  </a:lnTo>
                  <a:lnTo>
                    <a:pt x="8561" y="74719"/>
                  </a:lnTo>
                  <a:lnTo>
                    <a:pt x="0" y="47325"/>
                  </a:lnTo>
                  <a:lnTo>
                    <a:pt x="4851" y="22954"/>
                  </a:lnTo>
                  <a:lnTo>
                    <a:pt x="21213" y="7840"/>
                  </a:lnTo>
                  <a:lnTo>
                    <a:pt x="43949" y="661"/>
                  </a:lnTo>
                  <a:lnTo>
                    <a:pt x="68017" y="0"/>
                  </a:lnTo>
                  <a:lnTo>
                    <a:pt x="95795" y="5573"/>
                  </a:lnTo>
                  <a:lnTo>
                    <a:pt x="147641" y="26638"/>
                  </a:lnTo>
                  <a:lnTo>
                    <a:pt x="198915" y="55638"/>
                  </a:lnTo>
                  <a:lnTo>
                    <a:pt x="248668" y="92478"/>
                  </a:lnTo>
                  <a:lnTo>
                    <a:pt x="271785" y="113544"/>
                  </a:lnTo>
                  <a:close/>
                </a:path>
              </a:pathLst>
            </a:custGeom>
            <a:solidFill>
              <a:srgbClr val="FDE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75866" y="10160228"/>
              <a:ext cx="320040" cy="125730"/>
            </a:xfrm>
            <a:custGeom>
              <a:avLst/>
              <a:gdLst/>
              <a:ahLst/>
              <a:cxnLst/>
              <a:rect l="l" t="t" r="r" b="b"/>
              <a:pathLst>
                <a:path w="320039" h="125729">
                  <a:moveTo>
                    <a:pt x="319481" y="125526"/>
                  </a:moveTo>
                  <a:lnTo>
                    <a:pt x="264820" y="78625"/>
                  </a:lnTo>
                  <a:lnTo>
                    <a:pt x="213207" y="45199"/>
                  </a:lnTo>
                  <a:lnTo>
                    <a:pt x="163220" y="19088"/>
                  </a:lnTo>
                  <a:lnTo>
                    <a:pt x="114287" y="3035"/>
                  </a:lnTo>
                  <a:lnTo>
                    <a:pt x="87960" y="0"/>
                  </a:lnTo>
                  <a:lnTo>
                    <a:pt x="64579" y="1803"/>
                  </a:lnTo>
                  <a:lnTo>
                    <a:pt x="22987" y="19939"/>
                  </a:lnTo>
                  <a:lnTo>
                    <a:pt x="0" y="61150"/>
                  </a:lnTo>
                  <a:lnTo>
                    <a:pt x="850" y="84505"/>
                  </a:lnTo>
                  <a:lnTo>
                    <a:pt x="8585" y="107200"/>
                  </a:lnTo>
                  <a:lnTo>
                    <a:pt x="19367" y="125526"/>
                  </a:lnTo>
                  <a:lnTo>
                    <a:pt x="21551" y="125526"/>
                  </a:lnTo>
                  <a:lnTo>
                    <a:pt x="54178" y="125526"/>
                  </a:lnTo>
                  <a:lnTo>
                    <a:pt x="38722" y="104444"/>
                  </a:lnTo>
                  <a:lnTo>
                    <a:pt x="29946" y="77952"/>
                  </a:lnTo>
                  <a:lnTo>
                    <a:pt x="34823" y="53454"/>
                  </a:lnTo>
                  <a:lnTo>
                    <a:pt x="51231" y="38265"/>
                  </a:lnTo>
                  <a:lnTo>
                    <a:pt x="74028" y="31051"/>
                  </a:lnTo>
                  <a:lnTo>
                    <a:pt x="98158" y="30378"/>
                  </a:lnTo>
                  <a:lnTo>
                    <a:pt x="152730" y="43484"/>
                  </a:lnTo>
                  <a:lnTo>
                    <a:pt x="203098" y="69507"/>
                  </a:lnTo>
                  <a:lnTo>
                    <a:pt x="253949" y="104063"/>
                  </a:lnTo>
                  <a:lnTo>
                    <a:pt x="278180" y="123151"/>
                  </a:lnTo>
                  <a:lnTo>
                    <a:pt x="280949" y="125526"/>
                  </a:lnTo>
                  <a:lnTo>
                    <a:pt x="319481" y="125526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13" y="9593762"/>
            <a:ext cx="1165225" cy="692785"/>
            <a:chOff x="13" y="9593762"/>
            <a:chExt cx="1165225" cy="692785"/>
          </a:xfrm>
        </p:grpSpPr>
        <p:sp>
          <p:nvSpPr>
            <p:cNvPr id="62" name="object 62"/>
            <p:cNvSpPr/>
            <p:nvPr/>
          </p:nvSpPr>
          <p:spPr>
            <a:xfrm>
              <a:off x="81208" y="9617232"/>
              <a:ext cx="1047750" cy="466725"/>
            </a:xfrm>
            <a:custGeom>
              <a:avLst/>
              <a:gdLst/>
              <a:ahLst/>
              <a:cxnLst/>
              <a:rect l="l" t="t" r="r" b="b"/>
              <a:pathLst>
                <a:path w="1047750" h="466725">
                  <a:moveTo>
                    <a:pt x="1034293" y="466564"/>
                  </a:moveTo>
                  <a:lnTo>
                    <a:pt x="990216" y="451412"/>
                  </a:lnTo>
                  <a:lnTo>
                    <a:pt x="949096" y="418421"/>
                  </a:lnTo>
                  <a:lnTo>
                    <a:pt x="874870" y="353303"/>
                  </a:lnTo>
                  <a:lnTo>
                    <a:pt x="833846" y="319738"/>
                  </a:lnTo>
                  <a:lnTo>
                    <a:pt x="792440" y="287227"/>
                  </a:lnTo>
                  <a:lnTo>
                    <a:pt x="750270" y="256154"/>
                  </a:lnTo>
                  <a:lnTo>
                    <a:pt x="706956" y="227096"/>
                  </a:lnTo>
                  <a:lnTo>
                    <a:pt x="662211" y="200435"/>
                  </a:lnTo>
                  <a:lnTo>
                    <a:pt x="614603" y="176651"/>
                  </a:lnTo>
                  <a:lnTo>
                    <a:pt x="565851" y="156512"/>
                  </a:lnTo>
                  <a:lnTo>
                    <a:pt x="516049" y="140209"/>
                  </a:lnTo>
                  <a:lnTo>
                    <a:pt x="465293" y="127933"/>
                  </a:lnTo>
                  <a:lnTo>
                    <a:pt x="413679" y="119781"/>
                  </a:lnTo>
                  <a:lnTo>
                    <a:pt x="358344" y="115082"/>
                  </a:lnTo>
                  <a:lnTo>
                    <a:pt x="303294" y="114315"/>
                  </a:lnTo>
                  <a:lnTo>
                    <a:pt x="248627" y="116808"/>
                  </a:lnTo>
                  <a:lnTo>
                    <a:pt x="194436" y="121891"/>
                  </a:lnTo>
                  <a:lnTo>
                    <a:pt x="141105" y="128988"/>
                  </a:lnTo>
                  <a:lnTo>
                    <a:pt x="45699" y="144141"/>
                  </a:lnTo>
                  <a:lnTo>
                    <a:pt x="32151" y="145004"/>
                  </a:lnTo>
                  <a:lnTo>
                    <a:pt x="18699" y="143949"/>
                  </a:lnTo>
                  <a:lnTo>
                    <a:pt x="0" y="127454"/>
                  </a:lnTo>
                  <a:lnTo>
                    <a:pt x="30148" y="74899"/>
                  </a:lnTo>
                  <a:lnTo>
                    <a:pt x="89586" y="34141"/>
                  </a:lnTo>
                  <a:lnTo>
                    <a:pt x="133281" y="18125"/>
                  </a:lnTo>
                  <a:lnTo>
                    <a:pt x="179076" y="8151"/>
                  </a:lnTo>
                  <a:lnTo>
                    <a:pt x="225348" y="2589"/>
                  </a:lnTo>
                  <a:lnTo>
                    <a:pt x="270475" y="0"/>
                  </a:lnTo>
                  <a:lnTo>
                    <a:pt x="318846" y="2013"/>
                  </a:lnTo>
                  <a:lnTo>
                    <a:pt x="367121" y="6521"/>
                  </a:lnTo>
                  <a:lnTo>
                    <a:pt x="415110" y="13426"/>
                  </a:lnTo>
                  <a:lnTo>
                    <a:pt x="462527" y="22728"/>
                  </a:lnTo>
                  <a:lnTo>
                    <a:pt x="509180" y="34428"/>
                  </a:lnTo>
                  <a:lnTo>
                    <a:pt x="557074" y="48814"/>
                  </a:lnTo>
                  <a:lnTo>
                    <a:pt x="604872" y="66076"/>
                  </a:lnTo>
                  <a:lnTo>
                    <a:pt x="652193" y="86024"/>
                  </a:lnTo>
                  <a:lnTo>
                    <a:pt x="698656" y="108561"/>
                  </a:lnTo>
                  <a:lnTo>
                    <a:pt x="744069" y="133591"/>
                  </a:lnTo>
                  <a:lnTo>
                    <a:pt x="788051" y="161115"/>
                  </a:lnTo>
                  <a:lnTo>
                    <a:pt x="830411" y="190941"/>
                  </a:lnTo>
                  <a:lnTo>
                    <a:pt x="891948" y="236974"/>
                  </a:lnTo>
                  <a:lnTo>
                    <a:pt x="930587" y="268718"/>
                  </a:lnTo>
                  <a:lnTo>
                    <a:pt x="969322" y="304202"/>
                  </a:lnTo>
                  <a:lnTo>
                    <a:pt x="1004240" y="341891"/>
                  </a:lnTo>
                  <a:lnTo>
                    <a:pt x="1031527" y="380156"/>
                  </a:lnTo>
                  <a:lnTo>
                    <a:pt x="1047268" y="417366"/>
                  </a:lnTo>
                  <a:lnTo>
                    <a:pt x="1047555" y="451987"/>
                  </a:lnTo>
                  <a:lnTo>
                    <a:pt x="1034293" y="466564"/>
                  </a:lnTo>
                  <a:close/>
                </a:path>
              </a:pathLst>
            </a:custGeom>
            <a:solidFill>
              <a:srgbClr val="F0B4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282" y="9593770"/>
              <a:ext cx="1114425" cy="514350"/>
            </a:xfrm>
            <a:custGeom>
              <a:avLst/>
              <a:gdLst/>
              <a:ahLst/>
              <a:cxnLst/>
              <a:rect l="l" t="t" r="r" b="b"/>
              <a:pathLst>
                <a:path w="1114425" h="514350">
                  <a:moveTo>
                    <a:pt x="1113828" y="455993"/>
                  </a:moveTo>
                  <a:lnTo>
                    <a:pt x="1110488" y="428891"/>
                  </a:lnTo>
                  <a:lnTo>
                    <a:pt x="1076960" y="369938"/>
                  </a:lnTo>
                  <a:lnTo>
                    <a:pt x="1074585" y="367296"/>
                  </a:lnTo>
                  <a:lnTo>
                    <a:pt x="1074585" y="439216"/>
                  </a:lnTo>
                  <a:lnTo>
                    <a:pt x="1074585" y="474954"/>
                  </a:lnTo>
                  <a:lnTo>
                    <a:pt x="1061440" y="489267"/>
                  </a:lnTo>
                  <a:lnTo>
                    <a:pt x="1039825" y="486232"/>
                  </a:lnTo>
                  <a:lnTo>
                    <a:pt x="1017346" y="474281"/>
                  </a:lnTo>
                  <a:lnTo>
                    <a:pt x="1001534" y="462064"/>
                  </a:lnTo>
                  <a:lnTo>
                    <a:pt x="952004" y="418744"/>
                  </a:lnTo>
                  <a:lnTo>
                    <a:pt x="927430" y="397700"/>
                  </a:lnTo>
                  <a:lnTo>
                    <a:pt x="902182" y="377329"/>
                  </a:lnTo>
                  <a:lnTo>
                    <a:pt x="862177" y="344335"/>
                  </a:lnTo>
                  <a:lnTo>
                    <a:pt x="820940" y="312204"/>
                  </a:lnTo>
                  <a:lnTo>
                    <a:pt x="778459" y="281495"/>
                  </a:lnTo>
                  <a:lnTo>
                    <a:pt x="734733" y="252691"/>
                  </a:lnTo>
                  <a:lnTo>
                    <a:pt x="689876" y="226237"/>
                  </a:lnTo>
                  <a:lnTo>
                    <a:pt x="642353" y="202742"/>
                  </a:lnTo>
                  <a:lnTo>
                    <a:pt x="593674" y="182829"/>
                  </a:lnTo>
                  <a:lnTo>
                    <a:pt x="543953" y="166725"/>
                  </a:lnTo>
                  <a:lnTo>
                    <a:pt x="493280" y="154584"/>
                  </a:lnTo>
                  <a:lnTo>
                    <a:pt x="441756" y="146532"/>
                  </a:lnTo>
                  <a:lnTo>
                    <a:pt x="388035" y="142074"/>
                  </a:lnTo>
                  <a:lnTo>
                    <a:pt x="333844" y="140944"/>
                  </a:lnTo>
                  <a:lnTo>
                    <a:pt x="279260" y="143027"/>
                  </a:lnTo>
                  <a:lnTo>
                    <a:pt x="224586" y="148043"/>
                  </a:lnTo>
                  <a:lnTo>
                    <a:pt x="169913" y="155816"/>
                  </a:lnTo>
                  <a:lnTo>
                    <a:pt x="87909" y="168897"/>
                  </a:lnTo>
                  <a:lnTo>
                    <a:pt x="74663" y="170789"/>
                  </a:lnTo>
                  <a:lnTo>
                    <a:pt x="61150" y="171653"/>
                  </a:lnTo>
                  <a:lnTo>
                    <a:pt x="47713" y="170611"/>
                  </a:lnTo>
                  <a:lnTo>
                    <a:pt x="30784" y="155981"/>
                  </a:lnTo>
                  <a:lnTo>
                    <a:pt x="37617" y="128422"/>
                  </a:lnTo>
                  <a:lnTo>
                    <a:pt x="78384" y="85394"/>
                  </a:lnTo>
                  <a:lnTo>
                    <a:pt x="118198" y="61988"/>
                  </a:lnTo>
                  <a:lnTo>
                    <a:pt x="161340" y="46062"/>
                  </a:lnTo>
                  <a:lnTo>
                    <a:pt x="206679" y="36106"/>
                  </a:lnTo>
                  <a:lnTo>
                    <a:pt x="252971" y="30708"/>
                  </a:lnTo>
                  <a:lnTo>
                    <a:pt x="298983" y="28333"/>
                  </a:lnTo>
                  <a:lnTo>
                    <a:pt x="347649" y="27863"/>
                  </a:lnTo>
                  <a:lnTo>
                    <a:pt x="396125" y="30797"/>
                  </a:lnTo>
                  <a:lnTo>
                    <a:pt x="444131" y="36868"/>
                  </a:lnTo>
                  <a:lnTo>
                    <a:pt x="491477" y="45783"/>
                  </a:lnTo>
                  <a:lnTo>
                    <a:pt x="538048" y="57340"/>
                  </a:lnTo>
                  <a:lnTo>
                    <a:pt x="586727" y="71742"/>
                  </a:lnTo>
                  <a:lnTo>
                    <a:pt x="634733" y="88811"/>
                  </a:lnTo>
                  <a:lnTo>
                    <a:pt x="681875" y="108521"/>
                  </a:lnTo>
                  <a:lnTo>
                    <a:pt x="728065" y="130797"/>
                  </a:lnTo>
                  <a:lnTo>
                    <a:pt x="773023" y="155536"/>
                  </a:lnTo>
                  <a:lnTo>
                    <a:pt x="816648" y="182638"/>
                  </a:lnTo>
                  <a:lnTo>
                    <a:pt x="885609" y="231457"/>
                  </a:lnTo>
                  <a:lnTo>
                    <a:pt x="920191" y="257708"/>
                  </a:lnTo>
                  <a:lnTo>
                    <a:pt x="958761" y="289267"/>
                  </a:lnTo>
                  <a:lnTo>
                    <a:pt x="997343" y="324726"/>
                  </a:lnTo>
                  <a:lnTo>
                    <a:pt x="1032103" y="362534"/>
                  </a:lnTo>
                  <a:lnTo>
                    <a:pt x="1059154" y="401205"/>
                  </a:lnTo>
                  <a:lnTo>
                    <a:pt x="1074585" y="439216"/>
                  </a:lnTo>
                  <a:lnTo>
                    <a:pt x="1074585" y="367296"/>
                  </a:lnTo>
                  <a:lnTo>
                    <a:pt x="1049058" y="338848"/>
                  </a:lnTo>
                  <a:lnTo>
                    <a:pt x="1015250" y="307276"/>
                  </a:lnTo>
                  <a:lnTo>
                    <a:pt x="976769" y="275628"/>
                  </a:lnTo>
                  <a:lnTo>
                    <a:pt x="934669" y="244348"/>
                  </a:lnTo>
                  <a:lnTo>
                    <a:pt x="890181" y="213728"/>
                  </a:lnTo>
                  <a:lnTo>
                    <a:pt x="844461" y="184353"/>
                  </a:lnTo>
                  <a:lnTo>
                    <a:pt x="798652" y="156489"/>
                  </a:lnTo>
                  <a:lnTo>
                    <a:pt x="753884" y="130606"/>
                  </a:lnTo>
                  <a:lnTo>
                    <a:pt x="711314" y="107099"/>
                  </a:lnTo>
                  <a:lnTo>
                    <a:pt x="672160" y="86436"/>
                  </a:lnTo>
                  <a:lnTo>
                    <a:pt x="608533" y="55156"/>
                  </a:lnTo>
                  <a:lnTo>
                    <a:pt x="572338" y="40093"/>
                  </a:lnTo>
                  <a:lnTo>
                    <a:pt x="521766" y="26250"/>
                  </a:lnTo>
                  <a:lnTo>
                    <a:pt x="470712" y="15074"/>
                  </a:lnTo>
                  <a:lnTo>
                    <a:pt x="419176" y="6819"/>
                  </a:lnTo>
                  <a:lnTo>
                    <a:pt x="367080" y="1701"/>
                  </a:lnTo>
                  <a:lnTo>
                    <a:pt x="314413" y="0"/>
                  </a:lnTo>
                  <a:lnTo>
                    <a:pt x="264782" y="1993"/>
                  </a:lnTo>
                  <a:lnTo>
                    <a:pt x="213829" y="7302"/>
                  </a:lnTo>
                  <a:lnTo>
                    <a:pt x="163055" y="17056"/>
                  </a:lnTo>
                  <a:lnTo>
                    <a:pt x="114007" y="32600"/>
                  </a:lnTo>
                  <a:lnTo>
                    <a:pt x="68186" y="55156"/>
                  </a:lnTo>
                  <a:lnTo>
                    <a:pt x="23710" y="93268"/>
                  </a:lnTo>
                  <a:lnTo>
                    <a:pt x="0" y="146723"/>
                  </a:lnTo>
                  <a:lnTo>
                    <a:pt x="7327" y="172593"/>
                  </a:lnTo>
                  <a:lnTo>
                    <a:pt x="23139" y="186817"/>
                  </a:lnTo>
                  <a:lnTo>
                    <a:pt x="25234" y="188620"/>
                  </a:lnTo>
                  <a:lnTo>
                    <a:pt x="49237" y="196100"/>
                  </a:lnTo>
                  <a:lnTo>
                    <a:pt x="74282" y="196011"/>
                  </a:lnTo>
                  <a:lnTo>
                    <a:pt x="90855" y="192684"/>
                  </a:lnTo>
                  <a:lnTo>
                    <a:pt x="125145" y="185293"/>
                  </a:lnTo>
                  <a:lnTo>
                    <a:pt x="178104" y="176669"/>
                  </a:lnTo>
                  <a:lnTo>
                    <a:pt x="216306" y="171742"/>
                  </a:lnTo>
                  <a:lnTo>
                    <a:pt x="217411" y="171653"/>
                  </a:lnTo>
                  <a:lnTo>
                    <a:pt x="291833" y="165303"/>
                  </a:lnTo>
                  <a:lnTo>
                    <a:pt x="329552" y="164439"/>
                  </a:lnTo>
                  <a:lnTo>
                    <a:pt x="368325" y="164820"/>
                  </a:lnTo>
                  <a:lnTo>
                    <a:pt x="419468" y="167957"/>
                  </a:lnTo>
                  <a:lnTo>
                    <a:pt x="469569" y="174777"/>
                  </a:lnTo>
                  <a:lnTo>
                    <a:pt x="518617" y="185293"/>
                  </a:lnTo>
                  <a:lnTo>
                    <a:pt x="566534" y="199517"/>
                  </a:lnTo>
                  <a:lnTo>
                    <a:pt x="613397" y="217424"/>
                  </a:lnTo>
                  <a:lnTo>
                    <a:pt x="659117" y="239039"/>
                  </a:lnTo>
                  <a:lnTo>
                    <a:pt x="701217" y="262064"/>
                  </a:lnTo>
                  <a:lnTo>
                    <a:pt x="741692" y="287477"/>
                  </a:lnTo>
                  <a:lnTo>
                    <a:pt x="780834" y="314769"/>
                  </a:lnTo>
                  <a:lnTo>
                    <a:pt x="818845" y="343585"/>
                  </a:lnTo>
                  <a:lnTo>
                    <a:pt x="855891" y="373532"/>
                  </a:lnTo>
                  <a:lnTo>
                    <a:pt x="892276" y="404241"/>
                  </a:lnTo>
                  <a:lnTo>
                    <a:pt x="942949" y="450024"/>
                  </a:lnTo>
                  <a:lnTo>
                    <a:pt x="969238" y="472109"/>
                  </a:lnTo>
                  <a:lnTo>
                    <a:pt x="996391" y="492201"/>
                  </a:lnTo>
                  <a:lnTo>
                    <a:pt x="1017536" y="504621"/>
                  </a:lnTo>
                  <a:lnTo>
                    <a:pt x="1041349" y="513054"/>
                  </a:lnTo>
                  <a:lnTo>
                    <a:pt x="1065530" y="513816"/>
                  </a:lnTo>
                  <a:lnTo>
                    <a:pt x="1067955" y="512610"/>
                  </a:lnTo>
                  <a:lnTo>
                    <a:pt x="1067917" y="512864"/>
                  </a:lnTo>
                  <a:lnTo>
                    <a:pt x="1087818" y="503288"/>
                  </a:lnTo>
                  <a:lnTo>
                    <a:pt x="1106678" y="480923"/>
                  </a:lnTo>
                  <a:lnTo>
                    <a:pt x="1113828" y="455993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5" y="10133167"/>
              <a:ext cx="570865" cy="152400"/>
            </a:xfrm>
            <a:custGeom>
              <a:avLst/>
              <a:gdLst/>
              <a:ahLst/>
              <a:cxnLst/>
              <a:rect l="l" t="t" r="r" b="b"/>
              <a:pathLst>
                <a:path w="570865" h="152400">
                  <a:moveTo>
                    <a:pt x="570755" y="152023"/>
                  </a:moveTo>
                  <a:lnTo>
                    <a:pt x="0" y="152023"/>
                  </a:lnTo>
                  <a:lnTo>
                    <a:pt x="0" y="0"/>
                  </a:lnTo>
                  <a:lnTo>
                    <a:pt x="47269" y="4327"/>
                  </a:lnTo>
                  <a:lnTo>
                    <a:pt x="97206" y="10442"/>
                  </a:lnTo>
                  <a:lnTo>
                    <a:pt x="146858" y="18156"/>
                  </a:lnTo>
                  <a:lnTo>
                    <a:pt x="196223" y="27469"/>
                  </a:lnTo>
                  <a:lnTo>
                    <a:pt x="245303" y="38288"/>
                  </a:lnTo>
                  <a:lnTo>
                    <a:pt x="294002" y="50611"/>
                  </a:lnTo>
                  <a:lnTo>
                    <a:pt x="342319" y="64440"/>
                  </a:lnTo>
                  <a:lnTo>
                    <a:pt x="389493" y="79492"/>
                  </a:lnTo>
                  <a:lnTo>
                    <a:pt x="436190" y="95861"/>
                  </a:lnTo>
                  <a:lnTo>
                    <a:pt x="482411" y="113547"/>
                  </a:lnTo>
                  <a:lnTo>
                    <a:pt x="528060" y="132644"/>
                  </a:lnTo>
                  <a:lnTo>
                    <a:pt x="570755" y="152023"/>
                  </a:lnTo>
                  <a:close/>
                </a:path>
              </a:pathLst>
            </a:custGeom>
            <a:solidFill>
              <a:srgbClr val="FDE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" y="10096194"/>
              <a:ext cx="657225" cy="190500"/>
            </a:xfrm>
            <a:custGeom>
              <a:avLst/>
              <a:gdLst/>
              <a:ahLst/>
              <a:cxnLst/>
              <a:rect l="l" t="t" r="r" b="b"/>
              <a:pathLst>
                <a:path w="657225" h="190500">
                  <a:moveTo>
                    <a:pt x="656879" y="190246"/>
                  </a:moveTo>
                  <a:lnTo>
                    <a:pt x="577939" y="190246"/>
                  </a:lnTo>
                  <a:lnTo>
                    <a:pt x="536086" y="170880"/>
                  </a:lnTo>
                  <a:lnTo>
                    <a:pt x="490419" y="151608"/>
                  </a:lnTo>
                  <a:lnTo>
                    <a:pt x="444180" y="133856"/>
                  </a:lnTo>
                  <a:lnTo>
                    <a:pt x="397369" y="117622"/>
                  </a:lnTo>
                  <a:lnTo>
                    <a:pt x="350081" y="103002"/>
                  </a:lnTo>
                  <a:lnTo>
                    <a:pt x="301745" y="89237"/>
                  </a:lnTo>
                  <a:lnTo>
                    <a:pt x="252836" y="76991"/>
                  </a:lnTo>
                  <a:lnTo>
                    <a:pt x="203451" y="66263"/>
                  </a:lnTo>
                  <a:lnTo>
                    <a:pt x="153780" y="57150"/>
                  </a:lnTo>
                  <a:lnTo>
                    <a:pt x="103823" y="49555"/>
                  </a:lnTo>
                  <a:lnTo>
                    <a:pt x="53675" y="43479"/>
                  </a:lnTo>
                  <a:lnTo>
                    <a:pt x="3336" y="38827"/>
                  </a:lnTo>
                  <a:lnTo>
                    <a:pt x="0" y="38637"/>
                  </a:lnTo>
                  <a:lnTo>
                    <a:pt x="0" y="0"/>
                  </a:lnTo>
                  <a:lnTo>
                    <a:pt x="76365" y="7120"/>
                  </a:lnTo>
                  <a:lnTo>
                    <a:pt x="127371" y="14050"/>
                  </a:lnTo>
                  <a:lnTo>
                    <a:pt x="177996" y="22594"/>
                  </a:lnTo>
                  <a:lnTo>
                    <a:pt x="228334" y="32752"/>
                  </a:lnTo>
                  <a:lnTo>
                    <a:pt x="278291" y="44523"/>
                  </a:lnTo>
                  <a:lnTo>
                    <a:pt x="327867" y="57814"/>
                  </a:lnTo>
                  <a:lnTo>
                    <a:pt x="377062" y="72624"/>
                  </a:lnTo>
                  <a:lnTo>
                    <a:pt x="425875" y="88952"/>
                  </a:lnTo>
                  <a:lnTo>
                    <a:pt x="474306" y="106800"/>
                  </a:lnTo>
                  <a:lnTo>
                    <a:pt x="511107" y="121515"/>
                  </a:lnTo>
                  <a:lnTo>
                    <a:pt x="548194" y="137274"/>
                  </a:lnTo>
                  <a:lnTo>
                    <a:pt x="585185" y="153982"/>
                  </a:lnTo>
                  <a:lnTo>
                    <a:pt x="621509" y="171545"/>
                  </a:lnTo>
                  <a:lnTo>
                    <a:pt x="656879" y="190246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2166707" y="605308"/>
            <a:ext cx="713740" cy="762000"/>
            <a:chOff x="2166707" y="605308"/>
            <a:chExt cx="713740" cy="762000"/>
          </a:xfrm>
        </p:grpSpPr>
        <p:sp>
          <p:nvSpPr>
            <p:cNvPr id="67" name="object 67"/>
            <p:cNvSpPr/>
            <p:nvPr/>
          </p:nvSpPr>
          <p:spPr>
            <a:xfrm>
              <a:off x="2232545" y="605308"/>
              <a:ext cx="406400" cy="293370"/>
            </a:xfrm>
            <a:custGeom>
              <a:avLst/>
              <a:gdLst/>
              <a:ahLst/>
              <a:cxnLst/>
              <a:rect l="l" t="t" r="r" b="b"/>
              <a:pathLst>
                <a:path w="406400" h="293369">
                  <a:moveTo>
                    <a:pt x="110971" y="293331"/>
                  </a:moveTo>
                  <a:lnTo>
                    <a:pt x="110875" y="293047"/>
                  </a:lnTo>
                  <a:lnTo>
                    <a:pt x="0" y="293047"/>
                  </a:lnTo>
                  <a:lnTo>
                    <a:pt x="10114" y="290488"/>
                  </a:lnTo>
                  <a:lnTo>
                    <a:pt x="58872" y="262719"/>
                  </a:lnTo>
                  <a:lnTo>
                    <a:pt x="96372" y="212203"/>
                  </a:lnTo>
                  <a:lnTo>
                    <a:pt x="109158" y="160361"/>
                  </a:lnTo>
                  <a:lnTo>
                    <a:pt x="111066" y="133823"/>
                  </a:lnTo>
                  <a:lnTo>
                    <a:pt x="110589" y="116100"/>
                  </a:lnTo>
                  <a:lnTo>
                    <a:pt x="109539" y="99704"/>
                  </a:lnTo>
                  <a:lnTo>
                    <a:pt x="108776" y="83308"/>
                  </a:lnTo>
                  <a:lnTo>
                    <a:pt x="108871" y="65585"/>
                  </a:lnTo>
                  <a:lnTo>
                    <a:pt x="110016" y="56770"/>
                  </a:lnTo>
                  <a:lnTo>
                    <a:pt x="110016" y="49188"/>
                  </a:lnTo>
                  <a:lnTo>
                    <a:pt x="108871" y="41606"/>
                  </a:lnTo>
                  <a:lnTo>
                    <a:pt x="105532" y="23978"/>
                  </a:lnTo>
                  <a:lnTo>
                    <a:pt x="105723" y="15164"/>
                  </a:lnTo>
                  <a:lnTo>
                    <a:pt x="109921" y="7582"/>
                  </a:lnTo>
                  <a:lnTo>
                    <a:pt x="116886" y="2558"/>
                  </a:lnTo>
                  <a:lnTo>
                    <a:pt x="125092" y="0"/>
                  </a:lnTo>
                  <a:lnTo>
                    <a:pt x="133775" y="0"/>
                  </a:lnTo>
                  <a:lnTo>
                    <a:pt x="141981" y="1232"/>
                  </a:lnTo>
                  <a:lnTo>
                    <a:pt x="147706" y="3791"/>
                  </a:lnTo>
                  <a:lnTo>
                    <a:pt x="153432" y="8814"/>
                  </a:lnTo>
                  <a:lnTo>
                    <a:pt x="155722" y="22746"/>
                  </a:lnTo>
                  <a:lnTo>
                    <a:pt x="152287" y="25305"/>
                  </a:lnTo>
                  <a:lnTo>
                    <a:pt x="151142" y="30328"/>
                  </a:lnTo>
                  <a:lnTo>
                    <a:pt x="149806" y="44260"/>
                  </a:lnTo>
                  <a:lnTo>
                    <a:pt x="151905" y="56770"/>
                  </a:lnTo>
                  <a:lnTo>
                    <a:pt x="155817" y="70702"/>
                  </a:lnTo>
                  <a:lnTo>
                    <a:pt x="160302" y="82076"/>
                  </a:lnTo>
                  <a:lnTo>
                    <a:pt x="165550" y="96008"/>
                  </a:lnTo>
                  <a:lnTo>
                    <a:pt x="184442" y="135150"/>
                  </a:lnTo>
                  <a:lnTo>
                    <a:pt x="221560" y="169269"/>
                  </a:lnTo>
                  <a:lnTo>
                    <a:pt x="245224" y="176852"/>
                  </a:lnTo>
                  <a:lnTo>
                    <a:pt x="406385" y="176852"/>
                  </a:lnTo>
                  <a:lnTo>
                    <a:pt x="405621" y="180643"/>
                  </a:lnTo>
                  <a:lnTo>
                    <a:pt x="361061" y="180643"/>
                  </a:lnTo>
                  <a:lnTo>
                    <a:pt x="357149" y="183202"/>
                  </a:lnTo>
                  <a:lnTo>
                    <a:pt x="163832" y="183202"/>
                  </a:lnTo>
                  <a:lnTo>
                    <a:pt x="164977" y="203484"/>
                  </a:lnTo>
                  <a:lnTo>
                    <a:pt x="164786" y="213625"/>
                  </a:lnTo>
                  <a:lnTo>
                    <a:pt x="162687" y="223766"/>
                  </a:lnTo>
                  <a:lnTo>
                    <a:pt x="160397" y="230116"/>
                  </a:lnTo>
                  <a:lnTo>
                    <a:pt x="155817" y="236466"/>
                  </a:lnTo>
                  <a:lnTo>
                    <a:pt x="153527" y="241489"/>
                  </a:lnTo>
                  <a:lnTo>
                    <a:pt x="148088" y="251630"/>
                  </a:lnTo>
                  <a:lnTo>
                    <a:pt x="142077" y="261771"/>
                  </a:lnTo>
                  <a:lnTo>
                    <a:pt x="135207" y="270585"/>
                  </a:lnTo>
                  <a:lnTo>
                    <a:pt x="127192" y="279399"/>
                  </a:lnTo>
                  <a:lnTo>
                    <a:pt x="110971" y="2933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04200" y="648242"/>
              <a:ext cx="165073" cy="133918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2396375" y="786053"/>
              <a:ext cx="484505" cy="313690"/>
            </a:xfrm>
            <a:custGeom>
              <a:avLst/>
              <a:gdLst/>
              <a:ahLst/>
              <a:cxnLst/>
              <a:rect l="l" t="t" r="r" b="b"/>
              <a:pathLst>
                <a:path w="484505" h="313690">
                  <a:moveTo>
                    <a:pt x="193319" y="2374"/>
                  </a:moveTo>
                  <a:lnTo>
                    <a:pt x="0" y="2374"/>
                  </a:lnTo>
                  <a:lnTo>
                    <a:pt x="33299" y="27673"/>
                  </a:lnTo>
                  <a:lnTo>
                    <a:pt x="76136" y="40284"/>
                  </a:lnTo>
                  <a:lnTo>
                    <a:pt x="119075" y="37820"/>
                  </a:lnTo>
                  <a:lnTo>
                    <a:pt x="160108" y="23888"/>
                  </a:lnTo>
                  <a:lnTo>
                    <a:pt x="193319" y="2374"/>
                  </a:lnTo>
                  <a:close/>
                </a:path>
                <a:path w="484505" h="313690">
                  <a:moveTo>
                    <a:pt x="484047" y="150507"/>
                  </a:moveTo>
                  <a:lnTo>
                    <a:pt x="481761" y="142925"/>
                  </a:lnTo>
                  <a:lnTo>
                    <a:pt x="476897" y="139128"/>
                  </a:lnTo>
                  <a:lnTo>
                    <a:pt x="460679" y="132778"/>
                  </a:lnTo>
                  <a:lnTo>
                    <a:pt x="443407" y="130225"/>
                  </a:lnTo>
                  <a:lnTo>
                    <a:pt x="376605" y="130225"/>
                  </a:lnTo>
                  <a:lnTo>
                    <a:pt x="345122" y="127660"/>
                  </a:lnTo>
                  <a:lnTo>
                    <a:pt x="298564" y="117525"/>
                  </a:lnTo>
                  <a:lnTo>
                    <a:pt x="258000" y="92214"/>
                  </a:lnTo>
                  <a:lnTo>
                    <a:pt x="237210" y="45491"/>
                  </a:lnTo>
                  <a:lnTo>
                    <a:pt x="237871" y="18948"/>
                  </a:lnTo>
                  <a:lnTo>
                    <a:pt x="241782" y="0"/>
                  </a:lnTo>
                  <a:lnTo>
                    <a:pt x="197231" y="0"/>
                  </a:lnTo>
                  <a:lnTo>
                    <a:pt x="197231" y="1231"/>
                  </a:lnTo>
                  <a:lnTo>
                    <a:pt x="196075" y="1231"/>
                  </a:lnTo>
                  <a:lnTo>
                    <a:pt x="192646" y="35356"/>
                  </a:lnTo>
                  <a:lnTo>
                    <a:pt x="205625" y="99796"/>
                  </a:lnTo>
                  <a:lnTo>
                    <a:pt x="246456" y="145288"/>
                  </a:lnTo>
                  <a:lnTo>
                    <a:pt x="298081" y="168033"/>
                  </a:lnTo>
                  <a:lnTo>
                    <a:pt x="325653" y="173062"/>
                  </a:lnTo>
                  <a:lnTo>
                    <a:pt x="271741" y="199593"/>
                  </a:lnTo>
                  <a:lnTo>
                    <a:pt x="231571" y="242531"/>
                  </a:lnTo>
                  <a:lnTo>
                    <a:pt x="220129" y="296837"/>
                  </a:lnTo>
                  <a:lnTo>
                    <a:pt x="222415" y="313232"/>
                  </a:lnTo>
                  <a:lnTo>
                    <a:pt x="271932" y="313232"/>
                  </a:lnTo>
                  <a:lnTo>
                    <a:pt x="270891" y="310680"/>
                  </a:lnTo>
                  <a:lnTo>
                    <a:pt x="267741" y="287934"/>
                  </a:lnTo>
                  <a:lnTo>
                    <a:pt x="286727" y="248780"/>
                  </a:lnTo>
                  <a:lnTo>
                    <a:pt x="340448" y="217220"/>
                  </a:lnTo>
                  <a:lnTo>
                    <a:pt x="379374" y="202247"/>
                  </a:lnTo>
                  <a:lnTo>
                    <a:pt x="434238" y="187083"/>
                  </a:lnTo>
                  <a:lnTo>
                    <a:pt x="472224" y="182067"/>
                  </a:lnTo>
                  <a:lnTo>
                    <a:pt x="477939" y="173253"/>
                  </a:lnTo>
                  <a:lnTo>
                    <a:pt x="479094" y="164439"/>
                  </a:lnTo>
                  <a:lnTo>
                    <a:pt x="483285" y="158089"/>
                  </a:lnTo>
                  <a:lnTo>
                    <a:pt x="484047" y="1505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66707" y="897029"/>
              <a:ext cx="197228" cy="77141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2242743" y="969250"/>
              <a:ext cx="435609" cy="398145"/>
            </a:xfrm>
            <a:custGeom>
              <a:avLst/>
              <a:gdLst/>
              <a:ahLst/>
              <a:cxnLst/>
              <a:rect l="l" t="t" r="r" b="b"/>
              <a:pathLst>
                <a:path w="435610" h="398144">
                  <a:moveTo>
                    <a:pt x="435584" y="152781"/>
                  </a:moveTo>
                  <a:lnTo>
                    <a:pt x="433387" y="148996"/>
                  </a:lnTo>
                  <a:lnTo>
                    <a:pt x="425665" y="130035"/>
                  </a:lnTo>
                  <a:lnTo>
                    <a:pt x="376148" y="130035"/>
                  </a:lnTo>
                  <a:lnTo>
                    <a:pt x="360680" y="118668"/>
                  </a:lnTo>
                  <a:lnTo>
                    <a:pt x="342836" y="109855"/>
                  </a:lnTo>
                  <a:lnTo>
                    <a:pt x="324142" y="104825"/>
                  </a:lnTo>
                  <a:lnTo>
                    <a:pt x="306108" y="102273"/>
                  </a:lnTo>
                  <a:lnTo>
                    <a:pt x="269659" y="104825"/>
                  </a:lnTo>
                  <a:lnTo>
                    <a:pt x="201904" y="133921"/>
                  </a:lnTo>
                  <a:lnTo>
                    <a:pt x="145516" y="176860"/>
                  </a:lnTo>
                  <a:lnTo>
                    <a:pt x="137591" y="185674"/>
                  </a:lnTo>
                  <a:lnTo>
                    <a:pt x="145999" y="150317"/>
                  </a:lnTo>
                  <a:lnTo>
                    <a:pt x="154774" y="96012"/>
                  </a:lnTo>
                  <a:lnTo>
                    <a:pt x="155536" y="77050"/>
                  </a:lnTo>
                  <a:lnTo>
                    <a:pt x="149047" y="39141"/>
                  </a:lnTo>
                  <a:lnTo>
                    <a:pt x="121183" y="0"/>
                  </a:lnTo>
                  <a:lnTo>
                    <a:pt x="0" y="0"/>
                  </a:lnTo>
                  <a:lnTo>
                    <a:pt x="9740" y="1231"/>
                  </a:lnTo>
                  <a:lnTo>
                    <a:pt x="18516" y="6261"/>
                  </a:lnTo>
                  <a:lnTo>
                    <a:pt x="66509" y="48056"/>
                  </a:lnTo>
                  <a:lnTo>
                    <a:pt x="89408" y="89750"/>
                  </a:lnTo>
                  <a:lnTo>
                    <a:pt x="96659" y="136486"/>
                  </a:lnTo>
                  <a:lnTo>
                    <a:pt x="90462" y="183210"/>
                  </a:lnTo>
                  <a:lnTo>
                    <a:pt x="75387" y="229933"/>
                  </a:lnTo>
                  <a:lnTo>
                    <a:pt x="56210" y="272859"/>
                  </a:lnTo>
                  <a:lnTo>
                    <a:pt x="51727" y="281673"/>
                  </a:lnTo>
                  <a:lnTo>
                    <a:pt x="42367" y="300634"/>
                  </a:lnTo>
                  <a:lnTo>
                    <a:pt x="37884" y="310769"/>
                  </a:lnTo>
                  <a:lnTo>
                    <a:pt x="29679" y="325932"/>
                  </a:lnTo>
                  <a:lnTo>
                    <a:pt x="21374" y="341096"/>
                  </a:lnTo>
                  <a:lnTo>
                    <a:pt x="14122" y="357505"/>
                  </a:lnTo>
                  <a:lnTo>
                    <a:pt x="9169" y="372668"/>
                  </a:lnTo>
                  <a:lnTo>
                    <a:pt x="8026" y="379018"/>
                  </a:lnTo>
                  <a:lnTo>
                    <a:pt x="12598" y="387832"/>
                  </a:lnTo>
                  <a:lnTo>
                    <a:pt x="18707" y="395414"/>
                  </a:lnTo>
                  <a:lnTo>
                    <a:pt x="27203" y="397967"/>
                  </a:lnTo>
                  <a:lnTo>
                    <a:pt x="36169" y="396735"/>
                  </a:lnTo>
                  <a:lnTo>
                    <a:pt x="43611" y="390385"/>
                  </a:lnTo>
                  <a:lnTo>
                    <a:pt x="50380" y="379018"/>
                  </a:lnTo>
                  <a:lnTo>
                    <a:pt x="53441" y="372668"/>
                  </a:lnTo>
                  <a:lnTo>
                    <a:pt x="56210" y="367639"/>
                  </a:lnTo>
                  <a:lnTo>
                    <a:pt x="62699" y="358825"/>
                  </a:lnTo>
                  <a:lnTo>
                    <a:pt x="68516" y="348678"/>
                  </a:lnTo>
                  <a:lnTo>
                    <a:pt x="73952" y="339864"/>
                  </a:lnTo>
                  <a:lnTo>
                    <a:pt x="79108" y="329730"/>
                  </a:lnTo>
                  <a:lnTo>
                    <a:pt x="79108" y="328498"/>
                  </a:lnTo>
                  <a:lnTo>
                    <a:pt x="101333" y="295605"/>
                  </a:lnTo>
                  <a:lnTo>
                    <a:pt x="125196" y="265277"/>
                  </a:lnTo>
                  <a:lnTo>
                    <a:pt x="150952" y="236181"/>
                  </a:lnTo>
                  <a:lnTo>
                    <a:pt x="178917" y="209651"/>
                  </a:lnTo>
                  <a:lnTo>
                    <a:pt x="210781" y="185674"/>
                  </a:lnTo>
                  <a:lnTo>
                    <a:pt x="251625" y="162826"/>
                  </a:lnTo>
                  <a:lnTo>
                    <a:pt x="291033" y="152781"/>
                  </a:lnTo>
                  <a:lnTo>
                    <a:pt x="435584" y="1527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46661" y="1122122"/>
              <a:ext cx="204576" cy="130127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2106364" y="1543101"/>
            <a:ext cx="29146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2010" dirty="0">
                <a:solidFill>
                  <a:srgbClr val="DE537D"/>
                </a:solidFill>
                <a:latin typeface="Trebuchet MS"/>
                <a:cs typeface="Trebuchet MS"/>
              </a:rPr>
              <a:t>1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7689962" y="9676798"/>
            <a:ext cx="21526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95"/>
              </a:lnSpc>
            </a:pPr>
            <a:r>
              <a:rPr sz="1450" spc="-204" dirty="0">
                <a:latin typeface="Arial MT"/>
                <a:cs typeface="Arial MT"/>
              </a:rPr>
              <a:t>1</a:t>
            </a:r>
            <a:r>
              <a:rPr sz="1450" spc="75" dirty="0">
                <a:latin typeface="Arial MT"/>
                <a:cs typeface="Arial MT"/>
              </a:rPr>
              <a:t>0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570827" y="1530391"/>
            <a:ext cx="3448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1590" dirty="0">
                <a:solidFill>
                  <a:srgbClr val="DE537D"/>
                </a:solidFill>
                <a:latin typeface="Trebuchet MS"/>
                <a:cs typeface="Trebuchet MS"/>
              </a:rPr>
              <a:t>2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1361521" y="1543101"/>
            <a:ext cx="31813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1800" dirty="0">
                <a:solidFill>
                  <a:srgbClr val="DE537D"/>
                </a:solidFill>
                <a:latin typeface="Trebuchet MS"/>
                <a:cs typeface="Trebuchet MS"/>
              </a:rPr>
              <a:t>3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5918526" y="1431974"/>
            <a:ext cx="32067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1780" dirty="0">
                <a:solidFill>
                  <a:srgbClr val="DE537D"/>
                </a:solidFill>
                <a:latin typeface="Trebuchet MS"/>
                <a:cs typeface="Trebuchet MS"/>
              </a:rPr>
              <a:t>4</a:t>
            </a:r>
            <a:endParaRPr sz="7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30" y="11"/>
            <a:ext cx="9144000" cy="10287000"/>
            <a:chOff x="9144030" y="11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30" y="11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70" y="10286374"/>
                  </a:moveTo>
                  <a:lnTo>
                    <a:pt x="0" y="10286374"/>
                  </a:lnTo>
                  <a:lnTo>
                    <a:pt x="0" y="0"/>
                  </a:lnTo>
                  <a:lnTo>
                    <a:pt x="9143970" y="0"/>
                  </a:lnTo>
                  <a:lnTo>
                    <a:pt x="9143970" y="102863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19019" y="3536700"/>
              <a:ext cx="66675" cy="666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9019" y="4355850"/>
              <a:ext cx="66675" cy="666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9019" y="5175000"/>
              <a:ext cx="66675" cy="666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7099" y="753359"/>
            <a:ext cx="6415405" cy="1606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100"/>
              </a:lnSpc>
              <a:spcBef>
                <a:spcPts val="95"/>
              </a:spcBef>
            </a:pPr>
            <a:r>
              <a:rPr spc="20" dirty="0"/>
              <a:t>These </a:t>
            </a:r>
            <a:r>
              <a:rPr spc="220" dirty="0"/>
              <a:t>areas </a:t>
            </a:r>
            <a:r>
              <a:rPr spc="190" dirty="0"/>
              <a:t>benefit </a:t>
            </a:r>
            <a:r>
              <a:rPr spc="195" dirty="0"/>
              <a:t> </a:t>
            </a:r>
            <a:r>
              <a:rPr spc="270" dirty="0"/>
              <a:t>f</a:t>
            </a:r>
            <a:r>
              <a:rPr spc="225" dirty="0"/>
              <a:t>r</a:t>
            </a:r>
            <a:r>
              <a:rPr spc="-70" dirty="0"/>
              <a:t>o</a:t>
            </a:r>
            <a:r>
              <a:rPr spc="265" dirty="0"/>
              <a:t>m</a:t>
            </a:r>
            <a:r>
              <a:rPr spc="-315" dirty="0"/>
              <a:t> </a:t>
            </a:r>
            <a:r>
              <a:rPr spc="150" dirty="0"/>
              <a:t>p</a:t>
            </a:r>
            <a:r>
              <a:rPr spc="225" dirty="0"/>
              <a:t>r</a:t>
            </a:r>
            <a:r>
              <a:rPr spc="-70" dirty="0"/>
              <a:t>o</a:t>
            </a:r>
            <a:r>
              <a:rPr spc="110" dirty="0"/>
              <a:t>c</a:t>
            </a:r>
            <a:r>
              <a:rPr spc="135" dirty="0"/>
              <a:t>e</a:t>
            </a:r>
            <a:r>
              <a:rPr spc="-135" dirty="0"/>
              <a:t>s</a:t>
            </a:r>
            <a:r>
              <a:rPr spc="-75" dirty="0"/>
              <a:t>s</a:t>
            </a:r>
            <a:r>
              <a:rPr spc="-315" dirty="0"/>
              <a:t> </a:t>
            </a:r>
            <a:r>
              <a:rPr spc="204" dirty="0"/>
              <a:t>m</a:t>
            </a:r>
            <a:r>
              <a:rPr spc="90" dirty="0"/>
              <a:t>i</a:t>
            </a:r>
            <a:r>
              <a:rPr spc="110" dirty="0"/>
              <a:t>n</a:t>
            </a:r>
            <a:r>
              <a:rPr spc="90" dirty="0"/>
              <a:t>i</a:t>
            </a:r>
            <a:r>
              <a:rPr spc="110" dirty="0"/>
              <a:t>n</a:t>
            </a:r>
            <a:r>
              <a:rPr spc="155" dirty="0"/>
              <a:t>g</a:t>
            </a:r>
            <a:r>
              <a:rPr spc="15" dirty="0"/>
              <a:t>!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204410" y="3255396"/>
            <a:ext cx="6993255" cy="248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7355">
              <a:lnSpc>
                <a:spcPct val="149300"/>
              </a:lnSpc>
              <a:spcBef>
                <a:spcPts val="100"/>
              </a:spcBef>
            </a:pPr>
            <a:r>
              <a:rPr sz="1800" spc="25" dirty="0">
                <a:latin typeface="Arial MT"/>
                <a:cs typeface="Arial MT"/>
              </a:rPr>
              <a:t>Auditing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and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compliance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70" dirty="0">
                <a:latin typeface="Arial MT"/>
                <a:cs typeface="Arial MT"/>
              </a:rPr>
              <a:t>to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promote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adherence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70" dirty="0">
                <a:latin typeface="Arial MT"/>
                <a:cs typeface="Arial MT"/>
              </a:rPr>
              <a:t>to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agreed-upon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procedures,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rules,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and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regulations.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49300"/>
              </a:lnSpc>
            </a:pPr>
            <a:r>
              <a:rPr sz="1800" spc="-45" dirty="0">
                <a:latin typeface="Arial MT"/>
                <a:cs typeface="Arial MT"/>
              </a:rPr>
              <a:t>Process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improvement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70" dirty="0">
                <a:latin typeface="Arial MT"/>
                <a:cs typeface="Arial MT"/>
              </a:rPr>
              <a:t>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55" dirty="0">
                <a:latin typeface="Arial MT"/>
                <a:cs typeface="Arial MT"/>
              </a:rPr>
              <a:t>identify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bottlenecks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other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symptoms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65" dirty="0">
                <a:latin typeface="Arial MT"/>
                <a:cs typeface="Arial MT"/>
              </a:rPr>
              <a:t>of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inefficient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processes.</a:t>
            </a:r>
            <a:endParaRPr sz="1800">
              <a:latin typeface="Arial MT"/>
              <a:cs typeface="Arial MT"/>
            </a:endParaRPr>
          </a:p>
          <a:p>
            <a:pPr marL="12700" marR="959485">
              <a:lnSpc>
                <a:spcPct val="149300"/>
              </a:lnSpc>
            </a:pPr>
            <a:r>
              <a:rPr sz="1800" spc="-105" dirty="0">
                <a:latin typeface="Arial MT"/>
                <a:cs typeface="Arial MT"/>
              </a:rPr>
              <a:t>IT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and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200" dirty="0">
                <a:latin typeface="Arial MT"/>
                <a:cs typeface="Arial MT"/>
              </a:rPr>
              <a:t>ERP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development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70" dirty="0">
                <a:latin typeface="Arial MT"/>
                <a:cs typeface="Arial MT"/>
              </a:rPr>
              <a:t>to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support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200" dirty="0">
                <a:latin typeface="Arial MT"/>
                <a:cs typeface="Arial MT"/>
              </a:rPr>
              <a:t>ERP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consolidation,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new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deployments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and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major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version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upgrades.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572438" y="0"/>
            <a:ext cx="9716135" cy="10287000"/>
            <a:chOff x="8572438" y="0"/>
            <a:chExt cx="9716135" cy="10287000"/>
          </a:xfrm>
        </p:grpSpPr>
        <p:sp>
          <p:nvSpPr>
            <p:cNvPr id="10" name="object 10"/>
            <p:cNvSpPr/>
            <p:nvPr/>
          </p:nvSpPr>
          <p:spPr>
            <a:xfrm>
              <a:off x="16507175" y="10257647"/>
              <a:ext cx="104775" cy="28575"/>
            </a:xfrm>
            <a:custGeom>
              <a:avLst/>
              <a:gdLst/>
              <a:ahLst/>
              <a:cxnLst/>
              <a:rect l="l" t="t" r="r" b="b"/>
              <a:pathLst>
                <a:path w="104775" h="28575">
                  <a:moveTo>
                    <a:pt x="104306" y="28179"/>
                  </a:moveTo>
                  <a:lnTo>
                    <a:pt x="0" y="28088"/>
                  </a:lnTo>
                  <a:lnTo>
                    <a:pt x="1424" y="25170"/>
                  </a:lnTo>
                  <a:lnTo>
                    <a:pt x="17574" y="9849"/>
                  </a:lnTo>
                  <a:lnTo>
                    <a:pt x="39138" y="0"/>
                  </a:lnTo>
                  <a:lnTo>
                    <a:pt x="65357" y="820"/>
                  </a:lnTo>
                  <a:lnTo>
                    <a:pt x="88156" y="11946"/>
                  </a:lnTo>
                  <a:lnTo>
                    <a:pt x="104306" y="28179"/>
                  </a:lnTo>
                  <a:close/>
                </a:path>
              </a:pathLst>
            </a:custGeom>
            <a:solidFill>
              <a:srgbClr val="F0B4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91539" y="10245211"/>
              <a:ext cx="142875" cy="38100"/>
            </a:xfrm>
            <a:custGeom>
              <a:avLst/>
              <a:gdLst/>
              <a:ahLst/>
              <a:cxnLst/>
              <a:rect l="l" t="t" r="r" b="b"/>
              <a:pathLst>
                <a:path w="142875" h="38100">
                  <a:moveTo>
                    <a:pt x="31494" y="38013"/>
                  </a:moveTo>
                  <a:lnTo>
                    <a:pt x="0" y="38013"/>
                  </a:lnTo>
                  <a:lnTo>
                    <a:pt x="1569" y="34463"/>
                  </a:lnTo>
                  <a:lnTo>
                    <a:pt x="20015" y="15846"/>
                  </a:lnTo>
                  <a:lnTo>
                    <a:pt x="44543" y="3896"/>
                  </a:lnTo>
                  <a:lnTo>
                    <a:pt x="73584" y="0"/>
                  </a:lnTo>
                  <a:lnTo>
                    <a:pt x="87222" y="1558"/>
                  </a:lnTo>
                  <a:lnTo>
                    <a:pt x="125094" y="18010"/>
                  </a:lnTo>
                  <a:lnTo>
                    <a:pt x="129400" y="23206"/>
                  </a:lnTo>
                  <a:lnTo>
                    <a:pt x="57788" y="23206"/>
                  </a:lnTo>
                  <a:lnTo>
                    <a:pt x="39637" y="30739"/>
                  </a:lnTo>
                  <a:lnTo>
                    <a:pt x="31494" y="38013"/>
                  </a:lnTo>
                  <a:close/>
                </a:path>
                <a:path w="142875" h="38100">
                  <a:moveTo>
                    <a:pt x="142460" y="38013"/>
                  </a:moveTo>
                  <a:lnTo>
                    <a:pt x="105177" y="38013"/>
                  </a:lnTo>
                  <a:lnTo>
                    <a:pt x="91245" y="26756"/>
                  </a:lnTo>
                  <a:lnTo>
                    <a:pt x="57788" y="23206"/>
                  </a:lnTo>
                  <a:lnTo>
                    <a:pt x="129400" y="23206"/>
                  </a:lnTo>
                  <a:lnTo>
                    <a:pt x="132844" y="27362"/>
                  </a:lnTo>
                  <a:lnTo>
                    <a:pt x="142460" y="38013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29018" y="7564221"/>
              <a:ext cx="3858980" cy="272277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95845" y="1547"/>
              <a:ext cx="190499" cy="20783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2438" y="0"/>
              <a:ext cx="6172199" cy="199948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447353" y="395744"/>
              <a:ext cx="619125" cy="752475"/>
            </a:xfrm>
            <a:custGeom>
              <a:avLst/>
              <a:gdLst/>
              <a:ahLst/>
              <a:cxnLst/>
              <a:rect l="l" t="t" r="r" b="b"/>
              <a:pathLst>
                <a:path w="619125" h="752475">
                  <a:moveTo>
                    <a:pt x="341261" y="729094"/>
                  </a:moveTo>
                  <a:lnTo>
                    <a:pt x="340982" y="713651"/>
                  </a:lnTo>
                  <a:lnTo>
                    <a:pt x="337146" y="706970"/>
                  </a:lnTo>
                  <a:lnTo>
                    <a:pt x="335711" y="699439"/>
                  </a:lnTo>
                  <a:lnTo>
                    <a:pt x="327367" y="687717"/>
                  </a:lnTo>
                  <a:lnTo>
                    <a:pt x="317588" y="683234"/>
                  </a:lnTo>
                  <a:lnTo>
                    <a:pt x="315391" y="677329"/>
                  </a:lnTo>
                  <a:lnTo>
                    <a:pt x="294589" y="635088"/>
                  </a:lnTo>
                  <a:lnTo>
                    <a:pt x="266700" y="570750"/>
                  </a:lnTo>
                  <a:lnTo>
                    <a:pt x="239966" y="505637"/>
                  </a:lnTo>
                  <a:lnTo>
                    <a:pt x="223202" y="461975"/>
                  </a:lnTo>
                  <a:lnTo>
                    <a:pt x="208051" y="417741"/>
                  </a:lnTo>
                  <a:lnTo>
                    <a:pt x="200190" y="395808"/>
                  </a:lnTo>
                  <a:lnTo>
                    <a:pt x="191096" y="374078"/>
                  </a:lnTo>
                  <a:lnTo>
                    <a:pt x="180352" y="362254"/>
                  </a:lnTo>
                  <a:lnTo>
                    <a:pt x="165125" y="360349"/>
                  </a:lnTo>
                  <a:lnTo>
                    <a:pt x="152184" y="367499"/>
                  </a:lnTo>
                  <a:lnTo>
                    <a:pt x="148348" y="382752"/>
                  </a:lnTo>
                  <a:lnTo>
                    <a:pt x="153327" y="407631"/>
                  </a:lnTo>
                  <a:lnTo>
                    <a:pt x="167322" y="457403"/>
                  </a:lnTo>
                  <a:lnTo>
                    <a:pt x="179692" y="496392"/>
                  </a:lnTo>
                  <a:lnTo>
                    <a:pt x="194348" y="538137"/>
                  </a:lnTo>
                  <a:lnTo>
                    <a:pt x="191096" y="536613"/>
                  </a:lnTo>
                  <a:lnTo>
                    <a:pt x="144030" y="516305"/>
                  </a:lnTo>
                  <a:lnTo>
                    <a:pt x="106756" y="496290"/>
                  </a:lnTo>
                  <a:lnTo>
                    <a:pt x="60464" y="465594"/>
                  </a:lnTo>
                  <a:lnTo>
                    <a:pt x="38430" y="448056"/>
                  </a:lnTo>
                  <a:lnTo>
                    <a:pt x="20599" y="442620"/>
                  </a:lnTo>
                  <a:lnTo>
                    <a:pt x="5943" y="451396"/>
                  </a:lnTo>
                  <a:lnTo>
                    <a:pt x="0" y="467690"/>
                  </a:lnTo>
                  <a:lnTo>
                    <a:pt x="8521" y="484466"/>
                  </a:lnTo>
                  <a:lnTo>
                    <a:pt x="57683" y="522414"/>
                  </a:lnTo>
                  <a:lnTo>
                    <a:pt x="110020" y="555205"/>
                  </a:lnTo>
                  <a:lnTo>
                    <a:pt x="150266" y="575792"/>
                  </a:lnTo>
                  <a:lnTo>
                    <a:pt x="192151" y="591337"/>
                  </a:lnTo>
                  <a:lnTo>
                    <a:pt x="216776" y="595820"/>
                  </a:lnTo>
                  <a:lnTo>
                    <a:pt x="259715" y="698779"/>
                  </a:lnTo>
                  <a:lnTo>
                    <a:pt x="270916" y="722414"/>
                  </a:lnTo>
                  <a:lnTo>
                    <a:pt x="286156" y="742149"/>
                  </a:lnTo>
                  <a:lnTo>
                    <a:pt x="307911" y="752449"/>
                  </a:lnTo>
                  <a:lnTo>
                    <a:pt x="323532" y="750925"/>
                  </a:lnTo>
                  <a:lnTo>
                    <a:pt x="335038" y="742340"/>
                  </a:lnTo>
                  <a:lnTo>
                    <a:pt x="341261" y="729094"/>
                  </a:lnTo>
                  <a:close/>
                </a:path>
                <a:path w="619125" h="752475">
                  <a:moveTo>
                    <a:pt x="571754" y="311543"/>
                  </a:moveTo>
                  <a:lnTo>
                    <a:pt x="571169" y="311251"/>
                  </a:lnTo>
                  <a:lnTo>
                    <a:pt x="567436" y="297522"/>
                  </a:lnTo>
                  <a:lnTo>
                    <a:pt x="562864" y="293243"/>
                  </a:lnTo>
                  <a:lnTo>
                    <a:pt x="557377" y="288086"/>
                  </a:lnTo>
                  <a:lnTo>
                    <a:pt x="542709" y="285610"/>
                  </a:lnTo>
                  <a:lnTo>
                    <a:pt x="526999" y="287045"/>
                  </a:lnTo>
                  <a:lnTo>
                    <a:pt x="495465" y="289521"/>
                  </a:lnTo>
                  <a:lnTo>
                    <a:pt x="464032" y="292379"/>
                  </a:lnTo>
                  <a:lnTo>
                    <a:pt x="455790" y="292862"/>
                  </a:lnTo>
                  <a:lnTo>
                    <a:pt x="448030" y="292950"/>
                  </a:lnTo>
                  <a:lnTo>
                    <a:pt x="435952" y="293243"/>
                  </a:lnTo>
                  <a:lnTo>
                    <a:pt x="444284" y="283895"/>
                  </a:lnTo>
                  <a:lnTo>
                    <a:pt x="452818" y="275691"/>
                  </a:lnTo>
                  <a:lnTo>
                    <a:pt x="462114" y="268262"/>
                  </a:lnTo>
                  <a:lnTo>
                    <a:pt x="472757" y="261112"/>
                  </a:lnTo>
                  <a:lnTo>
                    <a:pt x="479742" y="253479"/>
                  </a:lnTo>
                  <a:lnTo>
                    <a:pt x="483095" y="244043"/>
                  </a:lnTo>
                  <a:lnTo>
                    <a:pt x="482714" y="234226"/>
                  </a:lnTo>
                  <a:lnTo>
                    <a:pt x="478599" y="225361"/>
                  </a:lnTo>
                  <a:lnTo>
                    <a:pt x="471220" y="218503"/>
                  </a:lnTo>
                  <a:lnTo>
                    <a:pt x="462114" y="215353"/>
                  </a:lnTo>
                  <a:lnTo>
                    <a:pt x="452335" y="215823"/>
                  </a:lnTo>
                  <a:lnTo>
                    <a:pt x="411988" y="241757"/>
                  </a:lnTo>
                  <a:lnTo>
                    <a:pt x="378637" y="277507"/>
                  </a:lnTo>
                  <a:lnTo>
                    <a:pt x="369531" y="307822"/>
                  </a:lnTo>
                  <a:lnTo>
                    <a:pt x="370116" y="312966"/>
                  </a:lnTo>
                  <a:lnTo>
                    <a:pt x="373557" y="322503"/>
                  </a:lnTo>
                  <a:lnTo>
                    <a:pt x="366763" y="318211"/>
                  </a:lnTo>
                  <a:lnTo>
                    <a:pt x="359575" y="314591"/>
                  </a:lnTo>
                  <a:lnTo>
                    <a:pt x="352196" y="311823"/>
                  </a:lnTo>
                  <a:lnTo>
                    <a:pt x="344716" y="310019"/>
                  </a:lnTo>
                  <a:lnTo>
                    <a:pt x="343281" y="310019"/>
                  </a:lnTo>
                  <a:lnTo>
                    <a:pt x="343281" y="310197"/>
                  </a:lnTo>
                  <a:lnTo>
                    <a:pt x="343369" y="376072"/>
                  </a:lnTo>
                  <a:lnTo>
                    <a:pt x="343281" y="375780"/>
                  </a:lnTo>
                  <a:lnTo>
                    <a:pt x="343281" y="376466"/>
                  </a:lnTo>
                  <a:lnTo>
                    <a:pt x="340499" y="376174"/>
                  </a:lnTo>
                  <a:lnTo>
                    <a:pt x="340982" y="377418"/>
                  </a:lnTo>
                  <a:lnTo>
                    <a:pt x="339826" y="377888"/>
                  </a:lnTo>
                  <a:lnTo>
                    <a:pt x="339064" y="379514"/>
                  </a:lnTo>
                  <a:lnTo>
                    <a:pt x="337908" y="379984"/>
                  </a:lnTo>
                  <a:lnTo>
                    <a:pt x="337185" y="381508"/>
                  </a:lnTo>
                  <a:lnTo>
                    <a:pt x="337070" y="381711"/>
                  </a:lnTo>
                  <a:lnTo>
                    <a:pt x="334467" y="385330"/>
                  </a:lnTo>
                  <a:lnTo>
                    <a:pt x="330530" y="389432"/>
                  </a:lnTo>
                  <a:lnTo>
                    <a:pt x="327850" y="393141"/>
                  </a:lnTo>
                  <a:lnTo>
                    <a:pt x="319506" y="402958"/>
                  </a:lnTo>
                  <a:lnTo>
                    <a:pt x="311175" y="412305"/>
                  </a:lnTo>
                  <a:lnTo>
                    <a:pt x="302742" y="421170"/>
                  </a:lnTo>
                  <a:lnTo>
                    <a:pt x="293928" y="429653"/>
                  </a:lnTo>
                  <a:lnTo>
                    <a:pt x="294119" y="422884"/>
                  </a:lnTo>
                  <a:lnTo>
                    <a:pt x="295554" y="415645"/>
                  </a:lnTo>
                  <a:lnTo>
                    <a:pt x="297370" y="409638"/>
                  </a:lnTo>
                  <a:lnTo>
                    <a:pt x="298043" y="404012"/>
                  </a:lnTo>
                  <a:lnTo>
                    <a:pt x="300342" y="399148"/>
                  </a:lnTo>
                  <a:lnTo>
                    <a:pt x="305333" y="390664"/>
                  </a:lnTo>
                  <a:lnTo>
                    <a:pt x="306095" y="389039"/>
                  </a:lnTo>
                  <a:lnTo>
                    <a:pt x="307238" y="388569"/>
                  </a:lnTo>
                  <a:lnTo>
                    <a:pt x="306768" y="387426"/>
                  </a:lnTo>
                  <a:lnTo>
                    <a:pt x="307530" y="385800"/>
                  </a:lnTo>
                  <a:lnTo>
                    <a:pt x="308686" y="385330"/>
                  </a:lnTo>
                  <a:lnTo>
                    <a:pt x="310603" y="383324"/>
                  </a:lnTo>
                  <a:lnTo>
                    <a:pt x="311365" y="381711"/>
                  </a:lnTo>
                  <a:lnTo>
                    <a:pt x="313283" y="379704"/>
                  </a:lnTo>
                  <a:lnTo>
                    <a:pt x="314045" y="378079"/>
                  </a:lnTo>
                  <a:lnTo>
                    <a:pt x="316445" y="377228"/>
                  </a:lnTo>
                  <a:lnTo>
                    <a:pt x="319608" y="374751"/>
                  </a:lnTo>
                  <a:lnTo>
                    <a:pt x="320852" y="374269"/>
                  </a:lnTo>
                  <a:lnTo>
                    <a:pt x="325107" y="372745"/>
                  </a:lnTo>
                  <a:lnTo>
                    <a:pt x="330441" y="370840"/>
                  </a:lnTo>
                  <a:lnTo>
                    <a:pt x="328803" y="370078"/>
                  </a:lnTo>
                  <a:lnTo>
                    <a:pt x="331203" y="369214"/>
                  </a:lnTo>
                  <a:lnTo>
                    <a:pt x="332828" y="369976"/>
                  </a:lnTo>
                  <a:lnTo>
                    <a:pt x="334962" y="369214"/>
                  </a:lnTo>
                  <a:lnTo>
                    <a:pt x="335229" y="369125"/>
                  </a:lnTo>
                  <a:lnTo>
                    <a:pt x="335711" y="370357"/>
                  </a:lnTo>
                  <a:lnTo>
                    <a:pt x="336854" y="369887"/>
                  </a:lnTo>
                  <a:lnTo>
                    <a:pt x="337337" y="371030"/>
                  </a:lnTo>
                  <a:lnTo>
                    <a:pt x="336181" y="371500"/>
                  </a:lnTo>
                  <a:lnTo>
                    <a:pt x="339445" y="373024"/>
                  </a:lnTo>
                  <a:lnTo>
                    <a:pt x="339928" y="374180"/>
                  </a:lnTo>
                  <a:lnTo>
                    <a:pt x="341172" y="373697"/>
                  </a:lnTo>
                  <a:lnTo>
                    <a:pt x="342798" y="374459"/>
                  </a:lnTo>
                  <a:lnTo>
                    <a:pt x="343281" y="375780"/>
                  </a:lnTo>
                  <a:lnTo>
                    <a:pt x="343281" y="373697"/>
                  </a:lnTo>
                  <a:lnTo>
                    <a:pt x="343281" y="369887"/>
                  </a:lnTo>
                  <a:lnTo>
                    <a:pt x="343281" y="369125"/>
                  </a:lnTo>
                  <a:lnTo>
                    <a:pt x="343281" y="310197"/>
                  </a:lnTo>
                  <a:lnTo>
                    <a:pt x="324777" y="309829"/>
                  </a:lnTo>
                  <a:lnTo>
                    <a:pt x="324205" y="310019"/>
                  </a:lnTo>
                  <a:lnTo>
                    <a:pt x="323888" y="310146"/>
                  </a:lnTo>
                  <a:lnTo>
                    <a:pt x="323888" y="371805"/>
                  </a:lnTo>
                  <a:lnTo>
                    <a:pt x="322389" y="372745"/>
                  </a:lnTo>
                  <a:lnTo>
                    <a:pt x="323062" y="372071"/>
                  </a:lnTo>
                  <a:lnTo>
                    <a:pt x="323888" y="371805"/>
                  </a:lnTo>
                  <a:lnTo>
                    <a:pt x="323888" y="310146"/>
                  </a:lnTo>
                  <a:lnTo>
                    <a:pt x="287312" y="324510"/>
                  </a:lnTo>
                  <a:lnTo>
                    <a:pt x="249936" y="368452"/>
                  </a:lnTo>
                  <a:lnTo>
                    <a:pt x="238150" y="406869"/>
                  </a:lnTo>
                  <a:lnTo>
                    <a:pt x="235940" y="447954"/>
                  </a:lnTo>
                  <a:lnTo>
                    <a:pt x="243509" y="486854"/>
                  </a:lnTo>
                  <a:lnTo>
                    <a:pt x="244373" y="488950"/>
                  </a:lnTo>
                  <a:lnTo>
                    <a:pt x="261620" y="521169"/>
                  </a:lnTo>
                  <a:lnTo>
                    <a:pt x="290283" y="544626"/>
                  </a:lnTo>
                  <a:lnTo>
                    <a:pt x="329958" y="553580"/>
                  </a:lnTo>
                  <a:lnTo>
                    <a:pt x="349986" y="551205"/>
                  </a:lnTo>
                  <a:lnTo>
                    <a:pt x="386791" y="534898"/>
                  </a:lnTo>
                  <a:lnTo>
                    <a:pt x="415340" y="506679"/>
                  </a:lnTo>
                  <a:lnTo>
                    <a:pt x="421182" y="495249"/>
                  </a:lnTo>
                  <a:lnTo>
                    <a:pt x="421335" y="494957"/>
                  </a:lnTo>
                  <a:lnTo>
                    <a:pt x="433743" y="470649"/>
                  </a:lnTo>
                  <a:lnTo>
                    <a:pt x="438543" y="443674"/>
                  </a:lnTo>
                  <a:lnTo>
                    <a:pt x="436232" y="436803"/>
                  </a:lnTo>
                  <a:lnTo>
                    <a:pt x="395312" y="439089"/>
                  </a:lnTo>
                  <a:lnTo>
                    <a:pt x="386397" y="450532"/>
                  </a:lnTo>
                  <a:lnTo>
                    <a:pt x="382384" y="456628"/>
                  </a:lnTo>
                  <a:lnTo>
                    <a:pt x="381609" y="458254"/>
                  </a:lnTo>
                  <a:lnTo>
                    <a:pt x="380466" y="458736"/>
                  </a:lnTo>
                  <a:lnTo>
                    <a:pt x="379691" y="460349"/>
                  </a:lnTo>
                  <a:lnTo>
                    <a:pt x="378548" y="460832"/>
                  </a:lnTo>
                  <a:lnTo>
                    <a:pt x="377774" y="462445"/>
                  </a:lnTo>
                  <a:lnTo>
                    <a:pt x="369633" y="473506"/>
                  </a:lnTo>
                  <a:lnTo>
                    <a:pt x="366471" y="475983"/>
                  </a:lnTo>
                  <a:lnTo>
                    <a:pt x="364934" y="479221"/>
                  </a:lnTo>
                  <a:lnTo>
                    <a:pt x="361772" y="481711"/>
                  </a:lnTo>
                  <a:lnTo>
                    <a:pt x="358228" y="483044"/>
                  </a:lnTo>
                  <a:lnTo>
                    <a:pt x="356311" y="485038"/>
                  </a:lnTo>
                  <a:lnTo>
                    <a:pt x="352767" y="486371"/>
                  </a:lnTo>
                  <a:lnTo>
                    <a:pt x="351993" y="487997"/>
                  </a:lnTo>
                  <a:lnTo>
                    <a:pt x="332930" y="494957"/>
                  </a:lnTo>
                  <a:lnTo>
                    <a:pt x="332320" y="494677"/>
                  </a:lnTo>
                  <a:lnTo>
                    <a:pt x="331292" y="494195"/>
                  </a:lnTo>
                  <a:lnTo>
                    <a:pt x="330149" y="494677"/>
                  </a:lnTo>
                  <a:lnTo>
                    <a:pt x="327367" y="494385"/>
                  </a:lnTo>
                  <a:lnTo>
                    <a:pt x="324967" y="495249"/>
                  </a:lnTo>
                  <a:lnTo>
                    <a:pt x="324358" y="494957"/>
                  </a:lnTo>
                  <a:lnTo>
                    <a:pt x="323342" y="494487"/>
                  </a:lnTo>
                  <a:lnTo>
                    <a:pt x="322199" y="494957"/>
                  </a:lnTo>
                  <a:lnTo>
                    <a:pt x="319417" y="494677"/>
                  </a:lnTo>
                  <a:lnTo>
                    <a:pt x="318808" y="494385"/>
                  </a:lnTo>
                  <a:lnTo>
                    <a:pt x="317779" y="493903"/>
                  </a:lnTo>
                  <a:lnTo>
                    <a:pt x="316636" y="494385"/>
                  </a:lnTo>
                  <a:lnTo>
                    <a:pt x="311746" y="492099"/>
                  </a:lnTo>
                  <a:lnTo>
                    <a:pt x="307632" y="488188"/>
                  </a:lnTo>
                  <a:lnTo>
                    <a:pt x="314045" y="487235"/>
                  </a:lnTo>
                  <a:lnTo>
                    <a:pt x="320751" y="483425"/>
                  </a:lnTo>
                  <a:lnTo>
                    <a:pt x="352577" y="452729"/>
                  </a:lnTo>
                  <a:lnTo>
                    <a:pt x="372186" y="429653"/>
                  </a:lnTo>
                  <a:lnTo>
                    <a:pt x="389280" y="409536"/>
                  </a:lnTo>
                  <a:lnTo>
                    <a:pt x="399402" y="376847"/>
                  </a:lnTo>
                  <a:lnTo>
                    <a:pt x="400062" y="374751"/>
                  </a:lnTo>
                  <a:lnTo>
                    <a:pt x="400100" y="373697"/>
                  </a:lnTo>
                  <a:lnTo>
                    <a:pt x="396748" y="355104"/>
                  </a:lnTo>
                  <a:lnTo>
                    <a:pt x="393687" y="346811"/>
                  </a:lnTo>
                  <a:lnTo>
                    <a:pt x="392061" y="344716"/>
                  </a:lnTo>
                  <a:lnTo>
                    <a:pt x="392823" y="344436"/>
                  </a:lnTo>
                  <a:lnTo>
                    <a:pt x="393306" y="345579"/>
                  </a:lnTo>
                  <a:lnTo>
                    <a:pt x="410552" y="351777"/>
                  </a:lnTo>
                  <a:lnTo>
                    <a:pt x="428764" y="353301"/>
                  </a:lnTo>
                  <a:lnTo>
                    <a:pt x="447255" y="352158"/>
                  </a:lnTo>
                  <a:lnTo>
                    <a:pt x="465366" y="350431"/>
                  </a:lnTo>
                  <a:lnTo>
                    <a:pt x="478599" y="349580"/>
                  </a:lnTo>
                  <a:lnTo>
                    <a:pt x="485013" y="348907"/>
                  </a:lnTo>
                  <a:lnTo>
                    <a:pt x="491540" y="347764"/>
                  </a:lnTo>
                  <a:lnTo>
                    <a:pt x="490004" y="351002"/>
                  </a:lnTo>
                  <a:lnTo>
                    <a:pt x="487603" y="351866"/>
                  </a:lnTo>
                  <a:lnTo>
                    <a:pt x="483298" y="357200"/>
                  </a:lnTo>
                  <a:lnTo>
                    <a:pt x="478497" y="362356"/>
                  </a:lnTo>
                  <a:lnTo>
                    <a:pt x="473417" y="367411"/>
                  </a:lnTo>
                  <a:lnTo>
                    <a:pt x="468147" y="372364"/>
                  </a:lnTo>
                  <a:lnTo>
                    <a:pt x="466902" y="372833"/>
                  </a:lnTo>
                  <a:lnTo>
                    <a:pt x="465366" y="376085"/>
                  </a:lnTo>
                  <a:lnTo>
                    <a:pt x="464223" y="376555"/>
                  </a:lnTo>
                  <a:lnTo>
                    <a:pt x="460298" y="380657"/>
                  </a:lnTo>
                  <a:lnTo>
                    <a:pt x="457898" y="381508"/>
                  </a:lnTo>
                  <a:lnTo>
                    <a:pt x="453961" y="385610"/>
                  </a:lnTo>
                  <a:lnTo>
                    <a:pt x="449656" y="388569"/>
                  </a:lnTo>
                  <a:lnTo>
                    <a:pt x="445731" y="392671"/>
                  </a:lnTo>
                  <a:lnTo>
                    <a:pt x="438442" y="401154"/>
                  </a:lnTo>
                  <a:lnTo>
                    <a:pt x="434225" y="411543"/>
                  </a:lnTo>
                  <a:lnTo>
                    <a:pt x="434111" y="417741"/>
                  </a:lnTo>
                  <a:lnTo>
                    <a:pt x="434213" y="422884"/>
                  </a:lnTo>
                  <a:lnTo>
                    <a:pt x="438734" y="432701"/>
                  </a:lnTo>
                  <a:lnTo>
                    <a:pt x="447636" y="440804"/>
                  </a:lnTo>
                  <a:lnTo>
                    <a:pt x="457987" y="444627"/>
                  </a:lnTo>
                  <a:lnTo>
                    <a:pt x="468820" y="444144"/>
                  </a:lnTo>
                  <a:lnTo>
                    <a:pt x="507923" y="417741"/>
                  </a:lnTo>
                  <a:lnTo>
                    <a:pt x="552488" y="359016"/>
                  </a:lnTo>
                  <a:lnTo>
                    <a:pt x="557784" y="347764"/>
                  </a:lnTo>
                  <a:lnTo>
                    <a:pt x="559358" y="344436"/>
                  </a:lnTo>
                  <a:lnTo>
                    <a:pt x="567626" y="326885"/>
                  </a:lnTo>
                  <a:lnTo>
                    <a:pt x="568807" y="322503"/>
                  </a:lnTo>
                  <a:lnTo>
                    <a:pt x="571754" y="311543"/>
                  </a:lnTo>
                  <a:close/>
                </a:path>
                <a:path w="619125" h="752475">
                  <a:moveTo>
                    <a:pt x="618807" y="235280"/>
                  </a:moveTo>
                  <a:lnTo>
                    <a:pt x="601167" y="175983"/>
                  </a:lnTo>
                  <a:lnTo>
                    <a:pt x="576732" y="120116"/>
                  </a:lnTo>
                  <a:lnTo>
                    <a:pt x="549605" y="65392"/>
                  </a:lnTo>
                  <a:lnTo>
                    <a:pt x="520674" y="11341"/>
                  </a:lnTo>
                  <a:lnTo>
                    <a:pt x="501497" y="0"/>
                  </a:lnTo>
                  <a:lnTo>
                    <a:pt x="489521" y="482"/>
                  </a:lnTo>
                  <a:lnTo>
                    <a:pt x="479082" y="4864"/>
                  </a:lnTo>
                  <a:lnTo>
                    <a:pt x="471119" y="13639"/>
                  </a:lnTo>
                  <a:lnTo>
                    <a:pt x="467677" y="23926"/>
                  </a:lnTo>
                  <a:lnTo>
                    <a:pt x="468249" y="34988"/>
                  </a:lnTo>
                  <a:lnTo>
                    <a:pt x="472554" y="46139"/>
                  </a:lnTo>
                  <a:lnTo>
                    <a:pt x="485406" y="70739"/>
                  </a:lnTo>
                  <a:lnTo>
                    <a:pt x="497954" y="95618"/>
                  </a:lnTo>
                  <a:lnTo>
                    <a:pt x="522782" y="146329"/>
                  </a:lnTo>
                  <a:lnTo>
                    <a:pt x="534758" y="173215"/>
                  </a:lnTo>
                  <a:lnTo>
                    <a:pt x="547116" y="199809"/>
                  </a:lnTo>
                  <a:lnTo>
                    <a:pt x="560247" y="225933"/>
                  </a:lnTo>
                  <a:lnTo>
                    <a:pt x="574624" y="251193"/>
                  </a:lnTo>
                  <a:lnTo>
                    <a:pt x="586981" y="260540"/>
                  </a:lnTo>
                  <a:lnTo>
                    <a:pt x="602703" y="259676"/>
                  </a:lnTo>
                  <a:lnTo>
                    <a:pt x="615454" y="250621"/>
                  </a:lnTo>
                  <a:lnTo>
                    <a:pt x="618807" y="235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47811" y="642902"/>
              <a:ext cx="66674" cy="6667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4765425"/>
            <a:ext cx="66675" cy="6667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5994150"/>
            <a:ext cx="66675" cy="666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6813301"/>
            <a:ext cx="66675" cy="6667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016000" y="3255396"/>
            <a:ext cx="6005195" cy="453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300"/>
              </a:lnSpc>
              <a:spcBef>
                <a:spcPts val="100"/>
              </a:spcBef>
            </a:pPr>
            <a:r>
              <a:rPr sz="1800" spc="-45" dirty="0">
                <a:latin typeface="Arial MT"/>
                <a:cs typeface="Arial MT"/>
              </a:rPr>
              <a:t>Process </a:t>
            </a:r>
            <a:r>
              <a:rPr sz="1800" spc="20" dirty="0">
                <a:latin typeface="Arial MT"/>
                <a:cs typeface="Arial MT"/>
              </a:rPr>
              <a:t>mining </a:t>
            </a:r>
            <a:r>
              <a:rPr sz="1800" spc="-35" dirty="0">
                <a:latin typeface="Arial MT"/>
                <a:cs typeface="Arial MT"/>
              </a:rPr>
              <a:t>is </a:t>
            </a:r>
            <a:r>
              <a:rPr sz="1800" spc="25" dirty="0">
                <a:latin typeface="Arial MT"/>
                <a:cs typeface="Arial MT"/>
              </a:rPr>
              <a:t>beneficial </a:t>
            </a:r>
            <a:r>
              <a:rPr sz="1800" spc="60" dirty="0">
                <a:latin typeface="Arial MT"/>
                <a:cs typeface="Arial MT"/>
              </a:rPr>
              <a:t>for </a:t>
            </a:r>
            <a:r>
              <a:rPr sz="1800" spc="45" dirty="0">
                <a:latin typeface="Arial MT"/>
                <a:cs typeface="Arial MT"/>
              </a:rPr>
              <a:t>many </a:t>
            </a:r>
            <a:r>
              <a:rPr sz="1800" spc="20" dirty="0">
                <a:latin typeface="Arial MT"/>
                <a:cs typeface="Arial MT"/>
              </a:rPr>
              <a:t>situations in </a:t>
            </a:r>
            <a:r>
              <a:rPr sz="1800" spc="25" dirty="0">
                <a:latin typeface="Arial MT"/>
                <a:cs typeface="Arial MT"/>
              </a:rPr>
              <a:t>large 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organizations.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40" dirty="0">
                <a:latin typeface="Arial MT"/>
                <a:cs typeface="Arial MT"/>
              </a:rPr>
              <a:t>Areas </a:t>
            </a:r>
            <a:r>
              <a:rPr sz="1800" spc="-5" dirty="0">
                <a:latin typeface="Arial MT"/>
                <a:cs typeface="Arial MT"/>
              </a:rPr>
              <a:t>where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process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mining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can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actively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applied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include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following:</a:t>
            </a:r>
            <a:endParaRPr sz="1800">
              <a:latin typeface="Arial MT"/>
              <a:cs typeface="Arial MT"/>
            </a:endParaRPr>
          </a:p>
          <a:p>
            <a:pPr marL="400685" marR="259079">
              <a:lnSpc>
                <a:spcPct val="149300"/>
              </a:lnSpc>
            </a:pPr>
            <a:r>
              <a:rPr sz="1800" spc="25" dirty="0">
                <a:latin typeface="Arial MT"/>
                <a:cs typeface="Arial MT"/>
              </a:rPr>
              <a:t>Automation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135" dirty="0">
                <a:latin typeface="Arial MT"/>
                <a:cs typeface="Arial MT"/>
              </a:rPr>
              <a:t>-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5" dirty="0">
                <a:latin typeface="Arial MT"/>
                <a:cs typeface="Arial MT"/>
              </a:rPr>
              <a:t>This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is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55" dirty="0">
                <a:latin typeface="Arial MT"/>
                <a:cs typeface="Arial MT"/>
              </a:rPr>
              <a:t>about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understanding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55" dirty="0">
                <a:latin typeface="Arial MT"/>
                <a:cs typeface="Arial MT"/>
              </a:rPr>
              <a:t>actual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processes, </a:t>
            </a:r>
            <a:r>
              <a:rPr sz="1800" spc="25" dirty="0">
                <a:latin typeface="Arial MT"/>
                <a:cs typeface="Arial MT"/>
              </a:rPr>
              <a:t>variations </a:t>
            </a:r>
            <a:r>
              <a:rPr sz="1800" spc="45" dirty="0">
                <a:latin typeface="Arial MT"/>
                <a:cs typeface="Arial MT"/>
              </a:rPr>
              <a:t>and </a:t>
            </a:r>
            <a:r>
              <a:rPr sz="1800" spc="25" dirty="0">
                <a:latin typeface="Arial MT"/>
                <a:cs typeface="Arial MT"/>
              </a:rPr>
              <a:t>opportunities </a:t>
            </a:r>
            <a:r>
              <a:rPr sz="1800" spc="7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be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90" dirty="0">
                <a:latin typeface="Arial MT"/>
                <a:cs typeface="Arial MT"/>
              </a:rPr>
              <a:t>s</a:t>
            </a:r>
            <a:r>
              <a:rPr sz="1800" spc="10" dirty="0">
                <a:latin typeface="Arial MT"/>
                <a:cs typeface="Arial MT"/>
              </a:rPr>
              <a:t>u</a:t>
            </a:r>
            <a:r>
              <a:rPr sz="1800" spc="35" dirty="0">
                <a:latin typeface="Arial MT"/>
                <a:cs typeface="Arial MT"/>
              </a:rPr>
              <a:t>cc</a:t>
            </a:r>
            <a:r>
              <a:rPr sz="1800" spc="-65" dirty="0">
                <a:latin typeface="Arial MT"/>
                <a:cs typeface="Arial MT"/>
              </a:rPr>
              <a:t>e</a:t>
            </a:r>
            <a:r>
              <a:rPr sz="1800" spc="-90" dirty="0">
                <a:latin typeface="Arial MT"/>
                <a:cs typeface="Arial MT"/>
              </a:rPr>
              <a:t>ss</a:t>
            </a:r>
            <a:r>
              <a:rPr sz="1800" spc="130" dirty="0">
                <a:latin typeface="Arial MT"/>
                <a:cs typeface="Arial MT"/>
              </a:rPr>
              <a:t>f</a:t>
            </a:r>
            <a:r>
              <a:rPr sz="1800" spc="10" dirty="0">
                <a:latin typeface="Arial MT"/>
                <a:cs typeface="Arial MT"/>
              </a:rPr>
              <a:t>u</a:t>
            </a:r>
            <a:r>
              <a:rPr sz="1800" spc="25" dirty="0">
                <a:latin typeface="Arial MT"/>
                <a:cs typeface="Arial MT"/>
              </a:rPr>
              <a:t>l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i</a:t>
            </a:r>
            <a:r>
              <a:rPr sz="1800" spc="15" dirty="0">
                <a:latin typeface="Arial MT"/>
                <a:cs typeface="Arial MT"/>
              </a:rPr>
              <a:t>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210" dirty="0">
                <a:latin typeface="Arial MT"/>
                <a:cs typeface="Arial MT"/>
              </a:rPr>
              <a:t>R</a:t>
            </a:r>
            <a:r>
              <a:rPr sz="1800" spc="-160" dirty="0">
                <a:latin typeface="Arial MT"/>
                <a:cs typeface="Arial MT"/>
              </a:rPr>
              <a:t>P</a:t>
            </a:r>
            <a:r>
              <a:rPr sz="1800" spc="-140" dirty="0">
                <a:latin typeface="Arial MT"/>
                <a:cs typeface="Arial MT"/>
              </a:rPr>
              <a:t>A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60" dirty="0">
                <a:latin typeface="Arial MT"/>
                <a:cs typeface="Arial MT"/>
              </a:rPr>
              <a:t>p</a:t>
            </a:r>
            <a:r>
              <a:rPr sz="1800" spc="50" dirty="0">
                <a:latin typeface="Arial MT"/>
                <a:cs typeface="Arial MT"/>
              </a:rPr>
              <a:t>r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30" dirty="0">
                <a:latin typeface="Arial MT"/>
                <a:cs typeface="Arial MT"/>
              </a:rPr>
              <a:t>j</a:t>
            </a:r>
            <a:r>
              <a:rPr sz="1800" spc="-65" dirty="0">
                <a:latin typeface="Arial MT"/>
                <a:cs typeface="Arial MT"/>
              </a:rPr>
              <a:t>e</a:t>
            </a:r>
            <a:r>
              <a:rPr sz="1800" spc="35" dirty="0">
                <a:latin typeface="Arial MT"/>
                <a:cs typeface="Arial MT"/>
              </a:rPr>
              <a:t>c</a:t>
            </a:r>
            <a:r>
              <a:rPr sz="1800" spc="140" dirty="0">
                <a:latin typeface="Arial MT"/>
                <a:cs typeface="Arial MT"/>
              </a:rPr>
              <a:t>t</a:t>
            </a:r>
            <a:r>
              <a:rPr sz="1800" spc="-90" dirty="0">
                <a:latin typeface="Arial MT"/>
                <a:cs typeface="Arial MT"/>
              </a:rPr>
              <a:t>s</a:t>
            </a:r>
            <a:r>
              <a:rPr sz="1800" spc="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400685" marR="1165860">
              <a:lnSpc>
                <a:spcPct val="149300"/>
              </a:lnSpc>
            </a:pPr>
            <a:r>
              <a:rPr sz="1800" spc="-165" dirty="0">
                <a:latin typeface="Arial MT"/>
                <a:cs typeface="Arial MT"/>
              </a:rPr>
              <a:t>T</a:t>
            </a:r>
            <a:r>
              <a:rPr sz="1800" spc="15" dirty="0">
                <a:latin typeface="Arial MT"/>
                <a:cs typeface="Arial MT"/>
              </a:rPr>
              <a:t>h</a:t>
            </a:r>
            <a:r>
              <a:rPr sz="1800" spc="-65" dirty="0">
                <a:latin typeface="Arial MT"/>
                <a:cs typeface="Arial MT"/>
              </a:rPr>
              <a:t>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r</a:t>
            </a:r>
            <a:r>
              <a:rPr sz="1800" spc="-65" dirty="0">
                <a:latin typeface="Arial MT"/>
                <a:cs typeface="Arial MT"/>
              </a:rPr>
              <a:t>e</a:t>
            </a:r>
            <a:r>
              <a:rPr sz="1800" spc="60" dirty="0">
                <a:latin typeface="Arial MT"/>
                <a:cs typeface="Arial MT"/>
              </a:rPr>
              <a:t>p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50" dirty="0">
                <a:latin typeface="Arial MT"/>
                <a:cs typeface="Arial MT"/>
              </a:rPr>
              <a:t>r</a:t>
            </a:r>
            <a:r>
              <a:rPr sz="1800" spc="140" dirty="0">
                <a:latin typeface="Arial MT"/>
                <a:cs typeface="Arial MT"/>
              </a:rPr>
              <a:t>t</a:t>
            </a:r>
            <a:r>
              <a:rPr sz="1800" spc="25" dirty="0">
                <a:latin typeface="Arial MT"/>
                <a:cs typeface="Arial MT"/>
              </a:rPr>
              <a:t>i</a:t>
            </a:r>
            <a:r>
              <a:rPr sz="1800" spc="15" dirty="0">
                <a:latin typeface="Arial MT"/>
                <a:cs typeface="Arial MT"/>
              </a:rPr>
              <a:t>n</a:t>
            </a:r>
            <a:r>
              <a:rPr sz="1800" spc="60" dirty="0">
                <a:latin typeface="Arial MT"/>
                <a:cs typeface="Arial MT"/>
              </a:rPr>
              <a:t>g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130" dirty="0">
                <a:latin typeface="Arial MT"/>
                <a:cs typeface="Arial MT"/>
              </a:rPr>
              <a:t>f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c</a:t>
            </a:r>
            <a:r>
              <a:rPr sz="1800" spc="-5" dirty="0">
                <a:latin typeface="Arial MT"/>
                <a:cs typeface="Arial MT"/>
              </a:rPr>
              <a:t>om</a:t>
            </a:r>
            <a:r>
              <a:rPr sz="1800" spc="60" dirty="0">
                <a:latin typeface="Arial MT"/>
                <a:cs typeface="Arial MT"/>
              </a:rPr>
              <a:t>p</a:t>
            </a:r>
            <a:r>
              <a:rPr sz="1800" spc="25" dirty="0">
                <a:latin typeface="Arial MT"/>
                <a:cs typeface="Arial MT"/>
              </a:rPr>
              <a:t>l</a:t>
            </a:r>
            <a:r>
              <a:rPr sz="1800" spc="-65" dirty="0">
                <a:latin typeface="Arial MT"/>
                <a:cs typeface="Arial MT"/>
              </a:rPr>
              <a:t>e</a:t>
            </a:r>
            <a:r>
              <a:rPr sz="1800" spc="140" dirty="0">
                <a:latin typeface="Arial MT"/>
                <a:cs typeface="Arial MT"/>
              </a:rPr>
              <a:t>t</a:t>
            </a:r>
            <a:r>
              <a:rPr sz="1800" spc="-65" dirty="0">
                <a:latin typeface="Arial MT"/>
                <a:cs typeface="Arial MT"/>
              </a:rPr>
              <a:t>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60" dirty="0">
                <a:latin typeface="Arial MT"/>
                <a:cs typeface="Arial MT"/>
              </a:rPr>
              <a:t>p</a:t>
            </a:r>
            <a:r>
              <a:rPr sz="1800" spc="50" dirty="0">
                <a:latin typeface="Arial MT"/>
                <a:cs typeface="Arial MT"/>
              </a:rPr>
              <a:t>r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35" dirty="0">
                <a:latin typeface="Arial MT"/>
                <a:cs typeface="Arial MT"/>
              </a:rPr>
              <a:t>c</a:t>
            </a:r>
            <a:r>
              <a:rPr sz="1800" spc="-65" dirty="0">
                <a:latin typeface="Arial MT"/>
                <a:cs typeface="Arial MT"/>
              </a:rPr>
              <a:t>e</a:t>
            </a:r>
            <a:r>
              <a:rPr sz="1800" spc="-90" dirty="0">
                <a:latin typeface="Arial MT"/>
                <a:cs typeface="Arial MT"/>
              </a:rPr>
              <a:t>ss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30" dirty="0">
                <a:latin typeface="Arial MT"/>
                <a:cs typeface="Arial MT"/>
              </a:rPr>
              <a:t>K</a:t>
            </a:r>
            <a:r>
              <a:rPr sz="1800" spc="-160" dirty="0">
                <a:latin typeface="Arial MT"/>
                <a:cs typeface="Arial MT"/>
              </a:rPr>
              <a:t>P</a:t>
            </a:r>
            <a:r>
              <a:rPr sz="1800" spc="-50" dirty="0">
                <a:latin typeface="Arial MT"/>
                <a:cs typeface="Arial MT"/>
              </a:rPr>
              <a:t>I</a:t>
            </a:r>
            <a:r>
              <a:rPr sz="1800" spc="-90" dirty="0">
                <a:latin typeface="Arial MT"/>
                <a:cs typeface="Arial MT"/>
              </a:rPr>
              <a:t>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60" dirty="0">
                <a:latin typeface="Arial MT"/>
                <a:cs typeface="Arial MT"/>
              </a:rPr>
              <a:t>a</a:t>
            </a:r>
            <a:r>
              <a:rPr sz="1800" spc="15" dirty="0">
                <a:latin typeface="Arial MT"/>
                <a:cs typeface="Arial MT"/>
              </a:rPr>
              <a:t>n</a:t>
            </a:r>
            <a:r>
              <a:rPr sz="1800" spc="40" dirty="0">
                <a:latin typeface="Arial MT"/>
                <a:cs typeface="Arial MT"/>
              </a:rPr>
              <a:t>d  </a:t>
            </a:r>
            <a:r>
              <a:rPr sz="1800" spc="20" dirty="0">
                <a:latin typeface="Arial MT"/>
                <a:cs typeface="Arial MT"/>
              </a:rPr>
              <a:t>dashboards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60" dirty="0">
                <a:latin typeface="Arial MT"/>
                <a:cs typeface="Arial MT"/>
              </a:rPr>
              <a:t>for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60" dirty="0">
                <a:latin typeface="Arial MT"/>
                <a:cs typeface="Arial MT"/>
              </a:rPr>
              <a:t>a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given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process.</a:t>
            </a:r>
            <a:endParaRPr sz="1800">
              <a:latin typeface="Arial MT"/>
              <a:cs typeface="Arial MT"/>
            </a:endParaRPr>
          </a:p>
          <a:p>
            <a:pPr marL="400685" marR="249554">
              <a:lnSpc>
                <a:spcPct val="149300"/>
              </a:lnSpc>
            </a:pPr>
            <a:r>
              <a:rPr sz="1800" spc="-70" dirty="0">
                <a:latin typeface="Arial MT"/>
                <a:cs typeface="Arial MT"/>
              </a:rPr>
              <a:t>The </a:t>
            </a:r>
            <a:r>
              <a:rPr sz="1800" spc="40" dirty="0">
                <a:latin typeface="Arial MT"/>
                <a:cs typeface="Arial MT"/>
              </a:rPr>
              <a:t>Digital </a:t>
            </a:r>
            <a:r>
              <a:rPr sz="1800" spc="20" dirty="0">
                <a:latin typeface="Arial MT"/>
                <a:cs typeface="Arial MT"/>
              </a:rPr>
              <a:t>Transformation </a:t>
            </a:r>
            <a:r>
              <a:rPr sz="1800" spc="70" dirty="0">
                <a:latin typeface="Arial MT"/>
                <a:cs typeface="Arial MT"/>
              </a:rPr>
              <a:t>to </a:t>
            </a:r>
            <a:r>
              <a:rPr sz="1800" spc="25" dirty="0">
                <a:latin typeface="Arial MT"/>
                <a:cs typeface="Arial MT"/>
              </a:rPr>
              <a:t>understand </a:t>
            </a:r>
            <a:r>
              <a:rPr sz="1800" spc="30" dirty="0">
                <a:latin typeface="Arial MT"/>
                <a:cs typeface="Arial MT"/>
              </a:rPr>
              <a:t>the </a:t>
            </a:r>
            <a:r>
              <a:rPr sz="1800" spc="60" dirty="0">
                <a:latin typeface="Arial MT"/>
                <a:cs typeface="Arial MT"/>
              </a:rPr>
              <a:t>"big 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picture"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135" dirty="0">
                <a:latin typeface="Arial MT"/>
                <a:cs typeface="Arial MT"/>
              </a:rPr>
              <a:t>-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how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40" dirty="0">
                <a:latin typeface="Arial MT"/>
                <a:cs typeface="Arial MT"/>
              </a:rPr>
              <a:t>businesses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operate,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65" dirty="0">
                <a:latin typeface="Arial MT"/>
                <a:cs typeface="Arial MT"/>
              </a:rPr>
              <a:t>what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needs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70" dirty="0">
                <a:latin typeface="Arial MT"/>
                <a:cs typeface="Arial MT"/>
              </a:rPr>
              <a:t>to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prioritized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and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transformed.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95"/>
              </a:lnSpc>
            </a:pPr>
            <a:fld id="{81D60167-4931-47E6-BA6A-407CBD079E47}" type="slidenum">
              <a:rPr spc="30" dirty="0"/>
              <a:t>9</a:t>
            </a:fld>
            <a:endParaRPr spc="3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2302</Words>
  <Application>Microsoft Office PowerPoint</Application>
  <PresentationFormat>Custom</PresentationFormat>
  <Paragraphs>146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MT</vt:lpstr>
      <vt:lpstr>Calibri</vt:lpstr>
      <vt:lpstr>Times New Roman</vt:lpstr>
      <vt:lpstr>Trebuchet MS</vt:lpstr>
      <vt:lpstr>Office Theme</vt:lpstr>
      <vt:lpstr>PROCESS MINING                  BY CELONIS ACADEMY INDUSTRY INTERNSHIP           B.TECH (CSE)    2nd Year 3rd Semester   Name : Abhinav Kumar Choudhary Admission No. : 21SCSE1011615 Section : 21  To : Dr. ARVIND KUMAR    </vt:lpstr>
      <vt:lpstr>I N T R O WHAT   IS   PROCE SS  MINING?</vt:lpstr>
      <vt:lpstr>Why are processes  often not transparent?</vt:lpstr>
      <vt:lpstr>Process Mining creates  transparency</vt:lpstr>
      <vt:lpstr>How process mining  works</vt:lpstr>
      <vt:lpstr>PowerPoint Presentation</vt:lpstr>
      <vt:lpstr>The Mining Algorithm -  The Main Component of  Process Mining</vt:lpstr>
      <vt:lpstr>How to start a process mining project</vt:lpstr>
      <vt:lpstr>These areas benefit  from process mining!</vt:lpstr>
      <vt:lpstr>The application of process</vt:lpstr>
      <vt:lpstr>Cross-industry use of  process mining</vt:lpstr>
      <vt:lpstr>Cross-industry use of  process mining</vt:lpstr>
      <vt:lpstr>Benefits of Process  Mining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Mining 101.pptx</dc:title>
  <dc:creator>Defne Kocabas</dc:creator>
  <cp:keywords>DAE6rNhzTOY,BAE3auTAUp8</cp:keywords>
  <cp:lastModifiedBy>Abhinav Choudhary</cp:lastModifiedBy>
  <cp:revision>4</cp:revision>
  <dcterms:created xsi:type="dcterms:W3CDTF">2022-11-04T14:29:12Z</dcterms:created>
  <dcterms:modified xsi:type="dcterms:W3CDTF">2022-12-01T08:12:27Z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2022-03-15T00:00:00Z</vt:filetime>
  </property>
  <property fmtid="{D5CDD505-2E9C-101B-9397-08002B2CF9AE}" pid="3" name="Creator">
    <vt:lpwstr>Canva</vt:lpwstr>
  </property>
  <property fmtid="{D5CDD505-2E9C-101B-9397-08002B2CF9AE}" pid="4" name="LastSaved">
    <vt:filetime>2022-11-04T00:00:00Z</vt:filetime>
  </property>
</Properties>
</file>