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8" r:id="rId2"/>
    <p:sldId id="301" r:id="rId3"/>
    <p:sldId id="289" r:id="rId4"/>
    <p:sldId id="290" r:id="rId5"/>
    <p:sldId id="291" r:id="rId6"/>
    <p:sldId id="292" r:id="rId7"/>
    <p:sldId id="304" r:id="rId8"/>
    <p:sldId id="303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897" autoAdjust="0"/>
    <p:restoredTop sz="96237" autoAdjust="0"/>
  </p:normalViewPr>
  <p:slideViewPr>
    <p:cSldViewPr>
      <p:cViewPr>
        <p:scale>
          <a:sx n="70" d="100"/>
          <a:sy n="70" d="100"/>
        </p:scale>
        <p:origin x="-165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F859C-3F16-4719-AED3-4AC70AA43371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D2285D-FDED-40F6-92F4-75A27A7FC3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65529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C253-AEB9-4A07-9CFF-FF82EDFFD26A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8339-EEA8-451D-9CB6-C0DCB314A2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67257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C253-AEB9-4A07-9CFF-FF82EDFFD26A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8339-EEA8-451D-9CB6-C0DCB314A2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57301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C253-AEB9-4A07-9CFF-FF82EDFFD26A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8339-EEA8-451D-9CB6-C0DCB314A2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17471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C253-AEB9-4A07-9CFF-FF82EDFFD26A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8339-EEA8-451D-9CB6-C0DCB314A2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18659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C253-AEB9-4A07-9CFF-FF82EDFFD26A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8339-EEA8-451D-9CB6-C0DCB314A2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1493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C253-AEB9-4A07-9CFF-FF82EDFFD26A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8339-EEA8-451D-9CB6-C0DCB314A2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56163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C253-AEB9-4A07-9CFF-FF82EDFFD26A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8339-EEA8-451D-9CB6-C0DCB314A2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9279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C253-AEB9-4A07-9CFF-FF82EDFFD26A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8339-EEA8-451D-9CB6-C0DCB314A2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39715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C253-AEB9-4A07-9CFF-FF82EDFFD26A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8339-EEA8-451D-9CB6-C0DCB314A2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47980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C253-AEB9-4A07-9CFF-FF82EDFFD26A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8339-EEA8-451D-9CB6-C0DCB314A2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766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C253-AEB9-4A07-9CFF-FF82EDFFD26A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8339-EEA8-451D-9CB6-C0DCB314A2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299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DC253-AEB9-4A07-9CFF-FF82EDFFD26A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D8339-EEA8-451D-9CB6-C0DCB314A2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082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896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sz="2000" b="1" dirty="0">
                <a:solidFill>
                  <a:schemeClr val="accent6">
                    <a:lumMod val="10000"/>
                  </a:schemeClr>
                </a:solidFill>
                <a:latin typeface="Bookman Old Style" pitchFamily="18" charset="0"/>
              </a:rPr>
              <a:t>		</a:t>
            </a:r>
            <a:br>
              <a:rPr lang="en-US" sz="2000" b="1" dirty="0">
                <a:solidFill>
                  <a:schemeClr val="accent6">
                    <a:lumMod val="10000"/>
                  </a:schemeClr>
                </a:solidFill>
                <a:latin typeface="Bookman Old Style" pitchFamily="18" charset="0"/>
              </a:rPr>
            </a:br>
            <a:r>
              <a:rPr lang="en-US" sz="2000" b="1" dirty="0">
                <a:solidFill>
                  <a:schemeClr val="accent6">
                    <a:lumMod val="10000"/>
                  </a:schemeClr>
                </a:solidFill>
                <a:latin typeface="Bookman Old Style" pitchFamily="18" charset="0"/>
              </a:rPr>
              <a:t>		</a:t>
            </a:r>
            <a:r>
              <a:rPr lang="en-US" sz="2700" b="1" dirty="0">
                <a:solidFill>
                  <a:srgbClr val="FF0000"/>
                </a:solidFill>
                <a:latin typeface="Bookman Old Style" pitchFamily="18" charset="0"/>
              </a:rPr>
              <a:t>School  of Computing </a:t>
            </a:r>
            <a:br>
              <a:rPr lang="en-US" sz="2700" b="1" dirty="0">
                <a:solidFill>
                  <a:srgbClr val="FF0000"/>
                </a:solidFill>
                <a:latin typeface="Bookman Old Style" pitchFamily="18" charset="0"/>
              </a:rPr>
            </a:br>
            <a:r>
              <a:rPr lang="en-US" sz="2700" b="1" dirty="0">
                <a:solidFill>
                  <a:srgbClr val="FF0000"/>
                </a:solidFill>
                <a:latin typeface="Bookman Old Style" pitchFamily="18" charset="0"/>
              </a:rPr>
              <a:t>		       Science and Engineering</a:t>
            </a:r>
            <a:r>
              <a:rPr lang="en-US" sz="4900" b="1" dirty="0">
                <a:solidFill>
                  <a:srgbClr val="FF0000"/>
                </a:solidFill>
                <a:latin typeface="Bookman Old Style" pitchFamily="18" charset="0"/>
              </a:rPr>
              <a:t/>
            </a:r>
            <a:br>
              <a:rPr lang="en-US" sz="4900" b="1" dirty="0">
                <a:solidFill>
                  <a:srgbClr val="FF0000"/>
                </a:solidFill>
                <a:latin typeface="Bookman Old Style" pitchFamily="18" charset="0"/>
              </a:rPr>
            </a:br>
            <a:endParaRPr lang="en-US" sz="49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981200"/>
            <a:ext cx="69342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10000"/>
                  </a:schemeClr>
                </a:solidFill>
                <a:latin typeface="Bookman Old Style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n-US" dirty="0"/>
              <a:t>Program</a:t>
            </a:r>
            <a:r>
              <a:rPr lang="en-US" dirty="0" smtClean="0"/>
              <a:t>: </a:t>
            </a:r>
            <a:r>
              <a:rPr lang="en-US" dirty="0" err="1" smtClean="0"/>
              <a:t>B.Tech</a:t>
            </a:r>
            <a:r>
              <a:rPr lang="en-US" dirty="0" smtClean="0"/>
              <a:t>	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Course Code</a:t>
            </a:r>
            <a:r>
              <a:rPr lang="en-US" dirty="0" smtClean="0"/>
              <a:t>: BCSE3069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Course Name</a:t>
            </a:r>
            <a:r>
              <a:rPr lang="en-US" dirty="0" smtClean="0"/>
              <a:t>: Computer Graphics</a:t>
            </a:r>
          </a:p>
          <a:p>
            <a:pPr marL="0" indent="0" algn="just">
              <a:buNone/>
            </a:pPr>
            <a:r>
              <a:rPr lang="en-US" dirty="0" smtClean="0"/>
              <a:t>Teacher : </a:t>
            </a:r>
            <a:r>
              <a:rPr lang="en-US" dirty="0" err="1" smtClean="0"/>
              <a:t>M.Arvindhan</a:t>
            </a:r>
            <a:endParaRPr lang="en-US" dirty="0"/>
          </a:p>
        </p:txBody>
      </p:sp>
      <p:sp>
        <p:nvSpPr>
          <p:cNvPr id="7" name="Right Triangle 6"/>
          <p:cNvSpPr/>
          <p:nvPr/>
        </p:nvSpPr>
        <p:spPr>
          <a:xfrm>
            <a:off x="0" y="2971800"/>
            <a:ext cx="4572000" cy="3886200"/>
          </a:xfrm>
          <a:prstGeom prst="rtTriangl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oogle Shape;6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3505200" cy="15247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273766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20784" y="1"/>
            <a:ext cx="9164783" cy="83820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400" dirty="0"/>
              <a:t>		</a:t>
            </a:r>
            <a:br>
              <a:rPr lang="en-US" sz="2400" dirty="0"/>
            </a:br>
            <a:r>
              <a:rPr lang="en-US" sz="2400" dirty="0"/>
              <a:t>                  </a:t>
            </a:r>
            <a:r>
              <a:rPr lang="en-US" sz="2400" dirty="0" smtClean="0"/>
              <a:t>       </a:t>
            </a:r>
            <a:r>
              <a:rPr lang="en-US" sz="2700" b="1" dirty="0" smtClean="0"/>
              <a:t>School </a:t>
            </a:r>
            <a:r>
              <a:rPr lang="en-US" sz="2700" b="1" dirty="0"/>
              <a:t>of Computing Science and Engineering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                        C</a:t>
            </a:r>
            <a:r>
              <a:rPr lang="en-US" sz="2000" dirty="0" smtClean="0">
                <a:solidFill>
                  <a:schemeClr val="bg1"/>
                </a:solidFill>
              </a:rPr>
              <a:t>ourse </a:t>
            </a:r>
            <a:r>
              <a:rPr lang="en-US" sz="2000" dirty="0">
                <a:solidFill>
                  <a:schemeClr val="bg1"/>
                </a:solidFill>
              </a:rPr>
              <a:t>Code </a:t>
            </a:r>
            <a:r>
              <a:rPr lang="en-US" sz="2000" dirty="0" smtClean="0">
                <a:solidFill>
                  <a:schemeClr val="bg1"/>
                </a:solidFill>
              </a:rPr>
              <a:t>: BTCS2401    Course </a:t>
            </a:r>
            <a:r>
              <a:rPr lang="en-US" sz="2000" dirty="0">
                <a:solidFill>
                  <a:schemeClr val="bg1"/>
                </a:solidFill>
              </a:rPr>
              <a:t>Name:  </a:t>
            </a:r>
            <a:r>
              <a:rPr lang="en-US" sz="2000" dirty="0" smtClean="0">
                <a:solidFill>
                  <a:schemeClr val="bg1"/>
                </a:solidFill>
              </a:rPr>
              <a:t>Computer Graphics                          </a:t>
            </a: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6" name="Google Shape;6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488"/>
            <a:ext cx="2057401" cy="84168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-1" y="6477000"/>
            <a:ext cx="917171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Name of the Faculty: Ravi Sharma               </a:t>
            </a:r>
            <a:r>
              <a:rPr lang="en-US" dirty="0" err="1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Program:B.Tech</a:t>
            </a:r>
            <a:r>
              <a:rPr lang="en-US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lang="en-US" dirty="0">
              <a:solidFill>
                <a:schemeClr val="bg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990600"/>
            <a:ext cx="800100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Unit-2:  Transformations 	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Basic transformation, Matrix representations and homogenous coordinates, Composite transformations, Reflections and shearing. Windowing and Clipping: Viewing pipeline, Viewing transformations, 2-D Clipping algorithms-Line clipping algorithms such as Cohen Sutherland line clipping algorithm, Liang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Barskyalgorithm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Line clipping against non rectangular clip windows; Polygon clipping –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SutherlandHodgeman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polygon clipping,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Weiler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Atherton polygon clipping, Curve clipping, Text clipping.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9445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20784" y="1"/>
            <a:ext cx="9164783" cy="83820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400" dirty="0"/>
              <a:t>		</a:t>
            </a:r>
            <a:br>
              <a:rPr lang="en-US" sz="2400" dirty="0"/>
            </a:br>
            <a:r>
              <a:rPr lang="en-US" sz="2400" dirty="0"/>
              <a:t>                  </a:t>
            </a:r>
            <a:r>
              <a:rPr lang="en-US" sz="2400" dirty="0" smtClean="0"/>
              <a:t>       </a:t>
            </a:r>
            <a:r>
              <a:rPr lang="en-US" sz="2700" b="1" dirty="0" smtClean="0"/>
              <a:t>School </a:t>
            </a:r>
            <a:r>
              <a:rPr lang="en-US" sz="2700" b="1" dirty="0"/>
              <a:t>of Computing Science and Engineering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                        C</a:t>
            </a:r>
            <a:r>
              <a:rPr lang="en-US" sz="2000" dirty="0" smtClean="0">
                <a:solidFill>
                  <a:schemeClr val="bg1"/>
                </a:solidFill>
              </a:rPr>
              <a:t>ourse </a:t>
            </a:r>
            <a:r>
              <a:rPr lang="en-US" sz="2000" dirty="0">
                <a:solidFill>
                  <a:schemeClr val="bg1"/>
                </a:solidFill>
              </a:rPr>
              <a:t>Code </a:t>
            </a:r>
            <a:r>
              <a:rPr lang="en-US" sz="2000" dirty="0" smtClean="0">
                <a:solidFill>
                  <a:schemeClr val="bg1"/>
                </a:solidFill>
              </a:rPr>
              <a:t>: BTCS2401    Course </a:t>
            </a:r>
            <a:r>
              <a:rPr lang="en-US" sz="2000" dirty="0">
                <a:solidFill>
                  <a:schemeClr val="bg1"/>
                </a:solidFill>
              </a:rPr>
              <a:t>Name:  </a:t>
            </a:r>
            <a:r>
              <a:rPr lang="en-US" sz="2000" dirty="0" smtClean="0">
                <a:solidFill>
                  <a:schemeClr val="bg1"/>
                </a:solidFill>
              </a:rPr>
              <a:t>Computer Graphics                          </a:t>
            </a: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6" name="Google Shape;6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488"/>
            <a:ext cx="2057401" cy="84168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-1" y="6477000"/>
            <a:ext cx="917171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Name of the Faculty: Ravi Sharma               </a:t>
            </a:r>
            <a:r>
              <a:rPr lang="en-US" dirty="0" err="1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Program:B.Tech</a:t>
            </a:r>
            <a:r>
              <a:rPr lang="en-US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lang="en-US" dirty="0">
              <a:solidFill>
                <a:schemeClr val="bg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 l="15813" t="15625" r="25036" b="22917"/>
          <a:stretch>
            <a:fillRect/>
          </a:stretch>
        </p:blipFill>
        <p:spPr bwMode="auto">
          <a:xfrm>
            <a:off x="609600" y="990600"/>
            <a:ext cx="7696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49445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20784" y="1"/>
            <a:ext cx="9164783" cy="83820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400" dirty="0"/>
              <a:t>		</a:t>
            </a:r>
            <a:br>
              <a:rPr lang="en-US" sz="2400" dirty="0"/>
            </a:br>
            <a:r>
              <a:rPr lang="en-US" sz="2400" dirty="0"/>
              <a:t>                  </a:t>
            </a:r>
            <a:r>
              <a:rPr lang="en-US" sz="2400" dirty="0" smtClean="0"/>
              <a:t>       </a:t>
            </a:r>
            <a:r>
              <a:rPr lang="en-US" sz="2700" b="1" dirty="0" smtClean="0"/>
              <a:t>School </a:t>
            </a:r>
            <a:r>
              <a:rPr lang="en-US" sz="2700" b="1" dirty="0"/>
              <a:t>of Computing Science and Engineering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                        C</a:t>
            </a:r>
            <a:r>
              <a:rPr lang="en-US" sz="2000" dirty="0" smtClean="0">
                <a:solidFill>
                  <a:schemeClr val="bg1"/>
                </a:solidFill>
              </a:rPr>
              <a:t>ourse </a:t>
            </a:r>
            <a:r>
              <a:rPr lang="en-US" sz="2000" dirty="0">
                <a:solidFill>
                  <a:schemeClr val="bg1"/>
                </a:solidFill>
              </a:rPr>
              <a:t>Code </a:t>
            </a:r>
            <a:r>
              <a:rPr lang="en-US" sz="2000" dirty="0" smtClean="0">
                <a:solidFill>
                  <a:schemeClr val="bg1"/>
                </a:solidFill>
              </a:rPr>
              <a:t>: BTCS2401    Course </a:t>
            </a:r>
            <a:r>
              <a:rPr lang="en-US" sz="2000" dirty="0">
                <a:solidFill>
                  <a:schemeClr val="bg1"/>
                </a:solidFill>
              </a:rPr>
              <a:t>Name:  </a:t>
            </a:r>
            <a:r>
              <a:rPr lang="en-US" sz="2000" dirty="0" smtClean="0">
                <a:solidFill>
                  <a:schemeClr val="bg1"/>
                </a:solidFill>
              </a:rPr>
              <a:t>Computer Graphics                          </a:t>
            </a: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6" name="Google Shape;6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488"/>
            <a:ext cx="2057401" cy="84168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-1" y="6477000"/>
            <a:ext cx="917171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Name of the Faculty: Ravi Sharma               </a:t>
            </a:r>
            <a:r>
              <a:rPr lang="en-US" dirty="0" err="1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Program:B.Tech</a:t>
            </a:r>
            <a:r>
              <a:rPr lang="en-US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lang="en-US" dirty="0">
              <a:solidFill>
                <a:schemeClr val="bg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 l="8199" t="21875" r="41435" b="17708"/>
          <a:stretch>
            <a:fillRect/>
          </a:stretch>
        </p:blipFill>
        <p:spPr bwMode="auto">
          <a:xfrm>
            <a:off x="838200" y="1295400"/>
            <a:ext cx="6553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49445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20784" y="1"/>
            <a:ext cx="9164783" cy="83820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400" dirty="0"/>
              <a:t>		</a:t>
            </a:r>
            <a:br>
              <a:rPr lang="en-US" sz="2400" dirty="0"/>
            </a:br>
            <a:r>
              <a:rPr lang="en-US" sz="2400" dirty="0"/>
              <a:t>                  </a:t>
            </a:r>
            <a:r>
              <a:rPr lang="en-US" sz="2400" dirty="0" smtClean="0"/>
              <a:t>       </a:t>
            </a:r>
            <a:r>
              <a:rPr lang="en-US" sz="2700" b="1" dirty="0" smtClean="0"/>
              <a:t>School </a:t>
            </a:r>
            <a:r>
              <a:rPr lang="en-US" sz="2700" b="1" dirty="0"/>
              <a:t>of Computing Science and Engineering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                        C</a:t>
            </a:r>
            <a:r>
              <a:rPr lang="en-US" sz="2000" dirty="0" smtClean="0">
                <a:solidFill>
                  <a:schemeClr val="bg1"/>
                </a:solidFill>
              </a:rPr>
              <a:t>ourse </a:t>
            </a:r>
            <a:r>
              <a:rPr lang="en-US" sz="2000" dirty="0">
                <a:solidFill>
                  <a:schemeClr val="bg1"/>
                </a:solidFill>
              </a:rPr>
              <a:t>Code </a:t>
            </a:r>
            <a:r>
              <a:rPr lang="en-US" sz="2000" dirty="0" smtClean="0">
                <a:solidFill>
                  <a:schemeClr val="bg1"/>
                </a:solidFill>
              </a:rPr>
              <a:t>: BTCS2401    Course </a:t>
            </a:r>
            <a:r>
              <a:rPr lang="en-US" sz="2000" dirty="0">
                <a:solidFill>
                  <a:schemeClr val="bg1"/>
                </a:solidFill>
              </a:rPr>
              <a:t>Name:  </a:t>
            </a:r>
            <a:r>
              <a:rPr lang="en-US" sz="2000" dirty="0" smtClean="0">
                <a:solidFill>
                  <a:schemeClr val="bg1"/>
                </a:solidFill>
              </a:rPr>
              <a:t>Computer Graphics                          </a:t>
            </a: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6" name="Google Shape;6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488"/>
            <a:ext cx="2057401" cy="84168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-1" y="6477000"/>
            <a:ext cx="917171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Name of the Faculty: Ravi Sharma               </a:t>
            </a:r>
            <a:r>
              <a:rPr lang="en-US" dirty="0" err="1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Program:B.Tech</a:t>
            </a:r>
            <a:r>
              <a:rPr lang="en-US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lang="en-US" dirty="0">
              <a:solidFill>
                <a:schemeClr val="bg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 l="8199" t="16667" r="34407" b="15625"/>
          <a:stretch>
            <a:fillRect/>
          </a:stretch>
        </p:blipFill>
        <p:spPr bwMode="auto">
          <a:xfrm>
            <a:off x="762000" y="1066800"/>
            <a:ext cx="7467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49445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20784" y="1"/>
            <a:ext cx="9164783" cy="83820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400" dirty="0"/>
              <a:t>		</a:t>
            </a:r>
            <a:br>
              <a:rPr lang="en-US" sz="2400" dirty="0"/>
            </a:br>
            <a:r>
              <a:rPr lang="en-US" sz="2400" dirty="0"/>
              <a:t>                  </a:t>
            </a:r>
            <a:r>
              <a:rPr lang="en-US" sz="2400" dirty="0" smtClean="0"/>
              <a:t>       </a:t>
            </a:r>
            <a:r>
              <a:rPr lang="en-US" sz="2700" b="1" dirty="0" smtClean="0"/>
              <a:t>School </a:t>
            </a:r>
            <a:r>
              <a:rPr lang="en-US" sz="2700" b="1" dirty="0"/>
              <a:t>of Computing Science and Engineering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                        C</a:t>
            </a:r>
            <a:r>
              <a:rPr lang="en-US" sz="2000" dirty="0" smtClean="0">
                <a:solidFill>
                  <a:schemeClr val="bg1"/>
                </a:solidFill>
              </a:rPr>
              <a:t>ourse </a:t>
            </a:r>
            <a:r>
              <a:rPr lang="en-US" sz="2000" dirty="0">
                <a:solidFill>
                  <a:schemeClr val="bg1"/>
                </a:solidFill>
              </a:rPr>
              <a:t>Code </a:t>
            </a:r>
            <a:r>
              <a:rPr lang="en-US" sz="2000" dirty="0" smtClean="0">
                <a:solidFill>
                  <a:schemeClr val="bg1"/>
                </a:solidFill>
              </a:rPr>
              <a:t>: </a:t>
            </a:r>
            <a:r>
              <a:rPr lang="en-US" altLang="zh-CN" sz="2000" dirty="0" smtClean="0">
                <a:solidFill>
                  <a:schemeClr val="bg1"/>
                </a:solidFill>
                <a:latin typeface="Tinos"/>
              </a:rPr>
              <a:t>BTCS2401</a:t>
            </a:r>
            <a:r>
              <a:rPr lang="en-US" sz="2000" dirty="0" smtClean="0">
                <a:solidFill>
                  <a:schemeClr val="bg1"/>
                </a:solidFill>
              </a:rPr>
              <a:t>    Course </a:t>
            </a:r>
            <a:r>
              <a:rPr lang="en-US" sz="2000" dirty="0">
                <a:solidFill>
                  <a:schemeClr val="bg1"/>
                </a:solidFill>
              </a:rPr>
              <a:t>Name:  </a:t>
            </a:r>
            <a:r>
              <a:rPr lang="en-US" sz="2000" dirty="0" smtClean="0">
                <a:solidFill>
                  <a:schemeClr val="bg1"/>
                </a:solidFill>
              </a:rPr>
              <a:t>Computer Graphics                          </a:t>
            </a: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6" name="Google Shape;6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488"/>
            <a:ext cx="2057401" cy="84168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-1" y="6477000"/>
            <a:ext cx="917171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Name of the Faculty: Ravi Sharma               </a:t>
            </a:r>
            <a:r>
              <a:rPr lang="en-US" dirty="0" err="1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Program:B.Tech</a:t>
            </a:r>
            <a:r>
              <a:rPr lang="en-US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lang="en-US" dirty="0">
              <a:solidFill>
                <a:schemeClr val="bg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 l="21669" t="17708" r="33236" b="19792"/>
          <a:stretch>
            <a:fillRect/>
          </a:stretch>
        </p:blipFill>
        <p:spPr bwMode="auto">
          <a:xfrm>
            <a:off x="1447800" y="1143000"/>
            <a:ext cx="5867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49445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20784" y="1"/>
            <a:ext cx="9164783" cy="83820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400" dirty="0"/>
              <a:t>		</a:t>
            </a:r>
            <a:br>
              <a:rPr lang="en-US" sz="2400" dirty="0"/>
            </a:br>
            <a:r>
              <a:rPr lang="en-US" sz="2400" dirty="0"/>
              <a:t>                  </a:t>
            </a:r>
            <a:r>
              <a:rPr lang="en-US" sz="2400" dirty="0" smtClean="0"/>
              <a:t>       </a:t>
            </a:r>
            <a:r>
              <a:rPr lang="en-US" sz="2700" b="1" dirty="0" smtClean="0"/>
              <a:t>School </a:t>
            </a:r>
            <a:r>
              <a:rPr lang="en-US" sz="2700" b="1" dirty="0"/>
              <a:t>of Computing Science and Engineering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                        C</a:t>
            </a:r>
            <a:r>
              <a:rPr lang="en-US" sz="2000" dirty="0" smtClean="0">
                <a:solidFill>
                  <a:schemeClr val="bg1"/>
                </a:solidFill>
              </a:rPr>
              <a:t>ourse </a:t>
            </a:r>
            <a:r>
              <a:rPr lang="en-US" sz="2000" dirty="0">
                <a:solidFill>
                  <a:schemeClr val="bg1"/>
                </a:solidFill>
              </a:rPr>
              <a:t>Code </a:t>
            </a:r>
            <a:r>
              <a:rPr lang="en-US" sz="2000" dirty="0" smtClean="0">
                <a:solidFill>
                  <a:schemeClr val="bg1"/>
                </a:solidFill>
              </a:rPr>
              <a:t>: </a:t>
            </a:r>
            <a:r>
              <a:rPr lang="en-US" altLang="zh-CN" sz="2000" dirty="0" smtClean="0">
                <a:solidFill>
                  <a:schemeClr val="bg1"/>
                </a:solidFill>
                <a:latin typeface="Tinos"/>
              </a:rPr>
              <a:t>BTCS2401</a:t>
            </a:r>
            <a:r>
              <a:rPr lang="en-US" sz="2000" dirty="0" smtClean="0">
                <a:solidFill>
                  <a:schemeClr val="bg1"/>
                </a:solidFill>
              </a:rPr>
              <a:t>    Course </a:t>
            </a:r>
            <a:r>
              <a:rPr lang="en-US" sz="2000" dirty="0">
                <a:solidFill>
                  <a:schemeClr val="bg1"/>
                </a:solidFill>
              </a:rPr>
              <a:t>Name:  </a:t>
            </a:r>
            <a:r>
              <a:rPr lang="en-US" sz="2000" dirty="0" smtClean="0">
                <a:solidFill>
                  <a:schemeClr val="bg1"/>
                </a:solidFill>
              </a:rPr>
              <a:t>Computer Graphics                          </a:t>
            </a: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6" name="Google Shape;6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488"/>
            <a:ext cx="2057401" cy="84168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-1" y="6477000"/>
            <a:ext cx="917171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Name of the Faculty: Ravi Sharma               </a:t>
            </a:r>
            <a:r>
              <a:rPr lang="en-US" dirty="0" err="1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Program:B.Tech</a:t>
            </a:r>
            <a:r>
              <a:rPr lang="en-US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lang="en-US" dirty="0">
              <a:solidFill>
                <a:schemeClr val="bg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 l="16984" t="16667" r="25037" b="25000"/>
          <a:stretch>
            <a:fillRect/>
          </a:stretch>
        </p:blipFill>
        <p:spPr bwMode="auto">
          <a:xfrm>
            <a:off x="609600" y="1066800"/>
            <a:ext cx="7543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49445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20784" y="1"/>
            <a:ext cx="9164783" cy="83820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400" dirty="0"/>
              <a:t>		</a:t>
            </a:r>
            <a:br>
              <a:rPr lang="en-US" sz="2400" dirty="0"/>
            </a:br>
            <a:r>
              <a:rPr lang="en-US" sz="2400" dirty="0"/>
              <a:t>                  </a:t>
            </a:r>
            <a:r>
              <a:rPr lang="en-US" sz="2400" dirty="0" smtClean="0"/>
              <a:t>       </a:t>
            </a:r>
            <a:r>
              <a:rPr lang="en-US" sz="2700" b="1" dirty="0" smtClean="0"/>
              <a:t>School </a:t>
            </a:r>
            <a:r>
              <a:rPr lang="en-US" sz="2700" b="1" dirty="0"/>
              <a:t>of Computing Science and Engineering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                        C</a:t>
            </a:r>
            <a:r>
              <a:rPr lang="en-US" sz="2000" dirty="0" smtClean="0">
                <a:solidFill>
                  <a:schemeClr val="bg1"/>
                </a:solidFill>
              </a:rPr>
              <a:t>ourse </a:t>
            </a:r>
            <a:r>
              <a:rPr lang="en-US" sz="2000" dirty="0">
                <a:solidFill>
                  <a:schemeClr val="bg1"/>
                </a:solidFill>
              </a:rPr>
              <a:t>Code </a:t>
            </a:r>
            <a:r>
              <a:rPr lang="en-US" sz="2000" dirty="0" smtClean="0">
                <a:solidFill>
                  <a:schemeClr val="bg1"/>
                </a:solidFill>
              </a:rPr>
              <a:t>: </a:t>
            </a:r>
            <a:r>
              <a:rPr lang="en-US" altLang="zh-CN" sz="1800" dirty="0" smtClean="0">
                <a:solidFill>
                  <a:schemeClr val="bg1"/>
                </a:solidFill>
                <a:latin typeface="Tinos"/>
              </a:rPr>
              <a:t>BTCS2401</a:t>
            </a:r>
            <a:r>
              <a:rPr lang="en-US" sz="2000" dirty="0" smtClean="0">
                <a:solidFill>
                  <a:schemeClr val="bg1"/>
                </a:solidFill>
              </a:rPr>
              <a:t>    Course </a:t>
            </a:r>
            <a:r>
              <a:rPr lang="en-US" sz="2000" dirty="0">
                <a:solidFill>
                  <a:schemeClr val="bg1"/>
                </a:solidFill>
              </a:rPr>
              <a:t>Name:  </a:t>
            </a:r>
            <a:r>
              <a:rPr lang="en-US" sz="2000" dirty="0" smtClean="0">
                <a:solidFill>
                  <a:schemeClr val="bg1"/>
                </a:solidFill>
              </a:rPr>
              <a:t>Computer Graphics                          </a:t>
            </a: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6" name="Google Shape;6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488"/>
            <a:ext cx="2057401" cy="84168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-1" y="6477000"/>
            <a:ext cx="917171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Name of the Faculty: Ravi Sharma               </a:t>
            </a:r>
            <a:r>
              <a:rPr lang="en-US" dirty="0" err="1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Program:B.Tech</a:t>
            </a:r>
            <a:r>
              <a:rPr lang="en-US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lang="en-US" dirty="0">
              <a:solidFill>
                <a:schemeClr val="bg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 l="8199" t="16667" r="46120" b="9375"/>
          <a:stretch>
            <a:fillRect/>
          </a:stretch>
        </p:blipFill>
        <p:spPr bwMode="auto">
          <a:xfrm>
            <a:off x="1066800" y="990600"/>
            <a:ext cx="5943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49445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Image result for Thank you in 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7938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ulty_Template_v4" id="{E694FA0D-D0C1-4DDD-85DE-55D196CF62BB}" vid="{FA1A9570-036E-4A7F-BA36-E30EC19F0A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course_ppt_template</Template>
  <TotalTime>457</TotalTime>
  <Words>63</Words>
  <Application>Microsoft Office PowerPoint</Application>
  <PresentationFormat>On-screen Show (4:3)</PresentationFormat>
  <Paragraphs>23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     School  of Computing           Science and Engineering </vt:lpstr>
      <vt:lpstr>                            School of Computing Science and Engineering                         Course Code : BTCS2401    Course Name:  Computer Graphics                            </vt:lpstr>
      <vt:lpstr>                            School of Computing Science and Engineering                         Course Code : BTCS2401    Course Name:  Computer Graphics                            </vt:lpstr>
      <vt:lpstr>                            School of Computing Science and Engineering                         Course Code : BTCS2401    Course Name:  Computer Graphics                            </vt:lpstr>
      <vt:lpstr>                            School of Computing Science and Engineering                         Course Code : BTCS2401    Course Name:  Computer Graphics                            </vt:lpstr>
      <vt:lpstr>                            School of Computing Science and Engineering                         Course Code : BTCS2401    Course Name:  Computer Graphics                            </vt:lpstr>
      <vt:lpstr>                            School of Computing Science and Engineering                         Course Code : BTCS2401    Course Name:  Computer Graphics                            </vt:lpstr>
      <vt:lpstr>                            School of Computing Science and Engineering                         Course Code : BTCS2401    Course Name:  Computer Graphics                            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 of Computing           Science and Engineering</dc:title>
  <dc:creator>satheesh</dc:creator>
  <cp:lastModifiedBy>THIRU</cp:lastModifiedBy>
  <cp:revision>21</cp:revision>
  <dcterms:created xsi:type="dcterms:W3CDTF">2020-06-26T11:47:17Z</dcterms:created>
  <dcterms:modified xsi:type="dcterms:W3CDTF">2020-11-25T07:37:19Z</dcterms:modified>
</cp:coreProperties>
</file>