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301" r:id="rId3"/>
    <p:sldId id="305" r:id="rId4"/>
    <p:sldId id="311" r:id="rId5"/>
    <p:sldId id="310" r:id="rId6"/>
    <p:sldId id="309" r:id="rId7"/>
    <p:sldId id="308" r:id="rId8"/>
    <p:sldId id="31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21" autoAdjust="0"/>
    <p:restoredTop sz="96237" autoAdjust="0"/>
  </p:normalViewPr>
  <p:slideViewPr>
    <p:cSldViewPr>
      <p:cViewPr>
        <p:scale>
          <a:sx n="100" d="100"/>
          <a:sy n="100" d="100"/>
        </p:scale>
        <p:origin x="-732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F859C-3F16-4719-AED3-4AC70AA43371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2285D-FDED-40F6-92F4-75A27A7F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55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725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73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47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65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93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16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7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971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798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6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8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89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b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</a:b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  <a:t>School  of Computing </a:t>
            </a:r>
            <a:b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  <a:t>		       Science and Engineering</a:t>
            </a:r>
            <a: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</a:b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81200"/>
            <a:ext cx="6934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/>
              <a:t>Program</a:t>
            </a:r>
            <a:r>
              <a:rPr lang="en-US" dirty="0" smtClean="0"/>
              <a:t>: </a:t>
            </a:r>
            <a:r>
              <a:rPr lang="en-US" dirty="0" err="1" smtClean="0"/>
              <a:t>B.Tech</a:t>
            </a:r>
            <a:r>
              <a:rPr lang="en-US" dirty="0" smtClean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Course Code</a:t>
            </a:r>
            <a:r>
              <a:rPr lang="en-US" dirty="0" smtClean="0"/>
              <a:t>: BCSE3069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Course Name</a:t>
            </a:r>
            <a:r>
              <a:rPr lang="en-US" dirty="0" smtClean="0"/>
              <a:t>: Computer Graphics</a:t>
            </a:r>
          </a:p>
          <a:p>
            <a:pPr marL="0" indent="0" algn="just">
              <a:buNone/>
            </a:pPr>
            <a:r>
              <a:rPr lang="en-US" dirty="0" smtClean="0"/>
              <a:t>Teacher : </a:t>
            </a:r>
            <a:r>
              <a:rPr lang="en-US" dirty="0" err="1" smtClean="0"/>
              <a:t>M.Arvindhan</a:t>
            </a:r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971800"/>
            <a:ext cx="4572000" cy="3886200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505200" cy="1524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376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Unit-2:  Transformations 	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 transformation, Matrix representations and homogenous coordinates, Composite transformations, Reflections and shearing. Windowing and Clipping: Viewing pipeline, Viewing transformations, 2-D Clipping algorithms-Line clipping algorithms such as Cohen Sutherland line clipping algorithm, Liang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Barskyalgorithm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Line clipping against non rectangular clip windows; Polygon clipping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SutherlandHodgeman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polygon clipping,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Weiler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Atherton polygon clipping, Curve clipping, Text clipping.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 BTCS2401 </a:t>
            </a:r>
            <a:r>
              <a:rPr lang="en-US" sz="2000" dirty="0" smtClean="0">
                <a:solidFill>
                  <a:schemeClr val="bg1"/>
                </a:solidFill>
              </a:rPr>
              <a:t>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6984" t="16667" r="26794" b="29167"/>
          <a:stretch>
            <a:fillRect/>
          </a:stretch>
        </p:blipFill>
        <p:spPr bwMode="auto">
          <a:xfrm>
            <a:off x="762000" y="1066800"/>
            <a:ext cx="787790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8741" t="19792" r="32650" b="12500"/>
          <a:stretch>
            <a:fillRect/>
          </a:stretch>
        </p:blipFill>
        <p:spPr bwMode="auto">
          <a:xfrm>
            <a:off x="1219200" y="1143000"/>
            <a:ext cx="6324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8785" t="16667" r="34993" b="17708"/>
          <a:stretch>
            <a:fillRect/>
          </a:stretch>
        </p:blipFill>
        <p:spPr bwMode="auto">
          <a:xfrm>
            <a:off x="1143000" y="1219200"/>
            <a:ext cx="7315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8199" t="16667" r="33821" b="18750"/>
          <a:stretch>
            <a:fillRect/>
          </a:stretch>
        </p:blipFill>
        <p:spPr bwMode="auto">
          <a:xfrm>
            <a:off x="838200" y="1143000"/>
            <a:ext cx="7543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BTCS2401</a:t>
            </a:r>
            <a:r>
              <a:rPr lang="en-US" sz="2000" dirty="0" smtClean="0">
                <a:solidFill>
                  <a:schemeClr val="bg1"/>
                </a:solidFill>
              </a:rPr>
              <a:t>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23646" t="16667" r="37701" b="26042"/>
          <a:stretch>
            <a:fillRect/>
          </a:stretch>
        </p:blipFill>
        <p:spPr bwMode="auto">
          <a:xfrm>
            <a:off x="1143000" y="990600"/>
            <a:ext cx="61722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BTCS2401 </a:t>
            </a:r>
            <a:r>
              <a:rPr lang="en-US" sz="2000" dirty="0" smtClean="0">
                <a:solidFill>
                  <a:schemeClr val="bg1"/>
                </a:solidFill>
              </a:rPr>
              <a:t>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23426" t="16667" r="35578" b="46875"/>
          <a:stretch>
            <a:fillRect/>
          </a:stretch>
        </p:blipFill>
        <p:spPr bwMode="auto">
          <a:xfrm>
            <a:off x="381000" y="1143000"/>
            <a:ext cx="731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i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93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ulty_Template_v4" id="{E694FA0D-D0C1-4DDD-85DE-55D196CF62BB}" vid="{FA1A9570-036E-4A7F-BA36-E30EC19F0A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course_ppt_template</Template>
  <TotalTime>495</TotalTime>
  <Words>63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School  of Computing           Science and Engineering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 Course Name:  Computer Graphics                           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 of Computing           Science and Engineering</dc:title>
  <dc:creator>satheesh</dc:creator>
  <cp:lastModifiedBy>THIRU</cp:lastModifiedBy>
  <cp:revision>22</cp:revision>
  <dcterms:created xsi:type="dcterms:W3CDTF">2020-06-26T11:47:17Z</dcterms:created>
  <dcterms:modified xsi:type="dcterms:W3CDTF">2020-11-25T08:22:56Z</dcterms:modified>
</cp:coreProperties>
</file>