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301" r:id="rId3"/>
    <p:sldId id="312" r:id="rId4"/>
    <p:sldId id="316" r:id="rId5"/>
    <p:sldId id="319" r:id="rId6"/>
    <p:sldId id="320" r:id="rId7"/>
    <p:sldId id="317" r:id="rId8"/>
    <p:sldId id="318" r:id="rId9"/>
    <p:sldId id="323" r:id="rId10"/>
    <p:sldId id="322" r:id="rId11"/>
    <p:sldId id="32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21" autoAdjust="0"/>
    <p:restoredTop sz="96237" autoAdjust="0"/>
  </p:normalViewPr>
  <p:slideViewPr>
    <p:cSldViewPr>
      <p:cViewPr>
        <p:scale>
          <a:sx n="100" d="100"/>
          <a:sy n="100" d="100"/>
        </p:scale>
        <p:origin x="-732" y="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F859C-3F16-4719-AED3-4AC70AA43371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2285D-FDED-40F6-92F4-75A27A7F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55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2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73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47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65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93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1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971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9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8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89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School  of Computing </a:t>
            </a:r>
            <a:b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		      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81200"/>
            <a:ext cx="6934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/>
              <a:t>Program</a:t>
            </a:r>
            <a:r>
              <a:rPr lang="en-US" dirty="0" smtClean="0"/>
              <a:t>: </a:t>
            </a:r>
            <a:r>
              <a:rPr lang="en-US" dirty="0" err="1" smtClean="0"/>
              <a:t>B.Tech</a:t>
            </a:r>
            <a:r>
              <a:rPr lang="en-US" dirty="0" smtClean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Code</a:t>
            </a:r>
            <a:r>
              <a:rPr lang="en-US" dirty="0" smtClean="0"/>
              <a:t>: BCSE3069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Name</a:t>
            </a:r>
            <a:r>
              <a:rPr lang="en-US" dirty="0" smtClean="0"/>
              <a:t>: Computer Graphics</a:t>
            </a:r>
          </a:p>
          <a:p>
            <a:pPr marL="0" indent="0" algn="just">
              <a:buNone/>
            </a:pPr>
            <a:r>
              <a:rPr lang="en-US" dirty="0" smtClean="0"/>
              <a:t>Teacher : </a:t>
            </a:r>
            <a:r>
              <a:rPr lang="en-US" dirty="0" err="1" smtClean="0"/>
              <a:t>M.Arvindhan</a:t>
            </a:r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4572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505200" cy="1524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37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b="1" dirty="0" smtClean="0">
                <a:solidFill>
                  <a:schemeClr val="bg1"/>
                </a:solidFill>
                <a:latin typeface="Tinos"/>
              </a:rPr>
              <a:t>BTCS2401 </a:t>
            </a:r>
            <a:r>
              <a:rPr lang="en-US" sz="2000" dirty="0" smtClean="0">
                <a:solidFill>
                  <a:schemeClr val="bg1"/>
                </a:solidFill>
              </a:rPr>
              <a:t>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 l="18155" t="22917" r="44363" b="16667"/>
          <a:stretch>
            <a:fillRect/>
          </a:stretch>
        </p:blipFill>
        <p:spPr bwMode="auto">
          <a:xfrm>
            <a:off x="990600" y="990600"/>
            <a:ext cx="5715000" cy="517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b="1" dirty="0" smtClean="0">
                <a:solidFill>
                  <a:schemeClr val="bg1"/>
                </a:solidFill>
                <a:latin typeface="Tinos"/>
              </a:rPr>
              <a:t>BTCS2401 </a:t>
            </a:r>
            <a:r>
              <a:rPr lang="en-US" sz="2000" dirty="0" smtClean="0">
                <a:solidFill>
                  <a:schemeClr val="bg1"/>
                </a:solidFill>
              </a:rPr>
              <a:t>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l="18741" t="26042" r="45534" b="54166"/>
          <a:stretch>
            <a:fillRect/>
          </a:stretch>
        </p:blipFill>
        <p:spPr bwMode="auto">
          <a:xfrm>
            <a:off x="228600" y="990600"/>
            <a:ext cx="6553200" cy="204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 l="26574" t="18750" r="36530" b="18750"/>
          <a:stretch>
            <a:fillRect/>
          </a:stretch>
        </p:blipFill>
        <p:spPr bwMode="auto">
          <a:xfrm>
            <a:off x="3886200" y="1752600"/>
            <a:ext cx="480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 l="26574" t="38542" r="38287" b="36458"/>
          <a:stretch>
            <a:fillRect/>
          </a:stretch>
        </p:blipFill>
        <p:spPr bwMode="auto">
          <a:xfrm>
            <a:off x="228600" y="4419600"/>
            <a:ext cx="457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93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Unit-2:  Transformations 	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 transformation, Matrix representations and homogenous coordinates, Composite transformations, Reflections and shearing. Windowing and Clipping: Viewing pipeline, Viewing transformations, 2-D Clipping algorithms-Line clipping algorithms such as Cohen Sutherland line clipping algorithm, Liang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Barskyalgorithm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Line clipping against non rectangular clip windows; Polygon clipping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SutherlandHodgeman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polygon clipping,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Weiler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Atherton polygon clipping, Curve clipping, Text clipping.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BTCS2401 </a:t>
            </a:r>
            <a:r>
              <a:rPr lang="en-US" sz="2000" dirty="0" smtClean="0">
                <a:solidFill>
                  <a:schemeClr val="bg1"/>
                </a:solidFill>
              </a:rPr>
              <a:t>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23426" t="16667" r="35578" b="46875"/>
          <a:stretch>
            <a:fillRect/>
          </a:stretch>
        </p:blipFill>
        <p:spPr bwMode="auto">
          <a:xfrm>
            <a:off x="381000" y="1143000"/>
            <a:ext cx="731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000" dirty="0" smtClean="0">
                <a:solidFill>
                  <a:schemeClr val="bg1"/>
                </a:solidFill>
              </a:rPr>
              <a:t>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18741" t="17708" r="43192" b="29167"/>
          <a:stretch>
            <a:fillRect/>
          </a:stretch>
        </p:blipFill>
        <p:spPr bwMode="auto">
          <a:xfrm>
            <a:off x="685800" y="1219199"/>
            <a:ext cx="6172200" cy="484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 BTCS2401 </a:t>
            </a:r>
            <a:r>
              <a:rPr lang="en-US" sz="2000" dirty="0" smtClean="0">
                <a:solidFill>
                  <a:schemeClr val="bg1"/>
                </a:solidFill>
              </a:rPr>
              <a:t>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19327" t="16667" r="43192" b="46875"/>
          <a:stretch>
            <a:fillRect/>
          </a:stretch>
        </p:blipFill>
        <p:spPr bwMode="auto">
          <a:xfrm>
            <a:off x="609600" y="1295400"/>
            <a:ext cx="7239000" cy="395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000" dirty="0" smtClean="0">
                <a:solidFill>
                  <a:schemeClr val="bg1"/>
                </a:solidFill>
              </a:rPr>
              <a:t>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24597" t="16667" r="36750" b="26042"/>
          <a:stretch>
            <a:fillRect/>
          </a:stretch>
        </p:blipFill>
        <p:spPr bwMode="auto">
          <a:xfrm>
            <a:off x="381000" y="990600"/>
            <a:ext cx="6096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 l="35725" t="16667" r="49634" b="64583"/>
          <a:stretch>
            <a:fillRect/>
          </a:stretch>
        </p:blipFill>
        <p:spPr bwMode="auto">
          <a:xfrm>
            <a:off x="6392333" y="3581400"/>
            <a:ext cx="275166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BTCS2401 </a:t>
            </a:r>
            <a:r>
              <a:rPr lang="en-US" sz="2000" dirty="0" smtClean="0">
                <a:solidFill>
                  <a:schemeClr val="bg1"/>
                </a:solidFill>
              </a:rPr>
              <a:t>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l="25183" t="33333" r="36750" b="55209"/>
          <a:stretch>
            <a:fillRect/>
          </a:stretch>
        </p:blipFill>
        <p:spPr bwMode="auto">
          <a:xfrm>
            <a:off x="533400" y="1219200"/>
            <a:ext cx="7620000" cy="12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 l="19546" t="17708" r="52928" b="28125"/>
          <a:stretch>
            <a:fillRect/>
          </a:stretch>
        </p:blipFill>
        <p:spPr bwMode="auto">
          <a:xfrm>
            <a:off x="609600" y="2057400"/>
            <a:ext cx="3962400" cy="438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000" dirty="0" smtClean="0">
                <a:solidFill>
                  <a:schemeClr val="bg1"/>
                </a:solidFill>
              </a:rPr>
              <a:t>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18375" t="45833" r="43558" b="25000"/>
          <a:stretch>
            <a:fillRect/>
          </a:stretch>
        </p:blipFill>
        <p:spPr bwMode="auto">
          <a:xfrm>
            <a:off x="457200" y="1219200"/>
            <a:ext cx="800100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000" dirty="0" smtClean="0">
                <a:solidFill>
                  <a:schemeClr val="bg1"/>
                </a:solidFill>
              </a:rPr>
              <a:t>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l="24597" t="16667" r="36750" b="23958"/>
          <a:stretch>
            <a:fillRect/>
          </a:stretch>
        </p:blipFill>
        <p:spPr bwMode="auto">
          <a:xfrm>
            <a:off x="304800" y="914400"/>
            <a:ext cx="6019800" cy="519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 l="27745" t="36458" r="37701" b="39584"/>
          <a:stretch>
            <a:fillRect/>
          </a:stretch>
        </p:blipFill>
        <p:spPr bwMode="auto">
          <a:xfrm>
            <a:off x="4648200" y="4495800"/>
            <a:ext cx="449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ulty_Template_v4" id="{E694FA0D-D0C1-4DDD-85DE-55D196CF62BB}" vid="{FA1A9570-036E-4A7F-BA36-E30EC19F0A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course_ppt_template</Template>
  <TotalTime>495</TotalTime>
  <Words>87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School  of Computing           Science and Engineering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Course Name:  Computer Graphics                            </vt:lpstr>
      <vt:lpstr>                            School of Computing Science and Engineering                         Course Code : BTCS2401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Course Name:  Computer Graphics                            </vt:lpstr>
      <vt:lpstr>                            School of Computing Science and Engineering                         Course Code : BTCS2401 Course Name:  Computer Graphics                           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of Computing           Science and Engineering</dc:title>
  <dc:creator>satheesh</dc:creator>
  <cp:lastModifiedBy>THIRU</cp:lastModifiedBy>
  <cp:revision>22</cp:revision>
  <dcterms:created xsi:type="dcterms:W3CDTF">2020-06-26T11:47:17Z</dcterms:created>
  <dcterms:modified xsi:type="dcterms:W3CDTF">2020-11-25T08:23:51Z</dcterms:modified>
</cp:coreProperties>
</file>