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301" r:id="rId3"/>
    <p:sldId id="285" r:id="rId4"/>
    <p:sldId id="282" r:id="rId5"/>
    <p:sldId id="286" r:id="rId6"/>
    <p:sldId id="287" r:id="rId7"/>
    <p:sldId id="28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897" autoAdjust="0"/>
    <p:restoredTop sz="96237" autoAdjust="0"/>
  </p:normalViewPr>
  <p:slideViewPr>
    <p:cSldViewPr>
      <p:cViewPr>
        <p:scale>
          <a:sx n="70" d="100"/>
          <a:sy n="70" d="100"/>
        </p:scale>
        <p:origin x="-16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F859C-3F16-4719-AED3-4AC70AA43371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2285D-FDED-40F6-92F4-75A27A7FC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55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25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73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747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6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493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61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2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71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798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6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99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253-AEB9-4A07-9CFF-FF82EDFFD26A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8339-EEA8-451D-9CB6-C0DCB314A2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2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89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b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</a:br>
            <a:r>
              <a:rPr lang="en-US" sz="2000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		</a:t>
            </a: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School  of Computing </a:t>
            </a:r>
            <a:b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</a:br>
            <a:r>
              <a:rPr lang="en-US" sz="2700" b="1" dirty="0">
                <a:solidFill>
                  <a:srgbClr val="FF0000"/>
                </a:solidFill>
                <a:latin typeface="Bookman Old Style" pitchFamily="18" charset="0"/>
              </a:rPr>
              <a:t>		       Science and Engineering</a:t>
            </a:r>
            <a: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  <a:t/>
            </a:r>
            <a:br>
              <a:rPr lang="en-US" sz="4900" b="1" dirty="0">
                <a:solidFill>
                  <a:srgbClr val="FF0000"/>
                </a:solidFill>
                <a:latin typeface="Bookman Old Style" pitchFamily="18" charset="0"/>
              </a:rPr>
            </a:br>
            <a:endParaRPr lang="en-US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981200"/>
            <a:ext cx="6934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10000"/>
                  </a:schemeClr>
                </a:solidFill>
                <a:latin typeface="Bookman Old Style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/>
              <a:t>Program</a:t>
            </a:r>
            <a:r>
              <a:rPr lang="en-US" dirty="0" smtClean="0"/>
              <a:t>: </a:t>
            </a:r>
            <a:r>
              <a:rPr lang="en-US" dirty="0" err="1" smtClean="0"/>
              <a:t>B.Tech</a:t>
            </a:r>
            <a:r>
              <a:rPr lang="en-US" dirty="0" smtClean="0"/>
              <a:t>	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Code</a:t>
            </a:r>
            <a:r>
              <a:rPr lang="en-US" dirty="0" smtClean="0"/>
              <a:t>: BCSE3069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Course Name</a:t>
            </a:r>
            <a:r>
              <a:rPr lang="en-US" dirty="0" smtClean="0"/>
              <a:t>: Computer Graphics</a:t>
            </a:r>
          </a:p>
          <a:p>
            <a:pPr marL="0" indent="0" algn="just">
              <a:buNone/>
            </a:pPr>
            <a:r>
              <a:rPr lang="en-US" dirty="0" smtClean="0"/>
              <a:t>Teacher : </a:t>
            </a:r>
            <a:r>
              <a:rPr lang="en-US" dirty="0" err="1" smtClean="0"/>
              <a:t>M.Arvindhan</a:t>
            </a:r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971800"/>
            <a:ext cx="4572000" cy="3886200"/>
          </a:xfrm>
          <a:prstGeom prst="rtTriangl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505200" cy="152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27376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001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Unit-2:  Transformations 	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Basic transformation, Matrix representations and homogenous coordinates, Composite transformations, Reflections and shearing. Windowing and Clipping: Viewing pipeline, Viewing transformations, 2-D Clipping algorithms-Line clipping algorithms such as Cohen Sutherland line clipping algorithm, Liang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Barskyalgorithm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Line clipping against non rectangular clip windows; Polygon clipping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SutherlandHodgeman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polygon clipping,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Weiler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Atherton polygon clipping, Curve clipping, Text clipping.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6398" t="17708" r="25622" b="6250"/>
          <a:stretch>
            <a:fillRect/>
          </a:stretch>
        </p:blipFill>
        <p:spPr bwMode="auto">
          <a:xfrm>
            <a:off x="533400" y="914400"/>
            <a:ext cx="7543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16984" t="16667" r="25622" b="42708"/>
          <a:stretch>
            <a:fillRect/>
          </a:stretch>
        </p:blipFill>
        <p:spPr bwMode="auto">
          <a:xfrm>
            <a:off x="304800" y="1066800"/>
            <a:ext cx="880793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3514" t="16667" r="50805" b="31250"/>
          <a:stretch>
            <a:fillRect/>
          </a:stretch>
        </p:blipFill>
        <p:spPr bwMode="auto">
          <a:xfrm>
            <a:off x="685800" y="1066799"/>
            <a:ext cx="6324600" cy="405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5271" t="17708" r="44949" b="29167"/>
          <a:stretch>
            <a:fillRect/>
          </a:stretch>
        </p:blipFill>
        <p:spPr bwMode="auto">
          <a:xfrm>
            <a:off x="685800" y="1295400"/>
            <a:ext cx="6477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0784" y="1"/>
            <a:ext cx="9164783" cy="8382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400" dirty="0"/>
              <a:t>		</a:t>
            </a:r>
            <a:br>
              <a:rPr lang="en-US" sz="2400" dirty="0"/>
            </a:br>
            <a:r>
              <a:rPr lang="en-US" sz="2400" dirty="0"/>
              <a:t>                  </a:t>
            </a:r>
            <a:r>
              <a:rPr lang="en-US" sz="2400" dirty="0" smtClean="0"/>
              <a:t>       </a:t>
            </a:r>
            <a:r>
              <a:rPr lang="en-US" sz="2700" b="1" dirty="0" smtClean="0"/>
              <a:t>School </a:t>
            </a:r>
            <a:r>
              <a:rPr lang="en-US" sz="2700" b="1" dirty="0"/>
              <a:t>of Computing Science and Engineering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                    C</a:t>
            </a:r>
            <a:r>
              <a:rPr lang="en-US" sz="2000" dirty="0" smtClean="0">
                <a:solidFill>
                  <a:schemeClr val="bg1"/>
                </a:solidFill>
              </a:rPr>
              <a:t>ourse </a:t>
            </a:r>
            <a:r>
              <a:rPr lang="en-US" sz="2000" dirty="0">
                <a:solidFill>
                  <a:schemeClr val="bg1"/>
                </a:solidFill>
              </a:rPr>
              <a:t>Code </a:t>
            </a:r>
            <a:r>
              <a:rPr lang="en-US" sz="2000" dirty="0" smtClean="0">
                <a:solidFill>
                  <a:schemeClr val="bg1"/>
                </a:solidFill>
              </a:rPr>
              <a:t>: BTCS2401    Course </a:t>
            </a:r>
            <a:r>
              <a:rPr lang="en-US" sz="2000" dirty="0">
                <a:solidFill>
                  <a:schemeClr val="bg1"/>
                </a:solidFill>
              </a:rPr>
              <a:t>Name:  </a:t>
            </a:r>
            <a:r>
              <a:rPr lang="en-US" sz="2000" dirty="0" smtClean="0">
                <a:solidFill>
                  <a:schemeClr val="bg1"/>
                </a:solidFill>
              </a:rPr>
              <a:t>Computer Graphics                          </a:t>
            </a:r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488"/>
            <a:ext cx="2057401" cy="841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1" y="6477000"/>
            <a:ext cx="917171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Faculty: Ravi Sharma               </a:t>
            </a:r>
            <a:r>
              <a:rPr lang="en-US" dirty="0" err="1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Program:B.Tech</a:t>
            </a:r>
            <a:r>
              <a:rPr lang="en-US" dirty="0" smtClean="0">
                <a:solidFill>
                  <a:schemeClr val="bg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lang="en-US" dirty="0">
              <a:solidFill>
                <a:schemeClr val="bg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14056" t="17708" r="27965" b="9375"/>
          <a:stretch>
            <a:fillRect/>
          </a:stretch>
        </p:blipFill>
        <p:spPr bwMode="auto">
          <a:xfrm>
            <a:off x="1066800" y="10668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445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n 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938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ulty_Template_v4" id="{E694FA0D-D0C1-4DDD-85DE-55D196CF62BB}" vid="{FA1A9570-036E-4A7F-BA36-E30EC19F0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course_ppt_template</Template>
  <TotalTime>456</TotalTime>
  <Words>55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   School  of Computing           Science and Engineering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                            School of Computing Science and Engineering                         Course Code : BTCS2401    Course Name:  Computer Graphics                           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 of Computing           Science and Engineering</dc:title>
  <dc:creator>satheesh</dc:creator>
  <cp:lastModifiedBy>THIRU</cp:lastModifiedBy>
  <cp:revision>21</cp:revision>
  <dcterms:created xsi:type="dcterms:W3CDTF">2020-06-26T11:47:17Z</dcterms:created>
  <dcterms:modified xsi:type="dcterms:W3CDTF">2020-11-25T07:34:48Z</dcterms:modified>
</cp:coreProperties>
</file>