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301" r:id="rId3"/>
    <p:sldId id="329" r:id="rId4"/>
    <p:sldId id="300" r:id="rId5"/>
    <p:sldId id="302" r:id="rId6"/>
    <p:sldId id="269" r:id="rId7"/>
    <p:sldId id="278" r:id="rId8"/>
    <p:sldId id="279" r:id="rId9"/>
    <p:sldId id="280" r:id="rId10"/>
    <p:sldId id="28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09" autoAdjust="0"/>
    <p:restoredTop sz="96237" autoAdjust="0"/>
  </p:normalViewPr>
  <p:slideViewPr>
    <p:cSldViewPr>
      <p:cViewPr>
        <p:scale>
          <a:sx n="70" d="100"/>
          <a:sy n="70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859C-3F16-4719-AED3-4AC70AA43371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85D-FDED-40F6-92F4-75A27A7F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5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285D-FDED-40F6-92F4-75A27A7FC3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4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6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9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7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9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		 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Program</a:t>
            </a:r>
            <a:r>
              <a:rPr lang="en-US" dirty="0" smtClean="0"/>
              <a:t>: </a:t>
            </a:r>
            <a:r>
              <a:rPr lang="en-US" dirty="0" err="1" smtClean="0"/>
              <a:t>B.Tech</a:t>
            </a: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Code</a:t>
            </a:r>
            <a:r>
              <a:rPr lang="en-US" dirty="0" smtClean="0"/>
              <a:t>: BCSE3069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Name</a:t>
            </a:r>
            <a:r>
              <a:rPr lang="en-US" dirty="0" smtClean="0"/>
              <a:t>: Computer Graphics</a:t>
            </a:r>
          </a:p>
          <a:p>
            <a:pPr marL="0" indent="0" algn="just">
              <a:buNone/>
            </a:pPr>
            <a:r>
              <a:rPr lang="en-US" dirty="0" smtClean="0"/>
              <a:t>Teacher : </a:t>
            </a:r>
            <a:r>
              <a:rPr lang="en-US" dirty="0" err="1" smtClean="0"/>
              <a:t>M.Arvindhan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4572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505200" cy="152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37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27526" t="36458" r="37335" b="36459"/>
          <a:stretch>
            <a:fillRect/>
          </a:stretch>
        </p:blipFill>
        <p:spPr bwMode="auto">
          <a:xfrm>
            <a:off x="0" y="1524000"/>
            <a:ext cx="86164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Unit-2:  Transformations 	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transformation, Matrix representations and homogenous coordinates, Composite transformations, Reflections and shearing. Windowing and Clipping: Viewing pipeline, Viewing transformations, 2-D Clipping algorithms-Line clipping algorithms such as Cohen Sutherland line clipping algorithm, Liang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Barskyalgorithm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Line clipping against non rectangular clip windows; Polygon clipping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SutherlandHodgeman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polygon clipping,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Atherton polygon clipping, Curve clipping, Text clipping.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Transformation</a:t>
            </a:r>
          </a:p>
          <a:p>
            <a:pPr algn="just"/>
            <a:r>
              <a:rPr lang="en-US" dirty="0" smtClean="0"/>
              <a:t>The term Transformation is generally referred to as converting a graphic into another graphic by applying some rules or algorithms. Sometimes an image or picture can be a combination of lines, rectangle, circle, and triangle. If we draw the basic and combination of pictures, then there should be a need to transform these images.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 we can perform the following actions to transform the images-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We can change the position of an image.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We can increase or decrease the size of an image.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We can change the angle of the image.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The object transformation includes two important points-</a:t>
            </a:r>
          </a:p>
          <a:p>
            <a:pPr algn="just"/>
            <a:r>
              <a:rPr lang="en-US" b="1" dirty="0" smtClean="0"/>
              <a:t>Geometric Transformation: </a:t>
            </a:r>
            <a:r>
              <a:rPr lang="en-US" dirty="0" smtClean="0"/>
              <a:t>When we are moving the picture, and the background is fixed, then it is a Geometric Transformation.</a:t>
            </a:r>
          </a:p>
          <a:p>
            <a:pPr algn="just"/>
            <a:r>
              <a:rPr lang="en-US" b="1" dirty="0" smtClean="0"/>
              <a:t>Coordinate Transformation: </a:t>
            </a:r>
            <a:r>
              <a:rPr lang="en-US" dirty="0" smtClean="0"/>
              <a:t>When we are moving the background, and the picture is fixed, then it is Coordinate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1800" b="1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b="1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6" name="AutoShape 4" descr="Transformation"/>
          <p:cNvSpPr>
            <a:spLocks noChangeAspect="1" noChangeArrowheads="1"/>
          </p:cNvSpPr>
          <p:nvPr/>
        </p:nvSpPr>
        <p:spPr bwMode="auto">
          <a:xfrm>
            <a:off x="28575" y="1174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 l="22957" t="21605" r="28522" b="18210"/>
          <a:stretch>
            <a:fillRect/>
          </a:stretch>
        </p:blipFill>
        <p:spPr bwMode="auto">
          <a:xfrm>
            <a:off x="838200" y="1143000"/>
            <a:ext cx="7162800" cy="504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        </a:t>
            </a:r>
            <a:r>
              <a:rPr lang="en-US" sz="2800" dirty="0" smtClean="0"/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ourse Code 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400" dirty="0" smtClean="0">
                <a:solidFill>
                  <a:schemeClr val="bg1"/>
                </a:solidFill>
              </a:rPr>
              <a:t>   Course Name:  </a:t>
            </a:r>
            <a:r>
              <a:rPr lang="en-US" sz="2400" b="1" dirty="0" smtClean="0">
                <a:solidFill>
                  <a:schemeClr val="bg1"/>
                </a:solidFill>
              </a:rPr>
              <a:t>Computer Graphics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6984" t="42757" r="43192" b="6250"/>
          <a:stretch>
            <a:fillRect/>
          </a:stretch>
        </p:blipFill>
        <p:spPr bwMode="auto">
          <a:xfrm>
            <a:off x="533400" y="1066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        </a:t>
            </a:r>
            <a:r>
              <a:rPr lang="en-US" sz="2800" dirty="0" smtClean="0"/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ourse Code 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400" dirty="0" smtClean="0">
                <a:solidFill>
                  <a:schemeClr val="bg1"/>
                </a:solidFill>
              </a:rPr>
              <a:t>   Course Name:  </a:t>
            </a:r>
            <a:r>
              <a:rPr lang="en-US" sz="2400" b="1" dirty="0" smtClean="0">
                <a:solidFill>
                  <a:schemeClr val="bg1"/>
                </a:solidFill>
              </a:rPr>
              <a:t>Computer Graphics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32046" t="16667" r="32064" b="12500"/>
          <a:stretch>
            <a:fillRect/>
          </a:stretch>
        </p:blipFill>
        <p:spPr bwMode="auto">
          <a:xfrm>
            <a:off x="381000" y="9906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   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5769" t="25000" r="39092" b="56250"/>
          <a:stretch>
            <a:fillRect/>
          </a:stretch>
        </p:blipFill>
        <p:spPr bwMode="auto">
          <a:xfrm>
            <a:off x="3810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l="31845" t="20357" r="30088" b="53125"/>
          <a:stretch>
            <a:fillRect/>
          </a:stretch>
        </p:blipFill>
        <p:spPr bwMode="auto">
          <a:xfrm>
            <a:off x="533400" y="36576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32796" t="15625" r="32065" b="30208"/>
          <a:stretch>
            <a:fillRect/>
          </a:stretch>
        </p:blipFill>
        <p:spPr bwMode="auto">
          <a:xfrm>
            <a:off x="1219200" y="1066800"/>
            <a:ext cx="6172200" cy="534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6940" t="22916" r="38507" b="66667"/>
          <a:stretch>
            <a:fillRect/>
          </a:stretch>
        </p:blipFill>
        <p:spPr bwMode="auto">
          <a:xfrm>
            <a:off x="533400" y="1219200"/>
            <a:ext cx="792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l="27160" t="28125" r="38872" b="26042"/>
          <a:stretch>
            <a:fillRect/>
          </a:stretch>
        </p:blipFill>
        <p:spPr bwMode="auto">
          <a:xfrm>
            <a:off x="914400" y="2438400"/>
            <a:ext cx="7162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ulty_Template_v4" id="{E694FA0D-D0C1-4DDD-85DE-55D196CF62BB}" vid="{FA1A9570-036E-4A7F-BA36-E30EC19F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course_ppt_template</Template>
  <TotalTime>456</TotalTime>
  <Words>192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School  of Computing           Science and Engineering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Course Name:  Computer Graphics                            </vt:lpstr>
      <vt:lpstr>                            School of Computing Science and Engineering                                 Course Code : BTCS2401   Course Name:  Computer Graphics   </vt:lpstr>
      <vt:lpstr>                            School of Computing Science and Engineering                                 Course Code : BTCS2401   Course Name:  Computer Graphics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of Computing           Science and Engineering</dc:title>
  <dc:creator>satheesh</dc:creator>
  <cp:lastModifiedBy>THIRU</cp:lastModifiedBy>
  <cp:revision>20</cp:revision>
  <dcterms:created xsi:type="dcterms:W3CDTF">2020-06-26T11:47:17Z</dcterms:created>
  <dcterms:modified xsi:type="dcterms:W3CDTF">2020-11-25T07:31:47Z</dcterms:modified>
</cp:coreProperties>
</file>