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8" r:id="rId2"/>
    <p:sldId id="315" r:id="rId3"/>
    <p:sldId id="361" r:id="rId4"/>
    <p:sldId id="362" r:id="rId5"/>
    <p:sldId id="363" r:id="rId6"/>
    <p:sldId id="364" r:id="rId7"/>
    <p:sldId id="365" r:id="rId8"/>
    <p:sldId id="366" r:id="rId9"/>
    <p:sldId id="3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94696"/>
  </p:normalViewPr>
  <p:slideViewPr>
    <p:cSldViewPr snapToGrid="0" snapToObjects="1">
      <p:cViewPr varScale="1">
        <p:scale>
          <a:sx n="70" d="100"/>
          <a:sy n="70" d="100"/>
        </p:scale>
        <p:origin x="366" y="60"/>
      </p:cViewPr>
      <p:guideLst>
        <p:guide orient="horz" pos="213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t>21-12-2020</a:t>
            </a:fld>
            <a:endParaRPr lang="en-US"/>
          </a:p>
        </p:txBody>
      </p:sp>
      <p:sp>
        <p:nvSpPr>
          <p:cNvPr id="104877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7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t>21-12-2020</a:t>
            </a:fld>
            <a:endParaRPr lang="en-US"/>
          </a:p>
        </p:txBody>
      </p:sp>
      <p:sp>
        <p:nvSpPr>
          <p:cNvPr id="104876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6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21-12-2020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21-12-2020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21-12-2020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21-12-2020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21-12-2020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21-12-2020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3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21-12-2020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7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7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7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7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"/>
            <a:ext cx="1767840" cy="111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Video 1_GalgotiasFlyer">
            <a:hlinkClick r:id="" action="ppaction://media"/>
            <a:extLst>
              <a:ext uri="{FF2B5EF4-FFF2-40B4-BE49-F238E27FC236}">
                <a16:creationId xmlns:a16="http://schemas.microsoft.com/office/drawing/2014/main" id="{61F83005-84C8-4FFF-99A5-4F0FF872D3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2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9631" y="1123033"/>
            <a:ext cx="1048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Content:- </a:t>
            </a:r>
            <a:r>
              <a:rPr lang="en-US" sz="4400" b="1"/>
              <a:t>Bezier Curve</a:t>
            </a:r>
            <a:endParaRPr lang="en-US" sz="4400" b="1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-5265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8227056"/>
      </p:ext>
    </p:extLst>
  </p:cSld>
  <p:clrMapOvr>
    <a:masterClrMapping/>
  </p:clrMapOvr>
  <p:transition advTm="241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-5265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DE3F1-E2B5-4A55-87D1-F8774BBDB0DD}"/>
              </a:ext>
            </a:extLst>
          </p:cNvPr>
          <p:cNvSpPr txBox="1"/>
          <p:nvPr/>
        </p:nvSpPr>
        <p:spPr>
          <a:xfrm>
            <a:off x="776639" y="1324367"/>
            <a:ext cx="99017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0" i="0" u="none" strike="noStrike" baseline="0" dirty="0">
                <a:latin typeface="Calibri Light" panose="020F0302020204030204" pitchFamily="34" charset="0"/>
              </a:rPr>
              <a:t>Bezier curves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Bezier curve is discovered by the French engineer </a:t>
            </a:r>
            <a:r>
              <a:rPr lang="en-US" sz="1800" b="1" i="0" u="none" strike="noStrike" baseline="0" dirty="0">
                <a:latin typeface="Calibri,Bold"/>
              </a:rPr>
              <a:t>Pierre </a:t>
            </a:r>
            <a:r>
              <a:rPr lang="en-US" sz="1800" b="1" i="0" u="none" strike="noStrike" baseline="0" dirty="0" err="1">
                <a:latin typeface="Calibri,Bold"/>
              </a:rPr>
              <a:t>Bézier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These curves can be generated under the control of other points.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Approximate tangents by using control points are used to generate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curve.</a:t>
            </a:r>
          </a:p>
          <a:p>
            <a:pPr algn="l"/>
            <a:endParaRPr lang="en-IN" dirty="0">
              <a:latin typeface="Calibri" panose="020F0502020204030204" pitchFamily="34" charset="0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9E589-DEBC-40B0-8F3D-2B410DB07F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3392" y="3319817"/>
            <a:ext cx="7847462" cy="25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0604"/>
      </p:ext>
    </p:extLst>
  </p:cSld>
  <p:clrMapOvr>
    <a:masterClrMapping/>
  </p:clrMapOvr>
  <p:transition advTm="241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-5265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2E1F6-47BA-4CEE-8E6B-8700D51AF49C}"/>
              </a:ext>
            </a:extLst>
          </p:cNvPr>
          <p:cNvSpPr txBox="1"/>
          <p:nvPr/>
        </p:nvSpPr>
        <p:spPr>
          <a:xfrm>
            <a:off x="1177120" y="1123454"/>
            <a:ext cx="612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latin typeface="Calibri Light" panose="020F0302020204030204" pitchFamily="34" charset="0"/>
              </a:rPr>
              <a:t>Bezier curves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5B0B9-D290-4A60-9564-1181DC22EB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139" y="1755815"/>
            <a:ext cx="10117971" cy="42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0021"/>
      </p:ext>
    </p:extLst>
  </p:cSld>
  <p:clrMapOvr>
    <a:masterClrMapping/>
  </p:clrMapOvr>
  <p:transition advTm="241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-5265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32BFF-4073-47EC-B9EB-FCEF36C669D9}"/>
              </a:ext>
            </a:extLst>
          </p:cNvPr>
          <p:cNvSpPr txBox="1"/>
          <p:nvPr/>
        </p:nvSpPr>
        <p:spPr>
          <a:xfrm>
            <a:off x="1078173" y="1164958"/>
            <a:ext cx="903481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0" i="0" u="none" strike="noStrike" baseline="0" dirty="0">
                <a:latin typeface="Calibri Light" panose="020F0302020204030204" pitchFamily="34" charset="0"/>
              </a:rPr>
              <a:t>Bezier curves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 simplest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Bézier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curve is the straight line from the point P0 to P1.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 quadratic Bezier curve is determined by three control points.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 cubic Bezier curve is determined by four control points.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33688-0AB4-471D-ADF5-D265567C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3740" y="2987597"/>
            <a:ext cx="8609251" cy="28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38446"/>
      </p:ext>
    </p:extLst>
  </p:cSld>
  <p:clrMapOvr>
    <a:masterClrMapping/>
  </p:clrMapOvr>
  <p:transition advTm="241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-5265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4FF98-0437-49A2-9A29-407D9CBC6F38}"/>
              </a:ext>
            </a:extLst>
          </p:cNvPr>
          <p:cNvSpPr txBox="1"/>
          <p:nvPr/>
        </p:nvSpPr>
        <p:spPr>
          <a:xfrm>
            <a:off x="450376" y="1534644"/>
            <a:ext cx="9962866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0" i="0" u="none" strike="noStrike" baseline="0" dirty="0">
                <a:latin typeface="Calibri Light" panose="020F0302020204030204" pitchFamily="34" charset="0"/>
              </a:rPr>
              <a:t>Properties of Bezier curves</a:t>
            </a:r>
          </a:p>
          <a:p>
            <a:pPr algn="l"/>
            <a:endParaRPr lang="en-IN" sz="3200" b="0" i="0" u="none" strike="noStrike" baseline="0" dirty="0">
              <a:latin typeface="Calibri Light" panose="020F03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They generally follow the shape of the control polygon, which consists of the segments joining the control points.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They always pass through the first and last control points.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They are contained in the convex hull of their defining control points.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 degree of the polynomial defining the curve segment is one less that the number of defining polygon point. Therefore, for 4 control points, the degree of the polynomial is 3, i.e. cubic polynomial.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862942"/>
      </p:ext>
    </p:extLst>
  </p:cSld>
  <p:clrMapOvr>
    <a:masterClrMapping/>
  </p:clrMapOvr>
  <p:transition advTm="241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-5265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B68F4-762C-463C-9749-CF2068CEDD26}"/>
              </a:ext>
            </a:extLst>
          </p:cNvPr>
          <p:cNvSpPr txBox="1"/>
          <p:nvPr/>
        </p:nvSpPr>
        <p:spPr>
          <a:xfrm>
            <a:off x="764275" y="1123033"/>
            <a:ext cx="102085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A Bezier curve generally follows the shape of the defining polygon.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The direction of the tangent vector at the end points is same as that of the vector determined by first and last segments.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 convex hull property for a Bezier curve ensures that the polynomial smoothly follows the control points.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No straight line intersects a Bezier curve more times than it intersects its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control polygon.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62475"/>
      </p:ext>
    </p:extLst>
  </p:cSld>
  <p:clrMapOvr>
    <a:masterClrMapping/>
  </p:clrMapOvr>
  <p:transition advTm="241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-5265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DDEC3-BB14-4AA1-9A43-CBEDE61DFCE5}"/>
              </a:ext>
            </a:extLst>
          </p:cNvPr>
          <p:cNvSpPr txBox="1"/>
          <p:nvPr/>
        </p:nvSpPr>
        <p:spPr>
          <a:xfrm>
            <a:off x="682387" y="1397675"/>
            <a:ext cx="100174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They are invariant under an affine transformation.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Bezier curves exhibit global control means moving a control point alters the shape of the whole curve.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 given Bezier curve can be subdivided at a point t=t0 into two Bezier segments which join together at the point corresponding to the parameter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value t=t0.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485903"/>
      </p:ext>
    </p:extLst>
  </p:cSld>
  <p:clrMapOvr>
    <a:masterClrMapping/>
  </p:clrMapOvr>
  <p:transition advTm="241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225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65720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594</Words>
  <Application>Microsoft Office PowerPoint</Application>
  <PresentationFormat>Widescreen</PresentationFormat>
  <Paragraphs>67</Paragraphs>
  <Slides>9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Calibri,Bold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Nidhi Singh- GUSCSE201827194</cp:lastModifiedBy>
  <cp:revision>15</cp:revision>
  <dcterms:created xsi:type="dcterms:W3CDTF">2020-05-04T11:43:00Z</dcterms:created>
  <dcterms:modified xsi:type="dcterms:W3CDTF">2020-12-21T07:37:25Z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