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5FE3-F63D-420D-92BA-2F9EBC6B80D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A658-C1A6-4CE6-86D3-5CD8A6310F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cryptography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Quantum cryptography is the science of exploiting quantum mechanical properties to perform cryptographic tasks. The best known example of quantum cryptography is quantum key distribution which offers an information-theoretically secure solution to the key exchange problem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Error rates are relatively high, and fiber-based quantum cryptography only works over fairly short distances. You could increase that distance with repeaters, but that would create weak spots. </a:t>
            </a:r>
            <a:endParaRPr lang="en-US" sz="2400" dirty="0" smtClean="0"/>
          </a:p>
          <a:p>
            <a:r>
              <a:rPr lang="en-US" sz="2400" dirty="0" smtClean="0"/>
              <a:t>Gradually we will be accentuate the working and to make </a:t>
            </a:r>
          </a:p>
          <a:p>
            <a:r>
              <a:rPr lang="en-US" sz="2400" dirty="0" smtClean="0"/>
              <a:t>The Quantum encryption error free through the project 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95600" y="7620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ABSTRACT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Quantum cryptography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cryptography</dc:title>
  <dc:creator>Hp</dc:creator>
  <cp:lastModifiedBy>Hp</cp:lastModifiedBy>
  <cp:revision>2</cp:revision>
  <dcterms:created xsi:type="dcterms:W3CDTF">2022-09-12T07:17:48Z</dcterms:created>
  <dcterms:modified xsi:type="dcterms:W3CDTF">2022-09-12T07:30:49Z</dcterms:modified>
</cp:coreProperties>
</file>