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7"/>
  </p:notesMasterIdLst>
  <p:sldIdLst>
    <p:sldId id="2147309216" r:id="rId3"/>
    <p:sldId id="2147468511" r:id="rId4"/>
    <p:sldId id="2147468507" r:id="rId5"/>
    <p:sldId id="2147468508" r:id="rId6"/>
    <p:sldId id="2147468509" r:id="rId7"/>
    <p:sldId id="2147468513" r:id="rId8"/>
    <p:sldId id="2147468514" r:id="rId9"/>
    <p:sldId id="2147468512" r:id="rId10"/>
    <p:sldId id="2147468519" r:id="rId11"/>
    <p:sldId id="2147468515" r:id="rId12"/>
    <p:sldId id="2147468516" r:id="rId13"/>
    <p:sldId id="2147468520" r:id="rId14"/>
    <p:sldId id="2147468517" r:id="rId15"/>
    <p:sldId id="21474685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3E1"/>
    <a:srgbClr val="FDFA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81"/>
  </p:normalViewPr>
  <p:slideViewPr>
    <p:cSldViewPr snapToGrid="0">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3CC8D-0FB7-FC41-8709-22E1CB520D02}" type="datetimeFigureOut">
              <a:rPr lang="en-US" smtClean="0"/>
              <a:t>4/5/23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7913A-C975-AB40-8A0C-E353A87BDE48}" type="slidenum">
              <a:rPr lang="en-US" smtClean="0"/>
              <a:t>‹#›</a:t>
            </a:fld>
            <a:endParaRPr lang="en-US"/>
          </a:p>
        </p:txBody>
      </p:sp>
    </p:spTree>
    <p:extLst>
      <p:ext uri="{BB962C8B-B14F-4D97-AF65-F5344CB8AC3E}">
        <p14:creationId xmlns:p14="http://schemas.microsoft.com/office/powerpoint/2010/main" val="2555117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FDDB3-EC1A-374C-9823-8D66FE36F5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097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1104269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311250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570256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1166994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190295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2020253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411084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1289924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55222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302988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51683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2462322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What’s really clear is the rising importance of Digital as well as disruptive skills.  Data science, Machine learning and AI .</a:t>
            </a:r>
          </a:p>
          <a:p>
            <a:endParaRPr lang="en-IN"/>
          </a:p>
          <a:p>
            <a:r>
              <a:rPr lang="en-IN" sz="1800" b="1" i="0" u="none" strike="noStrike">
                <a:solidFill>
                  <a:srgbClr val="000000"/>
                </a:solidFill>
                <a:effectLst/>
                <a:latin typeface="Calibri" panose="020F0502020204030204" pitchFamily="34" charset="0"/>
              </a:rPr>
              <a:t>Specialized Industry Skills</a:t>
            </a:r>
            <a:r>
              <a:rPr lang="en-IN"/>
              <a:t>:  </a:t>
            </a:r>
            <a:r>
              <a:rPr lang="en-IN" sz="1800" b="0" i="0" u="none" strike="noStrike">
                <a:solidFill>
                  <a:srgbClr val="000000"/>
                </a:solidFill>
                <a:effectLst/>
                <a:latin typeface="Calibri" panose="020F0502020204030204" pitchFamily="34" charset="0"/>
              </a:rPr>
              <a:t>Skills that are domain or industry-specific that do not fall into any of the other categories. Maybe less transferable across jobs compared to other categories.</a:t>
            </a:r>
            <a:r>
              <a:rPr lang="en-IN"/>
              <a:t> </a:t>
            </a:r>
          </a:p>
          <a:p>
            <a:endParaRPr lang="en-IN"/>
          </a:p>
          <a:p>
            <a:r>
              <a:rPr lang="en-IN" sz="1800" b="1" i="0" u="none" strike="noStrike">
                <a:solidFill>
                  <a:srgbClr val="000000"/>
                </a:solidFill>
                <a:effectLst/>
                <a:latin typeface="Calibri" panose="020F0502020204030204" pitchFamily="34" charset="0"/>
              </a:rPr>
              <a:t>Digital Disruptive Skills: </a:t>
            </a:r>
            <a:r>
              <a:rPr lang="en-IN" sz="1800" b="0" i="0" u="none" strike="noStrike">
                <a:solidFill>
                  <a:srgbClr val="000000"/>
                </a:solidFill>
                <a:effectLst/>
                <a:latin typeface="Calibri" panose="020F0502020204030204" pitchFamily="34" charset="0"/>
              </a:rPr>
              <a:t>Skills associated with technologies and trends the World Bank believes will most impact </a:t>
            </a:r>
            <a:r>
              <a:rPr lang="en-IN" sz="1800" b="0" i="0" u="none" strike="noStrike" err="1">
                <a:solidFill>
                  <a:srgbClr val="000000"/>
                </a:solidFill>
                <a:effectLst/>
                <a:latin typeface="Calibri" panose="020F0502020204030204" pitchFamily="34" charset="0"/>
              </a:rPr>
              <a:t>labor</a:t>
            </a:r>
            <a:r>
              <a:rPr lang="en-IN" sz="1800" b="0" i="0" u="none" strike="noStrike">
                <a:solidFill>
                  <a:srgbClr val="000000"/>
                </a:solidFill>
                <a:effectLst/>
                <a:latin typeface="Calibri" panose="020F0502020204030204" pitchFamily="34" charset="0"/>
              </a:rPr>
              <a:t> markets in the coming years.</a:t>
            </a:r>
          </a:p>
          <a:p>
            <a:endParaRPr lang="en-IN"/>
          </a:p>
          <a:p>
            <a:r>
              <a:rPr lang="en-IN" sz="1800" b="1" i="0" u="none" strike="noStrike">
                <a:solidFill>
                  <a:srgbClr val="000000"/>
                </a:solidFill>
                <a:effectLst/>
                <a:latin typeface="Calibri" panose="020F0502020204030204" pitchFamily="34" charset="0"/>
              </a:rPr>
              <a:t>Business Skills: </a:t>
            </a:r>
            <a:r>
              <a:rPr lang="en-IN" sz="1800" b="0" i="0" u="none" strike="noStrike">
                <a:solidFill>
                  <a:srgbClr val="000000"/>
                </a:solidFill>
                <a:effectLst/>
                <a:latin typeface="Calibri" panose="020F0502020204030204" pitchFamily="34" charset="0"/>
              </a:rPr>
              <a:t>Knowledge and skills required to start or operate an enterprise.</a:t>
            </a:r>
            <a:r>
              <a:rPr lang="en-IN"/>
              <a:t> </a:t>
            </a:r>
          </a:p>
          <a:p>
            <a:endParaRPr lang="en-IN"/>
          </a:p>
          <a:p>
            <a:pPr algn="l"/>
            <a:r>
              <a:rPr lang="en-IN" b="0" i="0">
                <a:solidFill>
                  <a:srgbClr val="D1D5DB"/>
                </a:solidFill>
                <a:effectLst/>
                <a:latin typeface="Söhne"/>
              </a:rPr>
              <a:t>One specific designation that has undergone significant digital transformation in the construction industry is that of the construction project manager. The role of a construction project manager is to oversee all aspects of a construction project, from planning and design to construction and closeout. With the increasing complexity of construction projects and the need for more collaboration and communication, digital technologies have become essential in this role.</a:t>
            </a:r>
          </a:p>
          <a:p>
            <a:br>
              <a:rPr lang="en-IN"/>
            </a:br>
            <a:endParaRPr lang="en-IN"/>
          </a:p>
        </p:txBody>
      </p:sp>
      <p:sp>
        <p:nvSpPr>
          <p:cNvPr id="4" name="Slide Number Placeholder 3"/>
          <p:cNvSpPr>
            <a:spLocks noGrp="1"/>
          </p:cNvSpPr>
          <p:nvPr>
            <p:ph type="sldNum" sz="quarter" idx="5"/>
          </p:nvPr>
        </p:nvSpPr>
        <p:spPr/>
        <p:txBody>
          <a:bodyPr/>
          <a:lstStyle/>
          <a:p>
            <a:pPr marL="0" marR="0" lvl="0" indent="0" algn="r" defTabSz="914446" rtl="0" eaLnBrk="1" fontAlgn="auto" latinLnBrk="0" hangingPunct="1">
              <a:lnSpc>
                <a:spcPct val="100000"/>
              </a:lnSpc>
              <a:spcBef>
                <a:spcPts val="0"/>
              </a:spcBef>
              <a:spcAft>
                <a:spcPts val="0"/>
              </a:spcAft>
              <a:buClrTx/>
              <a:buSzTx/>
              <a:buFontTx/>
              <a:buNone/>
              <a:tabLst/>
              <a:defRPr/>
            </a:pPr>
            <a:fld id="{6C528159-1B8D-AA4E-B029-EAC82009EB07}" type="slidenum">
              <a:rPr kumimoji="0" lang="en-US" sz="1200" b="0" i="0" u="none" strike="noStrike" kern="1200" cap="none" spc="0" normalizeH="0" baseline="0" noProof="0" smtClean="0">
                <a:ln>
                  <a:noFill/>
                </a:ln>
                <a:solidFill>
                  <a:prstClr val="black"/>
                </a:solidFill>
                <a:effectLst/>
                <a:uLnTx/>
                <a:uFillTx/>
                <a:latin typeface="Community Light"/>
                <a:ea typeface="+mn-ea"/>
                <a:cs typeface="+mn-cs"/>
              </a:rPr>
              <a:pPr marL="0" marR="0" lvl="0" indent="0" algn="r" defTabSz="914446"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ommunity Light"/>
              <a:ea typeface="+mn-ea"/>
              <a:cs typeface="+mn-cs"/>
            </a:endParaRPr>
          </a:p>
        </p:txBody>
      </p:sp>
    </p:spTree>
    <p:extLst>
      <p:ext uri="{BB962C8B-B14F-4D97-AF65-F5344CB8AC3E}">
        <p14:creationId xmlns:p14="http://schemas.microsoft.com/office/powerpoint/2010/main" val="192387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4482-D61D-7A94-F5AA-0301F95A13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77F7F4-199B-D69A-BC92-5FEE1F623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4AEA48-8BF8-B9BF-FA09-950A34BD95BA}"/>
              </a:ext>
            </a:extLst>
          </p:cNvPr>
          <p:cNvSpPr>
            <a:spLocks noGrp="1"/>
          </p:cNvSpPr>
          <p:nvPr>
            <p:ph type="dt" sz="half" idx="10"/>
          </p:nvPr>
        </p:nvSpPr>
        <p:spPr/>
        <p:txBody>
          <a:bodyPr/>
          <a:lstStyle/>
          <a:p>
            <a:fld id="{EC754C87-1350-3642-8A68-5211F08800D4}" type="datetimeFigureOut">
              <a:rPr lang="en-US" smtClean="0"/>
              <a:t>4/5/23</a:t>
            </a:fld>
            <a:endParaRPr lang="en-US"/>
          </a:p>
        </p:txBody>
      </p:sp>
      <p:sp>
        <p:nvSpPr>
          <p:cNvPr id="5" name="Footer Placeholder 4">
            <a:extLst>
              <a:ext uri="{FF2B5EF4-FFF2-40B4-BE49-F238E27FC236}">
                <a16:creationId xmlns:a16="http://schemas.microsoft.com/office/drawing/2014/main" id="{D5541316-FFCB-599A-B9B5-FE8B3D589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F5ECE-3DB2-7EBF-1203-E0C72898BC4E}"/>
              </a:ext>
            </a:extLst>
          </p:cNvPr>
          <p:cNvSpPr>
            <a:spLocks noGrp="1"/>
          </p:cNvSpPr>
          <p:nvPr>
            <p:ph type="sldNum" sz="quarter" idx="12"/>
          </p:nvPr>
        </p:nvSpPr>
        <p:spPr/>
        <p:txBody>
          <a:bodyPr/>
          <a:lstStyle/>
          <a:p>
            <a:fld id="{501E045E-7174-FA49-A688-C4C4F7F93678}" type="slidenum">
              <a:rPr lang="en-US" smtClean="0"/>
              <a:t>‹#›</a:t>
            </a:fld>
            <a:endParaRPr lang="en-US"/>
          </a:p>
        </p:txBody>
      </p:sp>
    </p:spTree>
    <p:extLst>
      <p:ext uri="{BB962C8B-B14F-4D97-AF65-F5344CB8AC3E}">
        <p14:creationId xmlns:p14="http://schemas.microsoft.com/office/powerpoint/2010/main" val="9419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5250-52EC-C765-314A-7FDF2F64C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8E78A-DFC1-B1AF-8D91-F1A6DFC57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DBCC2-EF91-D9A4-F9D2-0BA6C19B8D0E}"/>
              </a:ext>
            </a:extLst>
          </p:cNvPr>
          <p:cNvSpPr>
            <a:spLocks noGrp="1"/>
          </p:cNvSpPr>
          <p:nvPr>
            <p:ph type="dt" sz="half" idx="10"/>
          </p:nvPr>
        </p:nvSpPr>
        <p:spPr/>
        <p:txBody>
          <a:bodyPr/>
          <a:lstStyle/>
          <a:p>
            <a:fld id="{EC754C87-1350-3642-8A68-5211F08800D4}" type="datetimeFigureOut">
              <a:rPr lang="en-US" smtClean="0"/>
              <a:t>4/5/23</a:t>
            </a:fld>
            <a:endParaRPr lang="en-US"/>
          </a:p>
        </p:txBody>
      </p:sp>
      <p:sp>
        <p:nvSpPr>
          <p:cNvPr id="5" name="Footer Placeholder 4">
            <a:extLst>
              <a:ext uri="{FF2B5EF4-FFF2-40B4-BE49-F238E27FC236}">
                <a16:creationId xmlns:a16="http://schemas.microsoft.com/office/drawing/2014/main" id="{E20774FF-FBCC-C83E-5AB2-77D24B612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6F70E-E06B-627D-3437-4EF993409FCA}"/>
              </a:ext>
            </a:extLst>
          </p:cNvPr>
          <p:cNvSpPr>
            <a:spLocks noGrp="1"/>
          </p:cNvSpPr>
          <p:nvPr>
            <p:ph type="sldNum" sz="quarter" idx="12"/>
          </p:nvPr>
        </p:nvSpPr>
        <p:spPr/>
        <p:txBody>
          <a:bodyPr/>
          <a:lstStyle/>
          <a:p>
            <a:fld id="{501E045E-7174-FA49-A688-C4C4F7F93678}" type="slidenum">
              <a:rPr lang="en-US" smtClean="0"/>
              <a:t>‹#›</a:t>
            </a:fld>
            <a:endParaRPr lang="en-US"/>
          </a:p>
        </p:txBody>
      </p:sp>
    </p:spTree>
    <p:extLst>
      <p:ext uri="{BB962C8B-B14F-4D97-AF65-F5344CB8AC3E}">
        <p14:creationId xmlns:p14="http://schemas.microsoft.com/office/powerpoint/2010/main" val="38068339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EFAF5"/>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D369704A-8C9D-7045-8A49-A2B1C04A59E2}"/>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3" name="Folded Corner 2">
            <a:extLst>
              <a:ext uri="{FF2B5EF4-FFF2-40B4-BE49-F238E27FC236}">
                <a16:creationId xmlns:a16="http://schemas.microsoft.com/office/drawing/2014/main" id="{A2CCF22E-BD16-B14B-9AF4-B731E6FB9513}"/>
              </a:ext>
            </a:extLst>
          </p:cNvPr>
          <p:cNvSpPr/>
          <p:nvPr userDrawn="1"/>
        </p:nvSpPr>
        <p:spPr>
          <a:xfrm>
            <a:off x="0" y="-1104900"/>
            <a:ext cx="4115058" cy="8236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a multi-purpose title only layout. </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Make sure to keep your slide titles short and clear.</a:t>
            </a:r>
            <a:endParaRPr lang="en-US" sz="1200" b="1">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33439916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s 2 topics side by sid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E7BEBB4-3F36-8646-973A-A78CEB7C196F}"/>
              </a:ext>
              <a:ext uri="{C183D7F6-B498-43B3-948B-1728B52AA6E4}">
                <adec:decorative xmlns:adec="http://schemas.microsoft.com/office/drawing/2017/decorative" val="1"/>
              </a:ext>
            </a:extLst>
          </p:cNvPr>
          <p:cNvSpPr/>
          <p:nvPr/>
        </p:nvSpPr>
        <p:spPr>
          <a:xfrm>
            <a:off x="762695" y="1809244"/>
            <a:ext cx="5195650" cy="5048757"/>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a:extLst>
              <a:ext uri="{FF2B5EF4-FFF2-40B4-BE49-F238E27FC236}">
                <a16:creationId xmlns:a16="http://schemas.microsoft.com/office/drawing/2014/main" id="{FDC60FE4-08B6-EA4A-9463-3B69B49C2A18}"/>
              </a:ext>
              <a:ext uri="{C183D7F6-B498-43B3-948B-1728B52AA6E4}">
                <adec:decorative xmlns:adec="http://schemas.microsoft.com/office/drawing/2017/decorative" val="1"/>
              </a:ext>
            </a:extLst>
          </p:cNvPr>
          <p:cNvSpPr/>
          <p:nvPr/>
        </p:nvSpPr>
        <p:spPr>
          <a:xfrm>
            <a:off x="6261751" y="1809244"/>
            <a:ext cx="5129460" cy="5048756"/>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7">
            <a:extLst>
              <a:ext uri="{FF2B5EF4-FFF2-40B4-BE49-F238E27FC236}">
                <a16:creationId xmlns:a16="http://schemas.microsoft.com/office/drawing/2014/main" id="{62716F0D-A83B-204C-9A61-5E7F687DD3D5}"/>
              </a:ext>
              <a:ext uri="{C183D7F6-B498-43B3-948B-1728B52AA6E4}">
                <adec:decorative xmlns:adec="http://schemas.microsoft.com/office/drawing/2017/decorative" val="1"/>
              </a:ext>
            </a:extLst>
          </p:cNvPr>
          <p:cNvSpPr/>
          <p:nvPr/>
        </p:nvSpPr>
        <p:spPr>
          <a:xfrm flipV="1">
            <a:off x="977643" y="2512103"/>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3" name="Rectangle 12">
            <a:extLst>
              <a:ext uri="{FF2B5EF4-FFF2-40B4-BE49-F238E27FC236}">
                <a16:creationId xmlns:a16="http://schemas.microsoft.com/office/drawing/2014/main" id="{4A5D1ADE-6E40-2140-AAC7-17DA52B4B884}"/>
              </a:ext>
              <a:ext uri="{C183D7F6-B498-43B3-948B-1728B52AA6E4}">
                <adec:decorative xmlns:adec="http://schemas.microsoft.com/office/drawing/2017/decorative" val="1"/>
              </a:ext>
            </a:extLst>
          </p:cNvPr>
          <p:cNvSpPr/>
          <p:nvPr/>
        </p:nvSpPr>
        <p:spPr>
          <a:xfrm flipV="1">
            <a:off x="6523349" y="2512103"/>
            <a:ext cx="449341"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 name="Title Placeholder 1">
            <a:extLst>
              <a:ext uri="{FF2B5EF4-FFF2-40B4-BE49-F238E27FC236}">
                <a16:creationId xmlns:a16="http://schemas.microsoft.com/office/drawing/2014/main" id="{D369704A-8C9D-7045-8A49-A2B1C04A59E2}"/>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23" name="Text Placeholder 8">
            <a:extLst>
              <a:ext uri="{FF2B5EF4-FFF2-40B4-BE49-F238E27FC236}">
                <a16:creationId xmlns:a16="http://schemas.microsoft.com/office/drawing/2014/main" id="{194034E8-B5B3-7B4A-961C-240ADFAF6E4F}"/>
              </a:ext>
            </a:extLst>
          </p:cNvPr>
          <p:cNvSpPr>
            <a:spLocks noGrp="1"/>
          </p:cNvSpPr>
          <p:nvPr userDrawn="1">
            <p:ph type="body" sz="quarter" idx="14"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14" name="Text Placeholder 13">
            <a:extLst>
              <a:ext uri="{FF2B5EF4-FFF2-40B4-BE49-F238E27FC236}">
                <a16:creationId xmlns:a16="http://schemas.microsoft.com/office/drawing/2014/main" id="{C9A703E1-FCDF-6545-BC1B-091CE6B82F57}"/>
              </a:ext>
            </a:extLst>
          </p:cNvPr>
          <p:cNvSpPr>
            <a:spLocks noGrp="1"/>
          </p:cNvSpPr>
          <p:nvPr userDrawn="1">
            <p:ph type="body" sz="quarter" idx="10" hasCustomPrompt="1"/>
          </p:nvPr>
        </p:nvSpPr>
        <p:spPr>
          <a:xfrm>
            <a:off x="931196" y="2033379"/>
            <a:ext cx="3382517" cy="633413"/>
          </a:xfrm>
        </p:spPr>
        <p:txBody>
          <a:bodyPr>
            <a:normAutofit/>
          </a:bodyPr>
          <a:lstStyle>
            <a:lvl1pPr marL="0" indent="0">
              <a:buNone/>
              <a:defRPr sz="2200">
                <a:solidFill>
                  <a:schemeClr val="bg2"/>
                </a:solidFill>
              </a:defRPr>
            </a:lvl1pPr>
          </a:lstStyle>
          <a:p>
            <a:pPr lvl="0"/>
            <a:r>
              <a:rPr lang="en-US"/>
              <a:t>Enter topic header</a:t>
            </a:r>
          </a:p>
        </p:txBody>
      </p:sp>
      <p:sp>
        <p:nvSpPr>
          <p:cNvPr id="16" name="Text Placeholder 15">
            <a:extLst>
              <a:ext uri="{FF2B5EF4-FFF2-40B4-BE49-F238E27FC236}">
                <a16:creationId xmlns:a16="http://schemas.microsoft.com/office/drawing/2014/main" id="{0FA706E7-6BC9-C647-83DB-B6E49D1BFA4B}"/>
              </a:ext>
            </a:extLst>
          </p:cNvPr>
          <p:cNvSpPr>
            <a:spLocks noGrp="1"/>
          </p:cNvSpPr>
          <p:nvPr userDrawn="1">
            <p:ph type="body" sz="quarter" idx="11" hasCustomPrompt="1"/>
          </p:nvPr>
        </p:nvSpPr>
        <p:spPr>
          <a:xfrm>
            <a:off x="931197" y="2720364"/>
            <a:ext cx="4442040" cy="1820863"/>
          </a:xfrm>
        </p:spPr>
        <p:txBody>
          <a:bodyPr>
            <a:normAutofit/>
          </a:bodyPr>
          <a:lstStyle>
            <a:lvl1pPr marL="285693" indent="-285693">
              <a:lnSpc>
                <a:spcPts val="2160"/>
              </a:lnSpc>
              <a:buFont typeface="Arial" panose="020B0604020202020204" pitchFamily="34" charset="0"/>
              <a:buChar char="•"/>
              <a:defRPr sz="1800" b="0" i="0">
                <a:solidFill>
                  <a:schemeClr val="accent6"/>
                </a:solidFill>
                <a:latin typeface="Community Light" panose="02000303040000020003" pitchFamily="2" charset="0"/>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 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sed. et in in</a:t>
            </a:r>
          </a:p>
          <a:p>
            <a:pPr lvl="0"/>
            <a:r>
              <a:rPr lang="en-US"/>
              <a:t>Non </a:t>
            </a:r>
            <a:r>
              <a:rPr lang="en-US" err="1"/>
              <a:t>consequuntur</a:t>
            </a:r>
            <a:r>
              <a:rPr lang="en-US"/>
              <a:t>. </a:t>
            </a:r>
            <a:r>
              <a:rPr lang="en-US" err="1"/>
              <a:t>homines</a:t>
            </a:r>
            <a:r>
              <a:rPr lang="en-US"/>
              <a:t> res </a:t>
            </a:r>
            <a:r>
              <a:rPr lang="en-US" err="1"/>
              <a:t>facere</a:t>
            </a:r>
            <a:r>
              <a:rPr lang="en-US"/>
              <a:t> </a:t>
            </a:r>
            <a:r>
              <a:rPr lang="en-US" err="1"/>
              <a:t>Itaque</a:t>
            </a:r>
            <a:r>
              <a:rPr lang="en-US"/>
              <a:t> </a:t>
            </a:r>
            <a:r>
              <a:rPr lang="en-US" err="1"/>
              <a:t>orationem</a:t>
            </a:r>
            <a:r>
              <a:rPr lang="en-US"/>
              <a:t>.</a:t>
            </a:r>
          </a:p>
        </p:txBody>
      </p:sp>
      <p:sp>
        <p:nvSpPr>
          <p:cNvPr id="20" name="Text Placeholder 13">
            <a:extLst>
              <a:ext uri="{FF2B5EF4-FFF2-40B4-BE49-F238E27FC236}">
                <a16:creationId xmlns:a16="http://schemas.microsoft.com/office/drawing/2014/main" id="{25857958-4E2C-294E-AEA7-941CE1D6EB3F}"/>
              </a:ext>
            </a:extLst>
          </p:cNvPr>
          <p:cNvSpPr>
            <a:spLocks noGrp="1"/>
          </p:cNvSpPr>
          <p:nvPr userDrawn="1">
            <p:ph type="body" sz="quarter" idx="12" hasCustomPrompt="1"/>
          </p:nvPr>
        </p:nvSpPr>
        <p:spPr>
          <a:xfrm>
            <a:off x="6480186" y="2033379"/>
            <a:ext cx="3382517" cy="633413"/>
          </a:xfrm>
        </p:spPr>
        <p:txBody>
          <a:bodyPr>
            <a:normAutofit/>
          </a:bodyPr>
          <a:lstStyle>
            <a:lvl1pPr marL="0" indent="0">
              <a:buNone/>
              <a:defRPr sz="2200">
                <a:solidFill>
                  <a:schemeClr val="bg2"/>
                </a:solidFill>
              </a:defRPr>
            </a:lvl1pPr>
          </a:lstStyle>
          <a:p>
            <a:pPr lvl="0"/>
            <a:r>
              <a:rPr lang="en-US"/>
              <a:t>Enter topic header</a:t>
            </a:r>
          </a:p>
        </p:txBody>
      </p:sp>
      <p:sp>
        <p:nvSpPr>
          <p:cNvPr id="21" name="Text Placeholder 15">
            <a:extLst>
              <a:ext uri="{FF2B5EF4-FFF2-40B4-BE49-F238E27FC236}">
                <a16:creationId xmlns:a16="http://schemas.microsoft.com/office/drawing/2014/main" id="{B19EB850-36C6-234E-9460-D685B5A8899B}"/>
              </a:ext>
            </a:extLst>
          </p:cNvPr>
          <p:cNvSpPr>
            <a:spLocks noGrp="1"/>
          </p:cNvSpPr>
          <p:nvPr userDrawn="1">
            <p:ph type="body" sz="quarter" idx="13" hasCustomPrompt="1"/>
          </p:nvPr>
        </p:nvSpPr>
        <p:spPr>
          <a:xfrm>
            <a:off x="6480187" y="2720364"/>
            <a:ext cx="4442040" cy="1820863"/>
          </a:xfrm>
        </p:spPr>
        <p:txBody>
          <a:bodyPr>
            <a:normAutofit/>
          </a:bodyPr>
          <a:lstStyle>
            <a:lvl1pPr marL="285693" indent="-285693">
              <a:lnSpc>
                <a:spcPts val="2160"/>
              </a:lnSpc>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 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sed. et in in</a:t>
            </a:r>
          </a:p>
          <a:p>
            <a:pPr lvl="0"/>
            <a:r>
              <a:rPr lang="en-US"/>
              <a:t>Non </a:t>
            </a:r>
            <a:r>
              <a:rPr lang="en-US" err="1"/>
              <a:t>consequuntur</a:t>
            </a:r>
            <a:r>
              <a:rPr lang="en-US"/>
              <a:t>. </a:t>
            </a:r>
            <a:r>
              <a:rPr lang="en-US" err="1"/>
              <a:t>homines</a:t>
            </a:r>
            <a:r>
              <a:rPr lang="en-US"/>
              <a:t> res </a:t>
            </a:r>
            <a:r>
              <a:rPr lang="en-US" err="1"/>
              <a:t>facere</a:t>
            </a:r>
            <a:r>
              <a:rPr lang="en-US"/>
              <a:t> </a:t>
            </a:r>
            <a:r>
              <a:rPr lang="en-US" err="1"/>
              <a:t>Itaque</a:t>
            </a:r>
            <a:r>
              <a:rPr lang="en-US"/>
              <a:t> </a:t>
            </a:r>
            <a:r>
              <a:rPr lang="en-US" err="1"/>
              <a:t>orationem</a:t>
            </a:r>
            <a:r>
              <a:rPr lang="en-US"/>
              <a:t>.</a:t>
            </a:r>
          </a:p>
        </p:txBody>
      </p:sp>
      <p:sp>
        <p:nvSpPr>
          <p:cNvPr id="15" name="Folded Corner 14">
            <a:extLst>
              <a:ext uri="{FF2B5EF4-FFF2-40B4-BE49-F238E27FC236}">
                <a16:creationId xmlns:a16="http://schemas.microsoft.com/office/drawing/2014/main" id="{758C6326-25E7-5548-B12B-DACC40C294F4}"/>
              </a:ext>
              <a:ext uri="{C183D7F6-B498-43B3-948B-1728B52AA6E4}">
                <adec:decorative xmlns:adec="http://schemas.microsoft.com/office/drawing/2017/decorative" val="1"/>
              </a:ext>
            </a:extLst>
          </p:cNvPr>
          <p:cNvSpPr/>
          <p:nvPr userDrawn="1"/>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2 main points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890722130"/>
      </p:ext>
    </p:extLst>
  </p:cSld>
  <p:clrMapOvr>
    <a:masterClrMapping/>
  </p:clrMapOvr>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s 3 topics side by sid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val="1"/>
              </a:ext>
            </a:extLst>
          </p:cNvPr>
          <p:cNvSpPr/>
          <p:nvPr/>
        </p:nvSpPr>
        <p:spPr>
          <a:xfrm>
            <a:off x="4447867"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val="1"/>
              </a:ext>
            </a:extLst>
          </p:cNvPr>
          <p:cNvSpPr/>
          <p:nvPr/>
        </p:nvSpPr>
        <p:spPr>
          <a:xfrm>
            <a:off x="8066713"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Rectangle 19">
            <a:extLst>
              <a:ext uri="{FF2B5EF4-FFF2-40B4-BE49-F238E27FC236}">
                <a16:creationId xmlns:a16="http://schemas.microsoft.com/office/drawing/2014/main" id="{67F9BE5B-CEBC-EF42-A9C1-923920C803C3}"/>
              </a:ext>
              <a:ext uri="{C183D7F6-B498-43B3-948B-1728B52AA6E4}">
                <adec:decorative xmlns:adec="http://schemas.microsoft.com/office/drawing/2017/decorative" val="1"/>
              </a:ext>
            </a:extLst>
          </p:cNvPr>
          <p:cNvSpPr/>
          <p:nvPr/>
        </p:nvSpPr>
        <p:spPr>
          <a:xfrm>
            <a:off x="774794"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val="1"/>
              </a:ext>
            </a:extLst>
          </p:cNvPr>
          <p:cNvSpPr/>
          <p:nvPr/>
        </p:nvSpPr>
        <p:spPr>
          <a:xfrm flipV="1">
            <a:off x="4656258" y="245364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val="1"/>
              </a:ext>
            </a:extLst>
          </p:cNvPr>
          <p:cNvSpPr/>
          <p:nvPr/>
        </p:nvSpPr>
        <p:spPr>
          <a:xfrm flipV="1">
            <a:off x="8250261" y="245364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3" name="Rectangle 22">
            <a:extLst>
              <a:ext uri="{FF2B5EF4-FFF2-40B4-BE49-F238E27FC236}">
                <a16:creationId xmlns:a16="http://schemas.microsoft.com/office/drawing/2014/main" id="{667BD3C9-2C74-714C-85A3-2EE06DB40E82}"/>
              </a:ext>
              <a:ext uri="{C183D7F6-B498-43B3-948B-1728B52AA6E4}">
                <adec:decorative xmlns:adec="http://schemas.microsoft.com/office/drawing/2017/decorative" val="1"/>
              </a:ext>
            </a:extLst>
          </p:cNvPr>
          <p:cNvSpPr/>
          <p:nvPr/>
        </p:nvSpPr>
        <p:spPr>
          <a:xfrm flipV="1">
            <a:off x="989742" y="245364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24" name="Text Placeholder 13">
            <a:extLst>
              <a:ext uri="{FF2B5EF4-FFF2-40B4-BE49-F238E27FC236}">
                <a16:creationId xmlns:a16="http://schemas.microsoft.com/office/drawing/2014/main" id="{C37AF079-B79E-DA48-AF3C-5B596EF250A5}"/>
              </a:ext>
            </a:extLst>
          </p:cNvPr>
          <p:cNvSpPr>
            <a:spLocks noGrp="1"/>
          </p:cNvSpPr>
          <p:nvPr>
            <p:ph type="body" sz="quarter" idx="10" hasCustomPrompt="1"/>
          </p:nvPr>
        </p:nvSpPr>
        <p:spPr>
          <a:xfrm>
            <a:off x="941541" y="2012372"/>
            <a:ext cx="2887490" cy="633413"/>
          </a:xfrm>
        </p:spPr>
        <p:txBody>
          <a:bodyPr>
            <a:normAutofit/>
          </a:bodyPr>
          <a:lstStyle>
            <a:lvl1pPr marL="0" indent="0">
              <a:buNone/>
              <a:defRPr sz="2200">
                <a:solidFill>
                  <a:schemeClr val="bg2"/>
                </a:solidFill>
              </a:defRPr>
            </a:lvl1pPr>
          </a:lstStyle>
          <a:p>
            <a:pPr lvl="0"/>
            <a:r>
              <a:rPr lang="en-US"/>
              <a:t>Enter topic header</a:t>
            </a:r>
          </a:p>
        </p:txBody>
      </p:sp>
      <p:sp>
        <p:nvSpPr>
          <p:cNvPr id="25" name="Text Placeholder 15">
            <a:extLst>
              <a:ext uri="{FF2B5EF4-FFF2-40B4-BE49-F238E27FC236}">
                <a16:creationId xmlns:a16="http://schemas.microsoft.com/office/drawing/2014/main" id="{4171F36A-3B5F-2741-8569-F03FD621A537}"/>
              </a:ext>
            </a:extLst>
          </p:cNvPr>
          <p:cNvSpPr>
            <a:spLocks noGrp="1"/>
          </p:cNvSpPr>
          <p:nvPr>
            <p:ph type="body" sz="quarter" idx="12" hasCustomPrompt="1"/>
          </p:nvPr>
        </p:nvSpPr>
        <p:spPr>
          <a:xfrm>
            <a:off x="966682" y="2699357"/>
            <a:ext cx="286234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4622725" y="2012372"/>
            <a:ext cx="2887490" cy="633413"/>
          </a:xfrm>
        </p:spPr>
        <p:txBody>
          <a:bodyPr>
            <a:normAutofit/>
          </a:bodyPr>
          <a:lstStyle>
            <a:lvl1pPr marL="0" indent="0">
              <a:buNone/>
              <a:defRPr sz="2200">
                <a:solidFill>
                  <a:schemeClr val="bg2"/>
                </a:solidFill>
              </a:defRPr>
            </a:lvl1pPr>
          </a:lstStyle>
          <a:p>
            <a:pPr lvl="0"/>
            <a:r>
              <a:rPr lang="en-US"/>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4647865" y="2699357"/>
            <a:ext cx="286234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8225975" y="2012372"/>
            <a:ext cx="2887490" cy="633413"/>
          </a:xfrm>
        </p:spPr>
        <p:txBody>
          <a:bodyPr>
            <a:normAutofit/>
          </a:bodyPr>
          <a:lstStyle>
            <a:lvl1pPr marL="0" indent="0">
              <a:buNone/>
              <a:defRPr sz="2200">
                <a:solidFill>
                  <a:schemeClr val="bg2"/>
                </a:solidFill>
              </a:defRPr>
            </a:lvl1pPr>
          </a:lstStyle>
          <a:p>
            <a:pPr lvl="0"/>
            <a:r>
              <a:rPr lang="en-US"/>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8251116" y="2699357"/>
            <a:ext cx="286234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1" name="Folded Corner 20">
            <a:extLst>
              <a:ext uri="{FF2B5EF4-FFF2-40B4-BE49-F238E27FC236}">
                <a16:creationId xmlns:a16="http://schemas.microsoft.com/office/drawing/2014/main" id="{27AC16F7-401F-AE49-B6E5-1F951AEA8092}"/>
              </a:ext>
              <a:ext uri="{C183D7F6-B498-43B3-948B-1728B52AA6E4}">
                <adec:decorative xmlns:adec="http://schemas.microsoft.com/office/drawing/2017/decorative" val="1"/>
              </a:ext>
            </a:extLst>
          </p:cNvPr>
          <p:cNvSpPr/>
          <p:nvPr/>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3 main points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47387609"/>
      </p:ext>
    </p:extLst>
  </p:cSld>
  <p:clrMapOvr>
    <a:masterClrMapping/>
  </p:clrMapOvr>
  <p:hf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s 4 topics side by side">
    <p:bg>
      <p:bgPr>
        <a:solidFill>
          <a:schemeClr val="bg1"/>
        </a:solidFill>
        <a:effectLst/>
      </p:bgPr>
    </p:bg>
    <p:spTree>
      <p:nvGrpSpPr>
        <p:cNvPr id="1" name=""/>
        <p:cNvGrpSpPr/>
        <p:nvPr/>
      </p:nvGrpSpPr>
      <p:grpSpPr>
        <a:xfrm>
          <a:off x="0" y="0"/>
          <a:ext cx="0" cy="0"/>
          <a:chOff x="0" y="0"/>
          <a:chExt cx="0" cy="0"/>
        </a:xfrm>
      </p:grpSpPr>
      <p:sp>
        <p:nvSpPr>
          <p:cNvPr id="31" name="Title Placeholder 1">
            <a:extLst>
              <a:ext uri="{FF2B5EF4-FFF2-40B4-BE49-F238E27FC236}">
                <a16:creationId xmlns:a16="http://schemas.microsoft.com/office/drawing/2014/main" id="{C2FB5640-CC02-7D4E-8647-471435167353}"/>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rgbClr val="56687A"/>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21" name="Rectangle 20">
            <a:extLst>
              <a:ext uri="{FF2B5EF4-FFF2-40B4-BE49-F238E27FC236}">
                <a16:creationId xmlns:a16="http://schemas.microsoft.com/office/drawing/2014/main" id="{D5253F65-F3DA-824B-8591-33C7698C925A}"/>
              </a:ext>
              <a:ext uri="{C183D7F6-B498-43B3-948B-1728B52AA6E4}">
                <adec:decorative xmlns:adec="http://schemas.microsoft.com/office/drawing/2017/decorative" val="1"/>
              </a:ext>
            </a:extLst>
          </p:cNvPr>
          <p:cNvSpPr/>
          <p:nvPr/>
        </p:nvSpPr>
        <p:spPr>
          <a:xfrm>
            <a:off x="762695" y="1809244"/>
            <a:ext cx="10667298"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Rectangle 22">
            <a:extLst>
              <a:ext uri="{FF2B5EF4-FFF2-40B4-BE49-F238E27FC236}">
                <a16:creationId xmlns:a16="http://schemas.microsoft.com/office/drawing/2014/main" id="{667BD3C9-2C74-714C-85A3-2EE06DB40E82}"/>
              </a:ext>
              <a:ext uri="{C183D7F6-B498-43B3-948B-1728B52AA6E4}">
                <adec:decorative xmlns:adec="http://schemas.microsoft.com/office/drawing/2017/decorative" val="1"/>
              </a:ext>
            </a:extLst>
          </p:cNvPr>
          <p:cNvSpPr/>
          <p:nvPr/>
        </p:nvSpPr>
        <p:spPr>
          <a:xfrm flipV="1">
            <a:off x="912257" y="255270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8" name="Rectangle 17">
            <a:extLst>
              <a:ext uri="{FF2B5EF4-FFF2-40B4-BE49-F238E27FC236}">
                <a16:creationId xmlns:a16="http://schemas.microsoft.com/office/drawing/2014/main" id="{1D217BC2-762D-FF44-9DB8-91E668863DDE}"/>
              </a:ext>
              <a:ext uri="{C183D7F6-B498-43B3-948B-1728B52AA6E4}">
                <adec:decorative xmlns:adec="http://schemas.microsoft.com/office/drawing/2017/decorative" val="1"/>
              </a:ext>
            </a:extLst>
          </p:cNvPr>
          <p:cNvSpPr/>
          <p:nvPr userDrawn="1"/>
        </p:nvSpPr>
        <p:spPr>
          <a:xfrm>
            <a:off x="3591132" y="257556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9" name="Rectangle 18">
            <a:extLst>
              <a:ext uri="{FF2B5EF4-FFF2-40B4-BE49-F238E27FC236}">
                <a16:creationId xmlns:a16="http://schemas.microsoft.com/office/drawing/2014/main" id="{FB7A2BBA-D8D3-3940-8BA2-15EC9C7422A3}"/>
              </a:ext>
              <a:ext uri="{C183D7F6-B498-43B3-948B-1728B52AA6E4}">
                <adec:decorative xmlns:adec="http://schemas.microsoft.com/office/drawing/2017/decorative" val="1"/>
              </a:ext>
            </a:extLst>
          </p:cNvPr>
          <p:cNvSpPr/>
          <p:nvPr userDrawn="1"/>
        </p:nvSpPr>
        <p:spPr>
          <a:xfrm>
            <a:off x="6292416" y="257556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Rectangle 19">
            <a:extLst>
              <a:ext uri="{FF2B5EF4-FFF2-40B4-BE49-F238E27FC236}">
                <a16:creationId xmlns:a16="http://schemas.microsoft.com/office/drawing/2014/main" id="{789A32DD-5B82-E247-B7B7-66EED8CC2430}"/>
              </a:ext>
              <a:ext uri="{C183D7F6-B498-43B3-948B-1728B52AA6E4}">
                <adec:decorative xmlns:adec="http://schemas.microsoft.com/office/drawing/2017/decorative" val="1"/>
              </a:ext>
            </a:extLst>
          </p:cNvPr>
          <p:cNvSpPr/>
          <p:nvPr userDrawn="1"/>
        </p:nvSpPr>
        <p:spPr>
          <a:xfrm>
            <a:off x="8952142" y="257556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4" name="Text Placeholder 13">
            <a:extLst>
              <a:ext uri="{FF2B5EF4-FFF2-40B4-BE49-F238E27FC236}">
                <a16:creationId xmlns:a16="http://schemas.microsoft.com/office/drawing/2014/main" id="{C37AF079-B79E-DA48-AF3C-5B596EF250A5}"/>
              </a:ext>
            </a:extLst>
          </p:cNvPr>
          <p:cNvSpPr>
            <a:spLocks noGrp="1"/>
          </p:cNvSpPr>
          <p:nvPr>
            <p:ph type="body" sz="quarter" idx="10" hasCustomPrompt="1"/>
          </p:nvPr>
        </p:nvSpPr>
        <p:spPr>
          <a:xfrm>
            <a:off x="912258" y="2077639"/>
            <a:ext cx="2319552" cy="633413"/>
          </a:xfrm>
        </p:spPr>
        <p:txBody>
          <a:bodyPr>
            <a:noAutofit/>
          </a:bodyPr>
          <a:lstStyle>
            <a:lvl1pPr marL="0" indent="0">
              <a:buNone/>
              <a:defRPr sz="2200">
                <a:solidFill>
                  <a:schemeClr val="bg2"/>
                </a:solidFill>
              </a:defRPr>
            </a:lvl1pPr>
          </a:lstStyle>
          <a:p>
            <a:pPr lvl="0"/>
            <a:r>
              <a:rPr lang="en-US"/>
              <a:t>Enter topic header</a:t>
            </a:r>
          </a:p>
        </p:txBody>
      </p:sp>
      <p:sp>
        <p:nvSpPr>
          <p:cNvPr id="25" name="Text Placeholder 15">
            <a:extLst>
              <a:ext uri="{FF2B5EF4-FFF2-40B4-BE49-F238E27FC236}">
                <a16:creationId xmlns:a16="http://schemas.microsoft.com/office/drawing/2014/main" id="{4171F36A-3B5F-2741-8569-F03FD621A537}"/>
              </a:ext>
            </a:extLst>
          </p:cNvPr>
          <p:cNvSpPr>
            <a:spLocks noGrp="1"/>
          </p:cNvSpPr>
          <p:nvPr>
            <p:ph type="body" sz="quarter" idx="12" hasCustomPrompt="1"/>
          </p:nvPr>
        </p:nvSpPr>
        <p:spPr>
          <a:xfrm>
            <a:off x="937399"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3591132" y="2077639"/>
            <a:ext cx="2319552" cy="633413"/>
          </a:xfrm>
        </p:spPr>
        <p:txBody>
          <a:bodyPr>
            <a:noAutofit/>
          </a:bodyPr>
          <a:lstStyle>
            <a:lvl1pPr marL="0" indent="0">
              <a:buNone/>
              <a:defRPr sz="2200">
                <a:solidFill>
                  <a:schemeClr val="bg2"/>
                </a:solidFill>
              </a:defRPr>
            </a:lvl1pPr>
          </a:lstStyle>
          <a:p>
            <a:pPr lvl="0"/>
            <a:r>
              <a:rPr lang="en-US"/>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3616273"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6281295" y="2077639"/>
            <a:ext cx="2319552" cy="633413"/>
          </a:xfrm>
        </p:spPr>
        <p:txBody>
          <a:bodyPr>
            <a:noAutofit/>
          </a:bodyPr>
          <a:lstStyle>
            <a:lvl1pPr marL="0" indent="0">
              <a:buNone/>
              <a:defRPr sz="2200">
                <a:solidFill>
                  <a:schemeClr val="bg2"/>
                </a:solidFill>
              </a:defRPr>
            </a:lvl1pPr>
          </a:lstStyle>
          <a:p>
            <a:pPr lvl="0"/>
            <a:r>
              <a:rPr lang="en-US"/>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6306435"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2" name="Text Placeholder 13">
            <a:extLst>
              <a:ext uri="{FF2B5EF4-FFF2-40B4-BE49-F238E27FC236}">
                <a16:creationId xmlns:a16="http://schemas.microsoft.com/office/drawing/2014/main" id="{B64B54BA-3EF9-1E41-95FE-A052E94F9FBC}"/>
              </a:ext>
            </a:extLst>
          </p:cNvPr>
          <p:cNvSpPr>
            <a:spLocks noGrp="1"/>
          </p:cNvSpPr>
          <p:nvPr>
            <p:ph type="body" sz="quarter" idx="17" hasCustomPrompt="1"/>
          </p:nvPr>
        </p:nvSpPr>
        <p:spPr>
          <a:xfrm>
            <a:off x="8941188" y="2077639"/>
            <a:ext cx="2319552" cy="633413"/>
          </a:xfrm>
        </p:spPr>
        <p:txBody>
          <a:bodyPr>
            <a:noAutofit/>
          </a:bodyPr>
          <a:lstStyle>
            <a:lvl1pPr marL="0" indent="0">
              <a:buNone/>
              <a:defRPr sz="2200">
                <a:solidFill>
                  <a:schemeClr val="bg2"/>
                </a:solidFill>
              </a:defRPr>
            </a:lvl1pPr>
          </a:lstStyle>
          <a:p>
            <a:pPr lvl="0"/>
            <a:r>
              <a:rPr lang="en-US"/>
              <a:t>Enter topic header</a:t>
            </a:r>
          </a:p>
        </p:txBody>
      </p:sp>
      <p:sp>
        <p:nvSpPr>
          <p:cNvPr id="32" name="Text Placeholder 15">
            <a:extLst>
              <a:ext uri="{FF2B5EF4-FFF2-40B4-BE49-F238E27FC236}">
                <a16:creationId xmlns:a16="http://schemas.microsoft.com/office/drawing/2014/main" id="{D9779481-C5C1-4041-8373-9C743A4B5E79}"/>
              </a:ext>
            </a:extLst>
          </p:cNvPr>
          <p:cNvSpPr>
            <a:spLocks noGrp="1"/>
          </p:cNvSpPr>
          <p:nvPr>
            <p:ph type="body" sz="quarter" idx="18" hasCustomPrompt="1"/>
          </p:nvPr>
        </p:nvSpPr>
        <p:spPr>
          <a:xfrm>
            <a:off x="8966328"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17" name="Folded Corner 16">
            <a:extLst>
              <a:ext uri="{FF2B5EF4-FFF2-40B4-BE49-F238E27FC236}">
                <a16:creationId xmlns:a16="http://schemas.microsoft.com/office/drawing/2014/main" id="{FB048794-0E47-8645-9B7B-78008DC27887}"/>
              </a:ext>
              <a:ext uri="{C183D7F6-B498-43B3-948B-1728B52AA6E4}">
                <adec:decorative xmlns:adec="http://schemas.microsoft.com/office/drawing/2017/decorative" val="1"/>
              </a:ext>
            </a:extLst>
          </p:cNvPr>
          <p:cNvSpPr/>
          <p:nvPr userDrawn="1"/>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4 main points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415187057"/>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s 5 topics side by side">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5253F65-F3DA-824B-8591-33C7698C925A}"/>
              </a:ext>
            </a:extLst>
          </p:cNvPr>
          <p:cNvSpPr/>
          <p:nvPr/>
        </p:nvSpPr>
        <p:spPr>
          <a:xfrm>
            <a:off x="457934" y="1809243"/>
            <a:ext cx="11276131"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23" name="Rectangle 22">
            <a:extLst>
              <a:ext uri="{FF2B5EF4-FFF2-40B4-BE49-F238E27FC236}">
                <a16:creationId xmlns:a16="http://schemas.microsoft.com/office/drawing/2014/main" id="{667BD3C9-2C74-714C-85A3-2EE06DB40E82}"/>
              </a:ext>
            </a:extLst>
          </p:cNvPr>
          <p:cNvSpPr/>
          <p:nvPr/>
        </p:nvSpPr>
        <p:spPr>
          <a:xfrm flipV="1">
            <a:off x="776187"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4" name="Text Placeholder 13">
            <a:extLst>
              <a:ext uri="{FF2B5EF4-FFF2-40B4-BE49-F238E27FC236}">
                <a16:creationId xmlns:a16="http://schemas.microsoft.com/office/drawing/2014/main" id="{C37AF079-B79E-DA48-AF3C-5B596EF250A5}"/>
              </a:ext>
            </a:extLst>
          </p:cNvPr>
          <p:cNvSpPr>
            <a:spLocks noGrp="1"/>
          </p:cNvSpPr>
          <p:nvPr>
            <p:ph type="body" sz="quarter" idx="10" hasCustomPrompt="1"/>
          </p:nvPr>
        </p:nvSpPr>
        <p:spPr>
          <a:xfrm>
            <a:off x="776187" y="2088524"/>
            <a:ext cx="1661169" cy="633413"/>
          </a:xfrm>
        </p:spPr>
        <p:txBody>
          <a:bodyPr>
            <a:noAutofit/>
          </a:bodyPr>
          <a:lstStyle>
            <a:lvl1pPr marL="0" indent="0">
              <a:buNone/>
              <a:defRPr sz="2200">
                <a:solidFill>
                  <a:schemeClr val="bg2"/>
                </a:solidFill>
              </a:defRPr>
            </a:lvl1pPr>
          </a:lstStyle>
          <a:p>
            <a:pPr lvl="0"/>
            <a:r>
              <a:rPr lang="en-US"/>
              <a:t>Enter header</a:t>
            </a:r>
          </a:p>
        </p:txBody>
      </p:sp>
      <p:sp>
        <p:nvSpPr>
          <p:cNvPr id="25" name="Text Placeholder 15">
            <a:extLst>
              <a:ext uri="{FF2B5EF4-FFF2-40B4-BE49-F238E27FC236}">
                <a16:creationId xmlns:a16="http://schemas.microsoft.com/office/drawing/2014/main" id="{4171F36A-3B5F-2741-8569-F03FD621A537}"/>
              </a:ext>
            </a:extLst>
          </p:cNvPr>
          <p:cNvSpPr>
            <a:spLocks noGrp="1"/>
          </p:cNvSpPr>
          <p:nvPr>
            <p:ph type="body" sz="quarter" idx="12" hasCustomPrompt="1"/>
          </p:nvPr>
        </p:nvSpPr>
        <p:spPr>
          <a:xfrm>
            <a:off x="776187"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sed</a:t>
            </a:r>
          </a:p>
        </p:txBody>
      </p:sp>
      <p:sp>
        <p:nvSpPr>
          <p:cNvPr id="36" name="Rectangle 35">
            <a:extLst>
              <a:ext uri="{FF2B5EF4-FFF2-40B4-BE49-F238E27FC236}">
                <a16:creationId xmlns:a16="http://schemas.microsoft.com/office/drawing/2014/main" id="{1AC5DDC6-E0B8-0D42-8047-A098C39F5200}"/>
              </a:ext>
            </a:extLst>
          </p:cNvPr>
          <p:cNvSpPr/>
          <p:nvPr userDrawn="1"/>
        </p:nvSpPr>
        <p:spPr>
          <a:xfrm flipV="1">
            <a:off x="3025056"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37" name="Text Placeholder 13">
            <a:extLst>
              <a:ext uri="{FF2B5EF4-FFF2-40B4-BE49-F238E27FC236}">
                <a16:creationId xmlns:a16="http://schemas.microsoft.com/office/drawing/2014/main" id="{54C7EE9E-9E4F-5F4A-ABD9-B56CF72FE00B}"/>
              </a:ext>
            </a:extLst>
          </p:cNvPr>
          <p:cNvSpPr>
            <a:spLocks noGrp="1"/>
          </p:cNvSpPr>
          <p:nvPr>
            <p:ph type="body" sz="quarter" idx="13" hasCustomPrompt="1"/>
          </p:nvPr>
        </p:nvSpPr>
        <p:spPr>
          <a:xfrm>
            <a:off x="3025056" y="2088524"/>
            <a:ext cx="1661169" cy="633413"/>
          </a:xfrm>
        </p:spPr>
        <p:txBody>
          <a:bodyPr>
            <a:noAutofit/>
          </a:bodyPr>
          <a:lstStyle>
            <a:lvl1pPr marL="0" indent="0">
              <a:buNone/>
              <a:defRPr sz="2200">
                <a:solidFill>
                  <a:schemeClr val="bg2"/>
                </a:solidFill>
              </a:defRPr>
            </a:lvl1pPr>
          </a:lstStyle>
          <a:p>
            <a:pPr lvl="0"/>
            <a:r>
              <a:rPr lang="en-US"/>
              <a:t>Enter header</a:t>
            </a:r>
          </a:p>
        </p:txBody>
      </p:sp>
      <p:sp>
        <p:nvSpPr>
          <p:cNvPr id="38" name="Text Placeholder 15">
            <a:extLst>
              <a:ext uri="{FF2B5EF4-FFF2-40B4-BE49-F238E27FC236}">
                <a16:creationId xmlns:a16="http://schemas.microsoft.com/office/drawing/2014/main" id="{F9DAF3F4-9AE3-5B46-892C-D390B1F9C51D}"/>
              </a:ext>
            </a:extLst>
          </p:cNvPr>
          <p:cNvSpPr>
            <a:spLocks noGrp="1"/>
          </p:cNvSpPr>
          <p:nvPr>
            <p:ph type="body" sz="quarter" idx="14" hasCustomPrompt="1"/>
          </p:nvPr>
        </p:nvSpPr>
        <p:spPr>
          <a:xfrm>
            <a:off x="3025056"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sed</a:t>
            </a:r>
          </a:p>
        </p:txBody>
      </p:sp>
      <p:sp>
        <p:nvSpPr>
          <p:cNvPr id="39" name="Rectangle 38">
            <a:extLst>
              <a:ext uri="{FF2B5EF4-FFF2-40B4-BE49-F238E27FC236}">
                <a16:creationId xmlns:a16="http://schemas.microsoft.com/office/drawing/2014/main" id="{144231D5-030A-1E48-B104-00DE8C2B8899}"/>
              </a:ext>
            </a:extLst>
          </p:cNvPr>
          <p:cNvSpPr/>
          <p:nvPr userDrawn="1"/>
        </p:nvSpPr>
        <p:spPr>
          <a:xfrm flipV="1">
            <a:off x="5265415"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0" name="Text Placeholder 13">
            <a:extLst>
              <a:ext uri="{FF2B5EF4-FFF2-40B4-BE49-F238E27FC236}">
                <a16:creationId xmlns:a16="http://schemas.microsoft.com/office/drawing/2014/main" id="{F1BA7263-F8AF-8E46-8963-E916CAD9629F}"/>
              </a:ext>
            </a:extLst>
          </p:cNvPr>
          <p:cNvSpPr>
            <a:spLocks noGrp="1"/>
          </p:cNvSpPr>
          <p:nvPr>
            <p:ph type="body" sz="quarter" idx="15" hasCustomPrompt="1"/>
          </p:nvPr>
        </p:nvSpPr>
        <p:spPr>
          <a:xfrm>
            <a:off x="5265415" y="2088524"/>
            <a:ext cx="1661169" cy="633413"/>
          </a:xfrm>
        </p:spPr>
        <p:txBody>
          <a:bodyPr>
            <a:noAutofit/>
          </a:bodyPr>
          <a:lstStyle>
            <a:lvl1pPr marL="0" indent="0">
              <a:buNone/>
              <a:defRPr sz="2200">
                <a:solidFill>
                  <a:schemeClr val="bg2"/>
                </a:solidFill>
              </a:defRPr>
            </a:lvl1pPr>
          </a:lstStyle>
          <a:p>
            <a:pPr lvl="0"/>
            <a:r>
              <a:rPr lang="en-US"/>
              <a:t>Enter header</a:t>
            </a:r>
          </a:p>
        </p:txBody>
      </p:sp>
      <p:sp>
        <p:nvSpPr>
          <p:cNvPr id="41" name="Text Placeholder 15">
            <a:extLst>
              <a:ext uri="{FF2B5EF4-FFF2-40B4-BE49-F238E27FC236}">
                <a16:creationId xmlns:a16="http://schemas.microsoft.com/office/drawing/2014/main" id="{EA7B353B-BB40-BB44-9043-1ECC44F0CFC2}"/>
              </a:ext>
            </a:extLst>
          </p:cNvPr>
          <p:cNvSpPr>
            <a:spLocks noGrp="1"/>
          </p:cNvSpPr>
          <p:nvPr>
            <p:ph type="body" sz="quarter" idx="16" hasCustomPrompt="1"/>
          </p:nvPr>
        </p:nvSpPr>
        <p:spPr>
          <a:xfrm>
            <a:off x="5265415"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42" name="Rectangle 41">
            <a:extLst>
              <a:ext uri="{FF2B5EF4-FFF2-40B4-BE49-F238E27FC236}">
                <a16:creationId xmlns:a16="http://schemas.microsoft.com/office/drawing/2014/main" id="{AB0E3A08-9D36-9E42-AA14-F86A9B64E7F8}"/>
              </a:ext>
            </a:extLst>
          </p:cNvPr>
          <p:cNvSpPr/>
          <p:nvPr userDrawn="1"/>
        </p:nvSpPr>
        <p:spPr>
          <a:xfrm flipV="1">
            <a:off x="7503973"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3" name="Text Placeholder 13">
            <a:extLst>
              <a:ext uri="{FF2B5EF4-FFF2-40B4-BE49-F238E27FC236}">
                <a16:creationId xmlns:a16="http://schemas.microsoft.com/office/drawing/2014/main" id="{610EA0A4-3A0A-A147-871A-A67BFCC813D3}"/>
              </a:ext>
            </a:extLst>
          </p:cNvPr>
          <p:cNvSpPr>
            <a:spLocks noGrp="1"/>
          </p:cNvSpPr>
          <p:nvPr>
            <p:ph type="body" sz="quarter" idx="17" hasCustomPrompt="1"/>
          </p:nvPr>
        </p:nvSpPr>
        <p:spPr>
          <a:xfrm>
            <a:off x="7503973" y="2088524"/>
            <a:ext cx="1661169" cy="633413"/>
          </a:xfrm>
        </p:spPr>
        <p:txBody>
          <a:bodyPr>
            <a:noAutofit/>
          </a:bodyPr>
          <a:lstStyle>
            <a:lvl1pPr marL="0" indent="0">
              <a:buNone/>
              <a:defRPr sz="2200">
                <a:solidFill>
                  <a:schemeClr val="bg2"/>
                </a:solidFill>
              </a:defRPr>
            </a:lvl1pPr>
          </a:lstStyle>
          <a:p>
            <a:pPr lvl="0"/>
            <a:r>
              <a:rPr lang="en-US"/>
              <a:t>Enter header</a:t>
            </a:r>
          </a:p>
        </p:txBody>
      </p:sp>
      <p:sp>
        <p:nvSpPr>
          <p:cNvPr id="44" name="Text Placeholder 15">
            <a:extLst>
              <a:ext uri="{FF2B5EF4-FFF2-40B4-BE49-F238E27FC236}">
                <a16:creationId xmlns:a16="http://schemas.microsoft.com/office/drawing/2014/main" id="{3E65431B-C3C0-E542-8968-F0EEF0B38BA4}"/>
              </a:ext>
            </a:extLst>
          </p:cNvPr>
          <p:cNvSpPr>
            <a:spLocks noGrp="1"/>
          </p:cNvSpPr>
          <p:nvPr>
            <p:ph type="body" sz="quarter" idx="18" hasCustomPrompt="1"/>
          </p:nvPr>
        </p:nvSpPr>
        <p:spPr>
          <a:xfrm>
            <a:off x="7503973"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45" name="Rectangle 44">
            <a:extLst>
              <a:ext uri="{FF2B5EF4-FFF2-40B4-BE49-F238E27FC236}">
                <a16:creationId xmlns:a16="http://schemas.microsoft.com/office/drawing/2014/main" id="{E6057ECD-7161-2049-9B7C-BE8DD502427F}"/>
              </a:ext>
            </a:extLst>
          </p:cNvPr>
          <p:cNvSpPr/>
          <p:nvPr userDrawn="1"/>
        </p:nvSpPr>
        <p:spPr>
          <a:xfrm flipV="1">
            <a:off x="9726884"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6" name="Text Placeholder 13">
            <a:extLst>
              <a:ext uri="{FF2B5EF4-FFF2-40B4-BE49-F238E27FC236}">
                <a16:creationId xmlns:a16="http://schemas.microsoft.com/office/drawing/2014/main" id="{DE801A77-721D-6A44-9E73-04A1A190DDB0}"/>
              </a:ext>
            </a:extLst>
          </p:cNvPr>
          <p:cNvSpPr>
            <a:spLocks noGrp="1"/>
          </p:cNvSpPr>
          <p:nvPr>
            <p:ph type="body" sz="quarter" idx="19" hasCustomPrompt="1"/>
          </p:nvPr>
        </p:nvSpPr>
        <p:spPr>
          <a:xfrm>
            <a:off x="9726884" y="2088524"/>
            <a:ext cx="1661169" cy="633413"/>
          </a:xfrm>
        </p:spPr>
        <p:txBody>
          <a:bodyPr>
            <a:noAutofit/>
          </a:bodyPr>
          <a:lstStyle>
            <a:lvl1pPr marL="0" indent="0">
              <a:buNone/>
              <a:defRPr sz="2200">
                <a:solidFill>
                  <a:schemeClr val="bg2"/>
                </a:solidFill>
              </a:defRPr>
            </a:lvl1pPr>
          </a:lstStyle>
          <a:p>
            <a:pPr lvl="0"/>
            <a:r>
              <a:rPr lang="en-US"/>
              <a:t>Enter header</a:t>
            </a:r>
          </a:p>
        </p:txBody>
      </p:sp>
      <p:sp>
        <p:nvSpPr>
          <p:cNvPr id="47" name="Text Placeholder 15">
            <a:extLst>
              <a:ext uri="{FF2B5EF4-FFF2-40B4-BE49-F238E27FC236}">
                <a16:creationId xmlns:a16="http://schemas.microsoft.com/office/drawing/2014/main" id="{4B4315F5-4B12-8F41-B59E-F8FB056A2DAF}"/>
              </a:ext>
            </a:extLst>
          </p:cNvPr>
          <p:cNvSpPr>
            <a:spLocks noGrp="1"/>
          </p:cNvSpPr>
          <p:nvPr>
            <p:ph type="body" sz="quarter" idx="20" hasCustomPrompt="1"/>
          </p:nvPr>
        </p:nvSpPr>
        <p:spPr>
          <a:xfrm>
            <a:off x="9726884"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0" name="Folded Corner 19">
            <a:extLst>
              <a:ext uri="{FF2B5EF4-FFF2-40B4-BE49-F238E27FC236}">
                <a16:creationId xmlns:a16="http://schemas.microsoft.com/office/drawing/2014/main" id="{F0AAAE33-36AB-D64E-A458-8F3241CF4BE0}"/>
              </a:ext>
              <a:ext uri="{C183D7F6-B498-43B3-948B-1728B52AA6E4}">
                <adec:decorative xmlns:adec="http://schemas.microsoft.com/office/drawing/2017/decorative" val="1"/>
              </a:ext>
            </a:extLst>
          </p:cNvPr>
          <p:cNvSpPr/>
          <p:nvPr userDrawn="1"/>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5 main points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134213316"/>
      </p:ext>
    </p:extLst>
  </p:cSld>
  <p:clrMapOvr>
    <a:masterClrMapping/>
  </p:clrMapOvr>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s main thought 2 topics">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CFA20CD-48AB-0944-B945-5016A459D462}"/>
              </a:ext>
              <a:ext uri="{C183D7F6-B498-43B3-948B-1728B52AA6E4}">
                <adec:decorative xmlns:adec="http://schemas.microsoft.com/office/drawing/2017/decorative" val="1"/>
              </a:ext>
            </a:extLst>
          </p:cNvPr>
          <p:cNvSpPr/>
          <p:nvPr userDrawn="1"/>
        </p:nvSpPr>
        <p:spPr>
          <a:xfrm>
            <a:off x="761575"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val="1"/>
              </a:ext>
            </a:extLst>
          </p:cNvPr>
          <p:cNvSpPr/>
          <p:nvPr/>
        </p:nvSpPr>
        <p:spPr>
          <a:xfrm>
            <a:off x="8066713" y="1809244"/>
            <a:ext cx="3334436" cy="5048756"/>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val="1"/>
              </a:ext>
            </a:extLst>
          </p:cNvPr>
          <p:cNvSpPr/>
          <p:nvPr/>
        </p:nvSpPr>
        <p:spPr>
          <a:xfrm flipV="1">
            <a:off x="8250261" y="247650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val="1"/>
              </a:ext>
            </a:extLst>
          </p:cNvPr>
          <p:cNvSpPr/>
          <p:nvPr/>
        </p:nvSpPr>
        <p:spPr>
          <a:xfrm>
            <a:off x="4447867" y="1809244"/>
            <a:ext cx="3334436" cy="5048756"/>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val="1"/>
              </a:ext>
            </a:extLst>
          </p:cNvPr>
          <p:cNvSpPr/>
          <p:nvPr/>
        </p:nvSpPr>
        <p:spPr>
          <a:xfrm flipV="1">
            <a:off x="4656258" y="247650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6" name="Text Placeholder 5">
            <a:extLst>
              <a:ext uri="{FF2B5EF4-FFF2-40B4-BE49-F238E27FC236}">
                <a16:creationId xmlns:a16="http://schemas.microsoft.com/office/drawing/2014/main" id="{B322C04B-DDBA-C748-941E-97C804CD129D}"/>
              </a:ext>
            </a:extLst>
          </p:cNvPr>
          <p:cNvSpPr>
            <a:spLocks noGrp="1"/>
          </p:cNvSpPr>
          <p:nvPr>
            <p:ph type="body" sz="quarter" idx="17" hasCustomPrompt="1"/>
          </p:nvPr>
        </p:nvSpPr>
        <p:spPr>
          <a:xfrm>
            <a:off x="790472" y="2012372"/>
            <a:ext cx="3305539" cy="1416628"/>
          </a:xfrm>
        </p:spPr>
        <p:txBody>
          <a:bodyPr lIns="457200" rIns="457200" anchor="t" anchorCtr="0">
            <a:noAutofit/>
          </a:bodyPr>
          <a:lstStyle>
            <a:lvl1pPr>
              <a:lnSpc>
                <a:spcPct val="90000"/>
              </a:lnSpc>
              <a:defRPr sz="3299" b="1" i="0">
                <a:solidFill>
                  <a:schemeClr val="accent6"/>
                </a:solidFill>
                <a:latin typeface="Community Semibold" panose="02000303040000020003" pitchFamily="2" charset="0"/>
              </a:defRPr>
            </a:lvl1pPr>
            <a:lvl2pPr>
              <a:defRPr sz="2400"/>
            </a:lvl2pPr>
            <a:lvl3pPr>
              <a:defRPr sz="2400"/>
            </a:lvl3pPr>
            <a:lvl4pPr>
              <a:defRPr sz="2400"/>
            </a:lvl4pPr>
            <a:lvl5pPr>
              <a:defRPr sz="2400"/>
            </a:lvl5pPr>
          </a:lstStyle>
          <a:p>
            <a:pPr lvl="0"/>
            <a:r>
              <a:rPr lang="en-US"/>
              <a:t>Enter a big thought here in three lines</a:t>
            </a:r>
          </a:p>
        </p:txBody>
      </p:sp>
      <p:sp>
        <p:nvSpPr>
          <p:cNvPr id="32" name="Text Placeholder 5">
            <a:extLst>
              <a:ext uri="{FF2B5EF4-FFF2-40B4-BE49-F238E27FC236}">
                <a16:creationId xmlns:a16="http://schemas.microsoft.com/office/drawing/2014/main" id="{D4F088DA-C421-9849-9271-FFEE51893A4C}"/>
              </a:ext>
            </a:extLst>
          </p:cNvPr>
          <p:cNvSpPr>
            <a:spLocks noGrp="1"/>
          </p:cNvSpPr>
          <p:nvPr>
            <p:ph type="body" sz="quarter" idx="18" hasCustomPrompt="1"/>
          </p:nvPr>
        </p:nvSpPr>
        <p:spPr>
          <a:xfrm>
            <a:off x="790472" y="3429000"/>
            <a:ext cx="3305539" cy="1205753"/>
          </a:xfrm>
        </p:spPr>
        <p:txBody>
          <a:bodyPr lIns="457200" tIns="457200" rIns="457200" anchor="t" anchorCtr="0">
            <a:noAutofit/>
          </a:bodyPr>
          <a:lstStyle>
            <a:lvl1pPr marL="0" marR="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0" i="0">
                <a:solidFill>
                  <a:schemeClr val="accent6"/>
                </a:solidFill>
                <a:latin typeface="Community Light" panose="02000303040000020003" pitchFamily="2" charset="0"/>
              </a:defRPr>
            </a:lvl1pPr>
            <a:lvl2pPr>
              <a:defRPr sz="2400"/>
            </a:lvl2pPr>
            <a:lvl3pPr>
              <a:defRPr sz="2400"/>
            </a:lvl3pPr>
            <a:lvl4pPr>
              <a:defRPr sz="2400"/>
            </a:lvl4pPr>
            <a:lvl5pPr>
              <a:defRPr sz="2400"/>
            </a:lvl5pPr>
          </a:lstStyle>
          <a:p>
            <a:pPr marL="0" marR="0" lvl="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Enter a description here two or three lines</a:t>
            </a:r>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4622725" y="2012372"/>
            <a:ext cx="2887490" cy="633413"/>
          </a:xfrm>
        </p:spPr>
        <p:txBody>
          <a:bodyPr>
            <a:normAutofit/>
          </a:bodyPr>
          <a:lstStyle>
            <a:lvl1pPr marL="0" indent="0">
              <a:buNone/>
              <a:defRPr sz="2200">
                <a:solidFill>
                  <a:schemeClr val="tx1"/>
                </a:solidFill>
              </a:defRPr>
            </a:lvl1pPr>
          </a:lstStyle>
          <a:p>
            <a:pPr lvl="0"/>
            <a:r>
              <a:rPr lang="en-US"/>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4647865" y="2699357"/>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8225975" y="2012372"/>
            <a:ext cx="2887490" cy="633413"/>
          </a:xfrm>
        </p:spPr>
        <p:txBody>
          <a:bodyPr>
            <a:normAutofit/>
          </a:bodyPr>
          <a:lstStyle>
            <a:lvl1pPr marL="0" indent="0">
              <a:buNone/>
              <a:defRPr sz="2200">
                <a:solidFill>
                  <a:schemeClr val="tx1"/>
                </a:solidFill>
              </a:defRPr>
            </a:lvl1pPr>
          </a:lstStyle>
          <a:p>
            <a:pPr lvl="0"/>
            <a:r>
              <a:rPr lang="en-US"/>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8251116" y="2699357"/>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18" name="Folded Corner 17">
            <a:extLst>
              <a:ext uri="{FF2B5EF4-FFF2-40B4-BE49-F238E27FC236}">
                <a16:creationId xmlns:a16="http://schemas.microsoft.com/office/drawing/2014/main" id="{5E8BF074-F1AE-C14E-BD27-EEBF6B5D4F00}"/>
              </a:ext>
              <a:ext uri="{C183D7F6-B498-43B3-948B-1728B52AA6E4}">
                <adec:decorative xmlns:adec="http://schemas.microsoft.com/office/drawing/2017/decorative" val="1"/>
              </a:ext>
            </a:extLst>
          </p:cNvPr>
          <p:cNvSpPr/>
          <p:nvPr/>
        </p:nvSpPr>
        <p:spPr>
          <a:xfrm>
            <a:off x="38096" y="-1257300"/>
            <a:ext cx="4876958"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2 main points with a additional titles and descriptor</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021321539"/>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main thought 2 topics">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CFA20CD-48AB-0944-B945-5016A459D462}"/>
              </a:ext>
              <a:ext uri="{C183D7F6-B498-43B3-948B-1728B52AA6E4}">
                <adec:decorative xmlns:adec="http://schemas.microsoft.com/office/drawing/2017/decorative" val="1"/>
              </a:ext>
            </a:extLst>
          </p:cNvPr>
          <p:cNvSpPr/>
          <p:nvPr userDrawn="1"/>
        </p:nvSpPr>
        <p:spPr>
          <a:xfrm>
            <a:off x="761575" y="762000"/>
            <a:ext cx="3334436" cy="6096002"/>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val="1"/>
              </a:ext>
            </a:extLst>
          </p:cNvPr>
          <p:cNvSpPr/>
          <p:nvPr/>
        </p:nvSpPr>
        <p:spPr>
          <a:xfrm>
            <a:off x="8066713" y="762000"/>
            <a:ext cx="3334436" cy="6096001"/>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val="1"/>
              </a:ext>
            </a:extLst>
          </p:cNvPr>
          <p:cNvSpPr/>
          <p:nvPr/>
        </p:nvSpPr>
        <p:spPr>
          <a:xfrm flipV="1">
            <a:off x="8250261" y="1429256"/>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val="1"/>
              </a:ext>
            </a:extLst>
          </p:cNvPr>
          <p:cNvSpPr/>
          <p:nvPr/>
        </p:nvSpPr>
        <p:spPr>
          <a:xfrm>
            <a:off x="4447867" y="762000"/>
            <a:ext cx="3334436" cy="6096001"/>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val="1"/>
              </a:ext>
            </a:extLst>
          </p:cNvPr>
          <p:cNvSpPr/>
          <p:nvPr/>
        </p:nvSpPr>
        <p:spPr>
          <a:xfrm flipV="1">
            <a:off x="4656258" y="1429256"/>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90472" y="971647"/>
            <a:ext cx="3305539" cy="1321210"/>
          </a:xfrm>
          <a:prstGeom prst="rect">
            <a:avLst/>
          </a:prstGeom>
          <a:noFill/>
        </p:spPr>
        <p:txBody>
          <a:bodyPr vert="horz" lIns="457200" tIns="45720" rIns="457200" bIns="45720" rtlCol="0" anchor="t"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lang="en-US" b="1" i="0" dirty="0">
                <a:solidFill>
                  <a:schemeClr val="accent2"/>
                </a:solidFill>
                <a:latin typeface="Community Semibold" panose="02000303040000020003" pitchFamily="2" charset="0"/>
                <a:ea typeface="+mn-ea"/>
                <a:cs typeface="+mn-cs"/>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Enter a big thought up to three lines</a:t>
            </a:r>
          </a:p>
        </p:txBody>
      </p:sp>
      <p:sp>
        <p:nvSpPr>
          <p:cNvPr id="32" name="Text Placeholder 5">
            <a:extLst>
              <a:ext uri="{FF2B5EF4-FFF2-40B4-BE49-F238E27FC236}">
                <a16:creationId xmlns:a16="http://schemas.microsoft.com/office/drawing/2014/main" id="{D4F088DA-C421-9849-9271-FFEE51893A4C}"/>
              </a:ext>
            </a:extLst>
          </p:cNvPr>
          <p:cNvSpPr>
            <a:spLocks noGrp="1"/>
          </p:cNvSpPr>
          <p:nvPr>
            <p:ph type="body" sz="quarter" idx="18" hasCustomPrompt="1"/>
          </p:nvPr>
        </p:nvSpPr>
        <p:spPr>
          <a:xfrm>
            <a:off x="790472" y="2381756"/>
            <a:ext cx="3305539" cy="1205753"/>
          </a:xfrm>
        </p:spPr>
        <p:txBody>
          <a:bodyPr lIns="457200" tIns="457200" rIns="457200" anchor="t" anchorCtr="0">
            <a:noAutofit/>
          </a:bodyPr>
          <a:lstStyle>
            <a:lvl1pPr marL="0" marR="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0" i="0">
                <a:solidFill>
                  <a:schemeClr val="accent6"/>
                </a:solidFill>
                <a:latin typeface="Community Light" panose="02000303040000020003" pitchFamily="2" charset="0"/>
              </a:defRPr>
            </a:lvl1pPr>
            <a:lvl2pPr>
              <a:defRPr sz="2400"/>
            </a:lvl2pPr>
            <a:lvl3pPr>
              <a:defRPr sz="2400"/>
            </a:lvl3pPr>
            <a:lvl4pPr>
              <a:defRPr sz="2400"/>
            </a:lvl4pPr>
            <a:lvl5pPr>
              <a:defRPr sz="2400"/>
            </a:lvl5pPr>
          </a:lstStyle>
          <a:p>
            <a:pPr marL="0" marR="0" lvl="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Enter a description here two or three lines</a:t>
            </a:r>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4622725" y="965128"/>
            <a:ext cx="2887490" cy="633413"/>
          </a:xfrm>
        </p:spPr>
        <p:txBody>
          <a:bodyPr>
            <a:normAutofit/>
          </a:bodyPr>
          <a:lstStyle>
            <a:lvl1pPr marL="0" indent="0">
              <a:buNone/>
              <a:defRPr sz="2200">
                <a:solidFill>
                  <a:schemeClr val="tx1"/>
                </a:solidFill>
              </a:defRPr>
            </a:lvl1pPr>
          </a:lstStyle>
          <a:p>
            <a:pPr lvl="0"/>
            <a:r>
              <a:rPr lang="en-US"/>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4647865" y="1652113"/>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8225975" y="965128"/>
            <a:ext cx="2887490" cy="633413"/>
          </a:xfrm>
        </p:spPr>
        <p:txBody>
          <a:bodyPr>
            <a:normAutofit/>
          </a:bodyPr>
          <a:lstStyle>
            <a:lvl1pPr marL="0" indent="0">
              <a:buNone/>
              <a:defRPr sz="2200">
                <a:solidFill>
                  <a:schemeClr val="tx1"/>
                </a:solidFill>
              </a:defRPr>
            </a:lvl1pPr>
          </a:lstStyle>
          <a:p>
            <a:pPr lvl="0"/>
            <a:r>
              <a:rPr lang="en-US"/>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8251116" y="1652113"/>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quis</a:t>
            </a:r>
            <a:r>
              <a:rPr lang="en-US"/>
              <a:t> et </a:t>
            </a:r>
            <a:r>
              <a:rPr lang="en-US" err="1"/>
              <a:t>quidam</a:t>
            </a:r>
            <a:r>
              <a:rPr lang="en-US"/>
              <a:t> </a:t>
            </a:r>
            <a:r>
              <a:rPr lang="en-US" err="1"/>
              <a:t>suscipit</a:t>
            </a:r>
            <a:r>
              <a:rPr lang="en-US"/>
              <a:t> quasi.</a:t>
            </a:r>
          </a:p>
          <a:p>
            <a:pPr lvl="0"/>
            <a:r>
              <a:rPr lang="en-US"/>
              <a:t>culpa </a:t>
            </a:r>
            <a:r>
              <a:rPr lang="en-US" err="1"/>
              <a:t>aut</a:t>
            </a:r>
            <a:r>
              <a:rPr lang="en-US"/>
              <a:t> </a:t>
            </a:r>
            <a:r>
              <a:rPr lang="en-US" err="1"/>
              <a:t>natus</a:t>
            </a:r>
            <a:r>
              <a:rPr lang="en-US"/>
              <a:t>, </a:t>
            </a:r>
            <a:r>
              <a:rPr lang="en-US" err="1"/>
              <a:t>quoddam</a:t>
            </a:r>
            <a:r>
              <a:rPr lang="en-US"/>
              <a:t> tempus. facilis propter </a:t>
            </a:r>
            <a:r>
              <a:rPr lang="en-US" err="1"/>
              <a:t>assumenda</a:t>
            </a:r>
            <a:endParaRPr lang="en-US"/>
          </a:p>
          <a:p>
            <a:pPr lvl="0"/>
            <a:r>
              <a:rPr lang="en-US"/>
              <a:t>quasi </a:t>
            </a:r>
            <a:r>
              <a:rPr lang="en-US" err="1"/>
              <a:t>fuit</a:t>
            </a:r>
            <a:r>
              <a:rPr lang="en-US"/>
              <a:t>. </a:t>
            </a:r>
            <a:r>
              <a:rPr lang="en-US" err="1"/>
              <a:t>unde</a:t>
            </a:r>
            <a:r>
              <a:rPr lang="en-US"/>
              <a:t> sit in </a:t>
            </a:r>
            <a:r>
              <a:rPr lang="en-US" err="1"/>
              <a:t>laborum</a:t>
            </a:r>
            <a:r>
              <a:rPr lang="en-US"/>
              <a:t> </a:t>
            </a:r>
            <a:r>
              <a:rPr lang="en-US" err="1"/>
              <a:t>inducens</a:t>
            </a:r>
            <a:r>
              <a:rPr lang="en-US"/>
              <a:t>. et </a:t>
            </a:r>
            <a:r>
              <a:rPr lang="en-US" err="1"/>
              <a:t>beatae</a:t>
            </a:r>
            <a:r>
              <a:rPr lang="en-US"/>
              <a:t> </a:t>
            </a:r>
            <a:r>
              <a:rPr lang="en-US" err="1"/>
              <a:t>vitam</a:t>
            </a:r>
            <a:r>
              <a:rPr lang="en-US"/>
              <a:t> </a:t>
            </a:r>
            <a:r>
              <a:rPr lang="en-US" err="1"/>
              <a:t>ea</a:t>
            </a:r>
            <a:r>
              <a:rPr lang="en-US"/>
              <a:t> </a:t>
            </a:r>
            <a:r>
              <a:rPr lang="en-US" err="1"/>
              <a:t>sed</a:t>
            </a:r>
            <a:endParaRPr lang="en-US"/>
          </a:p>
        </p:txBody>
      </p:sp>
      <p:sp>
        <p:nvSpPr>
          <p:cNvPr id="18" name="Folded Corner 17">
            <a:extLst>
              <a:ext uri="{FF2B5EF4-FFF2-40B4-BE49-F238E27FC236}">
                <a16:creationId xmlns:a16="http://schemas.microsoft.com/office/drawing/2014/main" id="{5E8BF074-F1AE-C14E-BD27-EEBF6B5D4F00}"/>
              </a:ext>
              <a:ext uri="{C183D7F6-B498-43B3-948B-1728B52AA6E4}">
                <adec:decorative xmlns:adec="http://schemas.microsoft.com/office/drawing/2017/decorative" val="1"/>
              </a:ext>
            </a:extLst>
          </p:cNvPr>
          <p:cNvSpPr/>
          <p:nvPr/>
        </p:nvSpPr>
        <p:spPr>
          <a:xfrm>
            <a:off x="38096" y="-1257300"/>
            <a:ext cx="4876958"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2 main points with a additional titles and descriptor</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467107546"/>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arge image titles date">
    <p:bg>
      <p:bgPr>
        <a:solidFill>
          <a:srgbClr val="FEFAF5"/>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1D46A6-2584-BE40-BCCB-20FF07471692}"/>
              </a:ext>
            </a:extLst>
          </p:cNvPr>
          <p:cNvSpPr>
            <a:spLocks noGrp="1"/>
          </p:cNvSpPr>
          <p:nvPr>
            <p:ph type="title" hasCustomPrompt="1"/>
          </p:nvPr>
        </p:nvSpPr>
        <p:spPr>
          <a:xfrm>
            <a:off x="5183842" y="1398134"/>
            <a:ext cx="5558960" cy="2192117"/>
          </a:xfrm>
          <a:noFill/>
        </p:spPr>
        <p:txBody>
          <a:bodyPr vert="horz" lIns="0" tIns="45720" rIns="0" bIns="45720" rtlCol="0" anchor="b" anchorCtr="0">
            <a:noAutofit/>
          </a:bodyPr>
          <a:lstStyle>
            <a:lvl1pPr algn="l">
              <a:lnSpc>
                <a:spcPts val="4799"/>
              </a:lnSpc>
              <a:defRPr lang="en-US" sz="4799">
                <a:solidFill>
                  <a:schemeClr val="accent2"/>
                </a:solidFill>
                <a:ea typeface="+mn-ea"/>
                <a:cs typeface="+mn-cs"/>
              </a:defRPr>
            </a:lvl1pPr>
          </a:lstStyle>
          <a:p>
            <a:pPr algn="l"/>
            <a:r>
              <a:rPr lang="en-US"/>
              <a:t>Enter a big idea or statement here of no more than two lines</a:t>
            </a:r>
          </a:p>
        </p:txBody>
      </p:sp>
      <p:sp>
        <p:nvSpPr>
          <p:cNvPr id="10" name="Text Placeholder 9">
            <a:extLst>
              <a:ext uri="{FF2B5EF4-FFF2-40B4-BE49-F238E27FC236}">
                <a16:creationId xmlns:a16="http://schemas.microsoft.com/office/drawing/2014/main" id="{0DAED64C-ED7B-1E46-947A-D03F95419394}"/>
              </a:ext>
            </a:extLst>
          </p:cNvPr>
          <p:cNvSpPr>
            <a:spLocks noGrp="1"/>
          </p:cNvSpPr>
          <p:nvPr>
            <p:ph type="body" sz="quarter" idx="13" hasCustomPrompt="1"/>
          </p:nvPr>
        </p:nvSpPr>
        <p:spPr>
          <a:xfrm>
            <a:off x="5183842" y="3910302"/>
            <a:ext cx="3459303" cy="1020763"/>
          </a:xfrm>
        </p:spPr>
        <p:txBody>
          <a:bodyPr>
            <a:noAutofit/>
          </a:bodyPr>
          <a:lstStyle>
            <a:lvl1pPr marL="0" indent="0">
              <a:buFontTx/>
              <a:buNone/>
              <a:defRPr sz="2699"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or name or person being quoted here</a:t>
            </a:r>
          </a:p>
        </p:txBody>
      </p:sp>
      <p:sp>
        <p:nvSpPr>
          <p:cNvPr id="11" name="Text Placeholder 9">
            <a:extLst>
              <a:ext uri="{FF2B5EF4-FFF2-40B4-BE49-F238E27FC236}">
                <a16:creationId xmlns:a16="http://schemas.microsoft.com/office/drawing/2014/main" id="{EC0877E4-E691-4A4E-95F7-04A179B81720}"/>
              </a:ext>
            </a:extLst>
          </p:cNvPr>
          <p:cNvSpPr>
            <a:spLocks noGrp="1"/>
          </p:cNvSpPr>
          <p:nvPr>
            <p:ph type="body" sz="quarter" idx="14" hasCustomPrompt="1"/>
          </p:nvPr>
        </p:nvSpPr>
        <p:spPr>
          <a:xfrm>
            <a:off x="5183842" y="4992818"/>
            <a:ext cx="3318563" cy="341810"/>
          </a:xfrm>
        </p:spPr>
        <p:txBody>
          <a:bodyPr anchor="t" anchorCtr="0">
            <a:noAutofit/>
          </a:bodyPr>
          <a:lstStyle>
            <a:lvl1pPr marL="0" indent="0">
              <a:buFontTx/>
              <a:buNone/>
              <a:defRPr sz="18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title or date here</a:t>
            </a:r>
          </a:p>
        </p:txBody>
      </p:sp>
      <p:sp>
        <p:nvSpPr>
          <p:cNvPr id="6" name="Picture Placeholder 5">
            <a:extLst>
              <a:ext uri="{FF2B5EF4-FFF2-40B4-BE49-F238E27FC236}">
                <a16:creationId xmlns:a16="http://schemas.microsoft.com/office/drawing/2014/main" id="{CE605FF5-BAD4-C64B-985B-205C7CF950E0}"/>
              </a:ext>
              <a:ext uri="{C183D7F6-B498-43B3-948B-1728B52AA6E4}">
                <adec:decorative xmlns:adec="http://schemas.microsoft.com/office/drawing/2017/decorative" val="1"/>
              </a:ext>
            </a:extLst>
          </p:cNvPr>
          <p:cNvSpPr>
            <a:spLocks noGrp="1"/>
          </p:cNvSpPr>
          <p:nvPr>
            <p:ph type="pic" sz="quarter" idx="11" hasCustomPrompt="1"/>
          </p:nvPr>
        </p:nvSpPr>
        <p:spPr>
          <a:xfrm>
            <a:off x="-3292417" y="-739424"/>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a:lvl1pPr>
          </a:lstStyle>
          <a:p>
            <a:r>
              <a:rPr lang="en-US"/>
              <a:t>Drag and drop</a:t>
            </a:r>
          </a:p>
          <a:p>
            <a:r>
              <a:rPr lang="en-US"/>
              <a:t>image here</a:t>
            </a:r>
          </a:p>
        </p:txBody>
      </p:sp>
      <p:sp>
        <p:nvSpPr>
          <p:cNvPr id="7" name="Folded Corner 6">
            <a:extLst>
              <a:ext uri="{FF2B5EF4-FFF2-40B4-BE49-F238E27FC236}">
                <a16:creationId xmlns:a16="http://schemas.microsoft.com/office/drawing/2014/main" id="{665B33F3-87B0-314B-B77D-8F10219A9E3D}"/>
              </a:ext>
              <a:ext uri="{C183D7F6-B498-43B3-948B-1728B52AA6E4}">
                <adec:decorative xmlns:adec="http://schemas.microsoft.com/office/drawing/2017/decorative" val="1"/>
              </a:ext>
            </a:extLst>
          </p:cNvPr>
          <p:cNvSpPr/>
          <p:nvPr userDrawn="1"/>
        </p:nvSpPr>
        <p:spPr>
          <a:xfrm>
            <a:off x="0" y="-876300"/>
            <a:ext cx="4381723" cy="6858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has visual impact with the large image and dramatic typography. For a quote or statement.</a:t>
            </a:r>
          </a:p>
        </p:txBody>
      </p:sp>
      <p:pic>
        <p:nvPicPr>
          <p:cNvPr id="8" name="Logo">
            <a:extLst>
              <a:ext uri="{FF2B5EF4-FFF2-40B4-BE49-F238E27FC236}">
                <a16:creationId xmlns:a16="http://schemas.microsoft.com/office/drawing/2014/main" id="{C49E4E25-3F61-FA4C-B37D-3E2D88464A3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Tree>
    <p:extLst>
      <p:ext uri="{BB962C8B-B14F-4D97-AF65-F5344CB8AC3E}">
        <p14:creationId xmlns:p14="http://schemas.microsoft.com/office/powerpoint/2010/main" val="59122495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mage title 4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3393-43EB-834F-897E-2E09BDE544FE}"/>
              </a:ext>
            </a:extLst>
          </p:cNvPr>
          <p:cNvSpPr>
            <a:spLocks noGrp="1"/>
          </p:cNvSpPr>
          <p:nvPr>
            <p:ph type="title" hasCustomPrompt="1"/>
          </p:nvPr>
        </p:nvSpPr>
        <p:spPr>
          <a:xfrm>
            <a:off x="7586478" y="991106"/>
            <a:ext cx="3508445" cy="1925032"/>
          </a:xfrm>
          <a:noFill/>
          <a:ln w="3175" cap="flat">
            <a:noFill/>
            <a:miter lim="400000"/>
          </a:ln>
          <a:effectLst/>
        </p:spPr>
        <p:txBody>
          <a:bodyPr wrap="square" lIns="48142" tIns="48142" rIns="48142" bIns="48142" numCol="1" anchor="b" anchorCtr="0">
            <a:spAutoFit/>
          </a:bodyPr>
          <a:lstStyle>
            <a:lvl1pPr>
              <a:defRPr lang="en-US" sz="4399" b="0" dirty="0">
                <a:solidFill>
                  <a:schemeClr val="accent2"/>
                </a:solidFill>
                <a:ea typeface="+mn-ea"/>
                <a:cs typeface="+mn-cs"/>
              </a:defRPr>
            </a:lvl1pPr>
          </a:lstStyle>
          <a:p>
            <a:pPr marL="0" lvl="0" defTabSz="914080"/>
            <a:r>
              <a:rPr lang="en-US"/>
              <a:t>Enter slide title here in two lines</a:t>
            </a:r>
          </a:p>
        </p:txBody>
      </p:sp>
      <p:sp>
        <p:nvSpPr>
          <p:cNvPr id="4" name="Text Placeholder 3">
            <a:extLst>
              <a:ext uri="{FF2B5EF4-FFF2-40B4-BE49-F238E27FC236}">
                <a16:creationId xmlns:a16="http://schemas.microsoft.com/office/drawing/2014/main" id="{D7127411-22D8-F241-BFA9-9A89FACBB04A}"/>
              </a:ext>
            </a:extLst>
          </p:cNvPr>
          <p:cNvSpPr>
            <a:spLocks noGrp="1"/>
          </p:cNvSpPr>
          <p:nvPr>
            <p:ph type="body" sz="quarter" idx="12" hasCustomPrompt="1"/>
          </p:nvPr>
        </p:nvSpPr>
        <p:spPr>
          <a:xfrm>
            <a:off x="7595993" y="3083821"/>
            <a:ext cx="3424011" cy="2326380"/>
          </a:xfrm>
        </p:spPr>
        <p:txBody>
          <a:bodyPr>
            <a:normAutofit/>
          </a:bodyPr>
          <a:lstStyle>
            <a:lvl1pPr>
              <a:lnSpc>
                <a:spcPts val="3239"/>
              </a:lnSpc>
              <a:defRPr sz="2699"/>
            </a:lvl1pPr>
            <a:lvl2pPr>
              <a:defRPr sz="2999"/>
            </a:lvl2pPr>
            <a:lvl3pPr>
              <a:defRPr sz="2999"/>
            </a:lvl3pPr>
            <a:lvl4pPr>
              <a:defRPr sz="2999"/>
            </a:lvl4pPr>
            <a:lvl5pPr>
              <a:defRPr sz="2999"/>
            </a:lvl5pPr>
          </a:lstStyle>
          <a:p>
            <a:pPr lvl="0"/>
            <a:r>
              <a:rPr lang="en-US"/>
              <a:t>Point 1</a:t>
            </a:r>
          </a:p>
          <a:p>
            <a:pPr lvl="0"/>
            <a:r>
              <a:rPr lang="en-US"/>
              <a:t>Point 2</a:t>
            </a:r>
          </a:p>
          <a:p>
            <a:pPr lvl="0"/>
            <a:r>
              <a:rPr lang="en-US"/>
              <a:t>Point 3</a:t>
            </a:r>
          </a:p>
          <a:p>
            <a:pPr lvl="0"/>
            <a:r>
              <a:rPr lang="en-US"/>
              <a:t>Point 4</a:t>
            </a:r>
          </a:p>
        </p:txBody>
      </p:sp>
      <p:sp>
        <p:nvSpPr>
          <p:cNvPr id="17" name="Picture Placeholder 15">
            <a:extLst>
              <a:ext uri="{FF2B5EF4-FFF2-40B4-BE49-F238E27FC236}">
                <a16:creationId xmlns:a16="http://schemas.microsoft.com/office/drawing/2014/main" id="{62C1A7CD-F849-0844-BD28-38AC3DDF3A43}"/>
              </a:ext>
              <a:ext uri="{C183D7F6-B498-43B3-948B-1728B52AA6E4}">
                <adec:decorative xmlns:adec="http://schemas.microsoft.com/office/drawing/2017/decorative" val="1"/>
              </a:ext>
            </a:extLst>
          </p:cNvPr>
          <p:cNvSpPr>
            <a:spLocks noGrp="1"/>
          </p:cNvSpPr>
          <p:nvPr>
            <p:ph type="pic" sz="quarter" idx="10" hasCustomPrompt="1"/>
          </p:nvPr>
        </p:nvSpPr>
        <p:spPr>
          <a:xfrm>
            <a:off x="1" y="0"/>
            <a:ext cx="6096000"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5" name="Folded Corner 4">
            <a:extLst>
              <a:ext uri="{FF2B5EF4-FFF2-40B4-BE49-F238E27FC236}">
                <a16:creationId xmlns:a16="http://schemas.microsoft.com/office/drawing/2014/main" id="{EC90067C-6D7C-2D47-A4DB-24CEF6BD5EBB}"/>
              </a:ext>
              <a:ext uri="{C183D7F6-B498-43B3-948B-1728B52AA6E4}">
                <adec:decorative xmlns:adec="http://schemas.microsoft.com/office/drawing/2017/decorative" val="1"/>
              </a:ext>
            </a:extLst>
          </p:cNvPr>
          <p:cNvSpPr/>
          <p:nvPr userDrawn="1"/>
        </p:nvSpPr>
        <p:spPr>
          <a:xfrm>
            <a:off x="0" y="-1066800"/>
            <a:ext cx="6667425"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four supporting points. Large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25336784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image title bullets">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5CB4F954-B90A-E846-B70B-8E24C346971F}"/>
              </a:ext>
            </a:extLst>
          </p:cNvPr>
          <p:cNvSpPr>
            <a:spLocks noGrp="1"/>
          </p:cNvSpPr>
          <p:nvPr>
            <p:ph type="title" hasCustomPrompt="1"/>
          </p:nvPr>
        </p:nvSpPr>
        <p:spPr>
          <a:xfrm>
            <a:off x="6595152" y="697832"/>
            <a:ext cx="4807488" cy="509280"/>
          </a:xfrm>
          <a:prstGeom prst="rect">
            <a:avLst/>
          </a:prstGeom>
        </p:spPr>
        <p:txBody>
          <a:bodyPr vert="horz" lIns="91440" tIns="45720" rIns="91440" bIns="45720" rtlCol="0" anchor="b">
            <a:normAutofit/>
          </a:bodyPr>
          <a:lstStyle/>
          <a:p>
            <a:r>
              <a:rPr lang="en-US"/>
              <a:t>Enter slide title here</a:t>
            </a:r>
          </a:p>
        </p:txBody>
      </p:sp>
      <p:sp>
        <p:nvSpPr>
          <p:cNvPr id="17" name="Picture Placeholder 15">
            <a:extLst>
              <a:ext uri="{FF2B5EF4-FFF2-40B4-BE49-F238E27FC236}">
                <a16:creationId xmlns:a16="http://schemas.microsoft.com/office/drawing/2014/main" id="{62C1A7CD-F849-0844-BD28-38AC3DDF3A43}"/>
              </a:ext>
              <a:ext uri="{C183D7F6-B498-43B3-948B-1728B52AA6E4}">
                <adec:decorative xmlns:adec="http://schemas.microsoft.com/office/drawing/2017/decorative" val="1"/>
              </a:ext>
            </a:extLst>
          </p:cNvPr>
          <p:cNvSpPr>
            <a:spLocks noGrp="1"/>
          </p:cNvSpPr>
          <p:nvPr>
            <p:ph type="pic" sz="quarter" idx="10" hasCustomPrompt="1"/>
          </p:nvPr>
        </p:nvSpPr>
        <p:spPr>
          <a:xfrm>
            <a:off x="1" y="0"/>
            <a:ext cx="6096000"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3" name="Text Placeholder 2">
            <a:extLst>
              <a:ext uri="{FF2B5EF4-FFF2-40B4-BE49-F238E27FC236}">
                <a16:creationId xmlns:a16="http://schemas.microsoft.com/office/drawing/2014/main" id="{1237C705-A68E-0E4F-9A79-825FC6F43DE6}"/>
              </a:ext>
            </a:extLst>
          </p:cNvPr>
          <p:cNvSpPr>
            <a:spLocks noGrp="1"/>
          </p:cNvSpPr>
          <p:nvPr>
            <p:ph type="body" sz="quarter" idx="12"/>
          </p:nvPr>
        </p:nvSpPr>
        <p:spPr>
          <a:xfrm>
            <a:off x="6578538" y="1460500"/>
            <a:ext cx="4812673" cy="4635500"/>
          </a:xfrm>
        </p:spPr>
        <p:txBody>
          <a:bodyPr>
            <a:normAutofit/>
          </a:bodyPr>
          <a:lstStyle>
            <a:lvl1pPr marL="342831" indent="-342831">
              <a:lnSpc>
                <a:spcPts val="3359"/>
              </a:lnSpc>
              <a:buClr>
                <a:schemeClr val="bg2"/>
              </a:buClr>
              <a:buFont typeface="Arial" panose="020B0604020202020204" pitchFamily="34" charset="0"/>
              <a:buChar char="•"/>
              <a:defRPr sz="2200"/>
            </a:lvl1pPr>
            <a:lvl2pPr marL="799940" indent="-342831">
              <a:lnSpc>
                <a:spcPts val="3359"/>
              </a:lnSpc>
              <a:buClr>
                <a:schemeClr val="bg2"/>
              </a:buClr>
              <a:buFont typeface="Arial" panose="020B0604020202020204" pitchFamily="34" charset="0"/>
              <a:buChar char="•"/>
              <a:defRPr sz="2200"/>
            </a:lvl2pPr>
            <a:lvl3pPr marL="1199910" indent="-285693">
              <a:lnSpc>
                <a:spcPts val="3359"/>
              </a:lnSpc>
              <a:buClr>
                <a:schemeClr val="bg2"/>
              </a:buClr>
              <a:buFont typeface="Arial" panose="020B0604020202020204" pitchFamily="34" charset="0"/>
              <a:buChar char="•"/>
              <a:defRPr sz="2200"/>
            </a:lvl3pPr>
            <a:lvl4pPr marL="1657019" indent="-285693">
              <a:lnSpc>
                <a:spcPts val="3359"/>
              </a:lnSpc>
              <a:buClr>
                <a:schemeClr val="bg2"/>
              </a:buClr>
              <a:buFont typeface="Arial" panose="020B0604020202020204" pitchFamily="34" charset="0"/>
              <a:buChar char="•"/>
              <a:defRPr sz="2200"/>
            </a:lvl4pPr>
            <a:lvl5pPr marL="2114127" indent="-285693">
              <a:lnSpc>
                <a:spcPts val="3359"/>
              </a:lnSpc>
              <a:buClr>
                <a:schemeClr val="bg2"/>
              </a:buClr>
              <a:buFont typeface="Arial" panose="020B0604020202020204" pitchFamily="34" charset="0"/>
              <a:buChar char="•"/>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lded Corner 4">
            <a:extLst>
              <a:ext uri="{FF2B5EF4-FFF2-40B4-BE49-F238E27FC236}">
                <a16:creationId xmlns:a16="http://schemas.microsoft.com/office/drawing/2014/main" id="{BD348F6D-E344-E64C-8C1D-3F1EAE36E17B}"/>
              </a:ext>
              <a:ext uri="{C183D7F6-B498-43B3-948B-1728B52AA6E4}">
                <adec:decorative xmlns:adec="http://schemas.microsoft.com/office/drawing/2017/decorative" val="1"/>
              </a:ext>
            </a:extLst>
          </p:cNvPr>
          <p:cNvSpPr/>
          <p:nvPr userDrawn="1"/>
        </p:nvSpPr>
        <p:spPr>
          <a:xfrm>
            <a:off x="0" y="-1219201"/>
            <a:ext cx="7124566"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cascading supporting points. Large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48181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9628E-0184-7234-CD28-7AA3B779DB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A780A3-9FD4-F6F5-78ED-ABFDB0F23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58465-CA76-F63C-AEA3-B2184C7CE577}"/>
              </a:ext>
            </a:extLst>
          </p:cNvPr>
          <p:cNvSpPr>
            <a:spLocks noGrp="1"/>
          </p:cNvSpPr>
          <p:nvPr>
            <p:ph type="dt" sz="half" idx="10"/>
          </p:nvPr>
        </p:nvSpPr>
        <p:spPr/>
        <p:txBody>
          <a:bodyPr/>
          <a:lstStyle/>
          <a:p>
            <a:fld id="{EC754C87-1350-3642-8A68-5211F08800D4}" type="datetimeFigureOut">
              <a:rPr lang="en-US" smtClean="0"/>
              <a:t>4/5/23</a:t>
            </a:fld>
            <a:endParaRPr lang="en-US"/>
          </a:p>
        </p:txBody>
      </p:sp>
      <p:sp>
        <p:nvSpPr>
          <p:cNvPr id="5" name="Footer Placeholder 4">
            <a:extLst>
              <a:ext uri="{FF2B5EF4-FFF2-40B4-BE49-F238E27FC236}">
                <a16:creationId xmlns:a16="http://schemas.microsoft.com/office/drawing/2014/main" id="{5AB31AC8-C9F4-DDEA-C505-AF59A986A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1D032-E524-BE8F-DF3D-7E60573F7FA1}"/>
              </a:ext>
            </a:extLst>
          </p:cNvPr>
          <p:cNvSpPr>
            <a:spLocks noGrp="1"/>
          </p:cNvSpPr>
          <p:nvPr>
            <p:ph type="sldNum" sz="quarter" idx="12"/>
          </p:nvPr>
        </p:nvSpPr>
        <p:spPr/>
        <p:txBody>
          <a:bodyPr/>
          <a:lstStyle/>
          <a:p>
            <a:fld id="{501E045E-7174-FA49-A688-C4C4F7F93678}" type="slidenum">
              <a:rPr lang="en-US" smtClean="0"/>
              <a:t>‹#›</a:t>
            </a:fld>
            <a:endParaRPr lang="en-US"/>
          </a:p>
        </p:txBody>
      </p:sp>
    </p:spTree>
    <p:extLst>
      <p:ext uri="{BB962C8B-B14F-4D97-AF65-F5344CB8AC3E}">
        <p14:creationId xmlns:p14="http://schemas.microsoft.com/office/powerpoint/2010/main" val="297887297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image title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03BE-8593-614C-8193-6A6195BDDD25}"/>
              </a:ext>
            </a:extLst>
          </p:cNvPr>
          <p:cNvSpPr>
            <a:spLocks noGrp="1"/>
          </p:cNvSpPr>
          <p:nvPr>
            <p:ph type="title" hasCustomPrompt="1"/>
          </p:nvPr>
        </p:nvSpPr>
        <p:spPr>
          <a:xfrm>
            <a:off x="6192032" y="2172849"/>
            <a:ext cx="4359265" cy="1292517"/>
          </a:xfrm>
          <a:noFill/>
        </p:spPr>
        <p:txBody>
          <a:bodyPr vert="horz" lIns="0" tIns="45720" rIns="0" bIns="45720" rtlCol="0" anchor="b" anchorCtr="0">
            <a:noAutofit/>
          </a:bodyPr>
          <a:lstStyle>
            <a:lvl1pPr>
              <a:defRPr lang="en-US" sz="4399" dirty="0">
                <a:ea typeface="+mn-ea"/>
                <a:cs typeface="+mn-cs"/>
              </a:defRPr>
            </a:lvl1pPr>
          </a:lstStyle>
          <a:p>
            <a:pPr lvl="0"/>
            <a:r>
              <a:rPr lang="en-US"/>
              <a:t>Enter slide title here in two lines</a:t>
            </a:r>
          </a:p>
        </p:txBody>
      </p:sp>
      <p:sp>
        <p:nvSpPr>
          <p:cNvPr id="6" name="Text Placeholder 17">
            <a:extLst>
              <a:ext uri="{FF2B5EF4-FFF2-40B4-BE49-F238E27FC236}">
                <a16:creationId xmlns:a16="http://schemas.microsoft.com/office/drawing/2014/main" id="{05E13DE4-2BFF-254C-B2EE-0DDF05CA5B94}"/>
              </a:ext>
            </a:extLst>
          </p:cNvPr>
          <p:cNvSpPr>
            <a:spLocks noGrp="1"/>
          </p:cNvSpPr>
          <p:nvPr>
            <p:ph type="body" sz="quarter" idx="13" hasCustomPrompt="1"/>
          </p:nvPr>
        </p:nvSpPr>
        <p:spPr>
          <a:xfrm>
            <a:off x="6192032" y="3490251"/>
            <a:ext cx="4374420" cy="1310350"/>
          </a:xfrm>
        </p:spPr>
        <p:txBody>
          <a:bodyPr>
            <a:normAutofit/>
          </a:bodyPr>
          <a:lstStyle>
            <a:lvl1pPr marL="0" indent="0">
              <a:lnSpc>
                <a:spcPts val="2879"/>
              </a:lnSpc>
              <a:buFontTx/>
              <a:buNone/>
              <a:defRPr sz="2400"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up to three lines</a:t>
            </a:r>
          </a:p>
        </p:txBody>
      </p:sp>
      <p:sp>
        <p:nvSpPr>
          <p:cNvPr id="9" name="Picture Placeholder 7">
            <a:extLst>
              <a:ext uri="{FF2B5EF4-FFF2-40B4-BE49-F238E27FC236}">
                <a16:creationId xmlns:a16="http://schemas.microsoft.com/office/drawing/2014/main" id="{3092DEDE-4211-354D-90F0-DF7243317EF0}"/>
              </a:ext>
              <a:ext uri="{C183D7F6-B498-43B3-948B-1728B52AA6E4}">
                <adec:decorative xmlns:adec="http://schemas.microsoft.com/office/drawing/2017/decorative" val="1"/>
              </a:ext>
            </a:extLst>
          </p:cNvPr>
          <p:cNvSpPr>
            <a:spLocks noGrp="1"/>
          </p:cNvSpPr>
          <p:nvPr>
            <p:ph type="pic" sz="quarter" idx="10" hasCustomPrompt="1"/>
          </p:nvPr>
        </p:nvSpPr>
        <p:spPr>
          <a:xfrm>
            <a:off x="0" y="0"/>
            <a:ext cx="4115057"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8" name="Folded Corner 7">
            <a:extLst>
              <a:ext uri="{FF2B5EF4-FFF2-40B4-BE49-F238E27FC236}">
                <a16:creationId xmlns:a16="http://schemas.microsoft.com/office/drawing/2014/main" id="{A7F202DC-F5AC-9047-AC72-74DF876A8E30}"/>
              </a:ext>
              <a:ext uri="{C183D7F6-B498-43B3-948B-1728B52AA6E4}">
                <adec:decorative xmlns:adec="http://schemas.microsoft.com/office/drawing/2017/decorative" val="1"/>
              </a:ext>
            </a:extLst>
          </p:cNvPr>
          <p:cNvSpPr/>
          <p:nvPr userDrawn="1"/>
        </p:nvSpPr>
        <p:spPr>
          <a:xfrm>
            <a:off x="0" y="-1066800"/>
            <a:ext cx="7353136"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four supporting points. Medium portrait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8864923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image titl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198757-C009-324C-9496-C58C44507E94}"/>
              </a:ext>
            </a:extLst>
          </p:cNvPr>
          <p:cNvSpPr>
            <a:spLocks noGrp="1"/>
          </p:cNvSpPr>
          <p:nvPr>
            <p:ph type="title" hasCustomPrompt="1"/>
          </p:nvPr>
        </p:nvSpPr>
        <p:spPr>
          <a:xfrm>
            <a:off x="1859371" y="2211860"/>
            <a:ext cx="4367624" cy="1354301"/>
          </a:xfrm>
          <a:noFill/>
        </p:spPr>
        <p:txBody>
          <a:bodyPr vert="horz" lIns="0" tIns="45720" rIns="0" bIns="45720" rtlCol="0" anchor="b" anchorCtr="0">
            <a:noAutofit/>
          </a:bodyPr>
          <a:lstStyle>
            <a:lvl1pPr>
              <a:defRPr lang="en-US" sz="4799">
                <a:ea typeface="+mn-ea"/>
                <a:cs typeface="+mn-cs"/>
              </a:defRPr>
            </a:lvl1pPr>
          </a:lstStyle>
          <a:p>
            <a:pPr marL="0" lvl="0" indent="0">
              <a:spcBef>
                <a:spcPts val="1000"/>
              </a:spcBef>
              <a:buFontTx/>
            </a:pPr>
            <a:r>
              <a:rPr lang="en-US"/>
              <a:t>Enter slide title here in two lines</a:t>
            </a:r>
          </a:p>
        </p:txBody>
      </p:sp>
      <p:sp>
        <p:nvSpPr>
          <p:cNvPr id="4" name="Text Placeholder 17">
            <a:extLst>
              <a:ext uri="{FF2B5EF4-FFF2-40B4-BE49-F238E27FC236}">
                <a16:creationId xmlns:a16="http://schemas.microsoft.com/office/drawing/2014/main" id="{AC472DD5-8B8D-534D-BA98-CC2816B17ED2}"/>
              </a:ext>
            </a:extLst>
          </p:cNvPr>
          <p:cNvSpPr>
            <a:spLocks noGrp="1"/>
          </p:cNvSpPr>
          <p:nvPr>
            <p:ph type="body" sz="quarter" idx="13" hasCustomPrompt="1"/>
          </p:nvPr>
        </p:nvSpPr>
        <p:spPr>
          <a:xfrm>
            <a:off x="1859371" y="3558388"/>
            <a:ext cx="4374420" cy="1310350"/>
          </a:xfrm>
        </p:spPr>
        <p:txBody>
          <a:bodyPr>
            <a:normAutofit/>
          </a:bodyPr>
          <a:lstStyle>
            <a:lvl1pPr marL="0" indent="0">
              <a:lnSpc>
                <a:spcPts val="2879"/>
              </a:lnSpc>
              <a:buFontTx/>
              <a:buNone/>
              <a:defRPr sz="2400"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a:t>
            </a:r>
          </a:p>
        </p:txBody>
      </p:sp>
      <p:sp>
        <p:nvSpPr>
          <p:cNvPr id="9" name="Picture Placeholder 7">
            <a:extLst>
              <a:ext uri="{FF2B5EF4-FFF2-40B4-BE49-F238E27FC236}">
                <a16:creationId xmlns:a16="http://schemas.microsoft.com/office/drawing/2014/main" id="{3092DEDE-4211-354D-90F0-DF7243317EF0}"/>
              </a:ext>
              <a:ext uri="{C183D7F6-B498-43B3-948B-1728B52AA6E4}">
                <adec:decorative xmlns:adec="http://schemas.microsoft.com/office/drawing/2017/decorative" val="1"/>
              </a:ext>
            </a:extLst>
          </p:cNvPr>
          <p:cNvSpPr>
            <a:spLocks noGrp="1"/>
          </p:cNvSpPr>
          <p:nvPr>
            <p:ph type="pic" sz="quarter" idx="10" hasCustomPrompt="1"/>
          </p:nvPr>
        </p:nvSpPr>
        <p:spPr>
          <a:xfrm>
            <a:off x="8076942" y="0"/>
            <a:ext cx="4115057"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7" name="Folded Corner 6">
            <a:extLst>
              <a:ext uri="{FF2B5EF4-FFF2-40B4-BE49-F238E27FC236}">
                <a16:creationId xmlns:a16="http://schemas.microsoft.com/office/drawing/2014/main" id="{4E9082C6-1587-E44D-9855-D4709138090F}"/>
              </a:ext>
              <a:ext uri="{C183D7F6-B498-43B3-948B-1728B52AA6E4}">
                <adec:decorative xmlns:adec="http://schemas.microsoft.com/office/drawing/2017/decorative" val="1"/>
              </a:ext>
            </a:extLst>
          </p:cNvPr>
          <p:cNvSpPr/>
          <p:nvPr userDrawn="1"/>
        </p:nvSpPr>
        <p:spPr>
          <a:xfrm>
            <a:off x="0" y="-1028700"/>
            <a:ext cx="7467421"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four supporting points. Medium portrait image flush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47809994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large image title 1">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1982B07-7307-0A4F-97BE-09EF37DB0CC0}"/>
              </a:ext>
            </a:extLst>
          </p:cNvPr>
          <p:cNvSpPr>
            <a:spLocks noGrp="1"/>
          </p:cNvSpPr>
          <p:nvPr>
            <p:ph type="title" hasCustomPrompt="1"/>
          </p:nvPr>
        </p:nvSpPr>
        <p:spPr>
          <a:xfrm>
            <a:off x="8076942" y="1624320"/>
            <a:ext cx="3465855" cy="1461780"/>
          </a:xfrm>
          <a:prstGeom prst="rect">
            <a:avLst/>
          </a:prstGeom>
        </p:spPr>
        <p:txBody>
          <a:bodyPr vert="horz" lIns="0" tIns="45720" rIns="0" bIns="0" rtlCol="0" anchor="b" anchorCtr="0">
            <a:noAutofit/>
          </a:bodyPr>
          <a:lstStyle>
            <a:lvl1pPr>
              <a:lnSpc>
                <a:spcPct val="80000"/>
              </a:lnSpc>
              <a:defRPr sz="3299"/>
            </a:lvl1pPr>
          </a:lstStyle>
          <a:p>
            <a:r>
              <a:rPr lang="en-US"/>
              <a:t>Enter slide title here in two lines</a:t>
            </a:r>
          </a:p>
        </p:txBody>
      </p:sp>
      <p:sp>
        <p:nvSpPr>
          <p:cNvPr id="3" name="Text Placeholder 2">
            <a:extLst>
              <a:ext uri="{FF2B5EF4-FFF2-40B4-BE49-F238E27FC236}">
                <a16:creationId xmlns:a16="http://schemas.microsoft.com/office/drawing/2014/main" id="{A69B809B-D886-404A-9732-21B4C60A4A66}"/>
              </a:ext>
            </a:extLst>
          </p:cNvPr>
          <p:cNvSpPr>
            <a:spLocks noGrp="1"/>
          </p:cNvSpPr>
          <p:nvPr>
            <p:ph type="body" sz="quarter" idx="12" hasCustomPrompt="1"/>
          </p:nvPr>
        </p:nvSpPr>
        <p:spPr>
          <a:xfrm>
            <a:off x="8103132" y="3266727"/>
            <a:ext cx="3288079" cy="2007401"/>
          </a:xfrm>
        </p:spPr>
        <p:txBody>
          <a:bodyPr>
            <a:noAutofit/>
          </a:bodyPr>
          <a:lstStyle>
            <a:lvl1pPr>
              <a:lnSpc>
                <a:spcPts val="2879"/>
              </a:lnSpc>
              <a:defRPr sz="2200">
                <a:solidFill>
                  <a:schemeClr val="accent6"/>
                </a:solidFill>
              </a:defRPr>
            </a:lvl1pPr>
          </a:lstStyle>
          <a:p>
            <a:pPr lvl="0"/>
            <a:r>
              <a:rPr lang="en-US"/>
              <a:t>Lorem ipsum dolor sit </a:t>
            </a:r>
            <a:r>
              <a:rPr lang="en-US" err="1"/>
              <a:t>amet</a:t>
            </a:r>
            <a:r>
              <a:rPr lang="en-US"/>
              <a:t> </a:t>
            </a:r>
            <a:r>
              <a:rPr lang="en-US" err="1"/>
              <a:t>fuga</a:t>
            </a:r>
            <a:r>
              <a:rPr lang="en-US"/>
              <a:t> sed </a:t>
            </a:r>
            <a:r>
              <a:rPr lang="en-US" err="1"/>
              <a:t>amet</a:t>
            </a:r>
            <a:r>
              <a:rPr lang="en-US"/>
              <a:t> </a:t>
            </a:r>
            <a:r>
              <a:rPr lang="en-US" err="1"/>
              <a:t>possimus</a:t>
            </a:r>
            <a:r>
              <a:rPr lang="en-US"/>
              <a:t> </a:t>
            </a:r>
            <a:r>
              <a:rPr lang="en-US" err="1"/>
              <a:t>fuga</a:t>
            </a:r>
            <a:r>
              <a:rPr lang="en-US"/>
              <a:t>. non </a:t>
            </a:r>
            <a:r>
              <a:rPr lang="en-US" err="1"/>
              <a:t>sibi</a:t>
            </a:r>
            <a:r>
              <a:rPr lang="en-US"/>
              <a:t> </a:t>
            </a:r>
            <a:r>
              <a:rPr lang="en-US" err="1"/>
              <a:t>aut</a:t>
            </a:r>
            <a:r>
              <a:rPr lang="en-US"/>
              <a:t> id </a:t>
            </a:r>
            <a:r>
              <a:rPr lang="en-US" err="1"/>
              <a:t>unum</a:t>
            </a:r>
            <a:r>
              <a:rPr lang="en-US"/>
              <a:t>. </a:t>
            </a:r>
            <a:r>
              <a:rPr lang="en-US" err="1"/>
              <a:t>quibusdam</a:t>
            </a:r>
            <a:r>
              <a:rPr lang="en-US"/>
              <a:t> </a:t>
            </a:r>
            <a:r>
              <a:rPr lang="en-US" err="1"/>
              <a:t>officii</a:t>
            </a:r>
            <a:r>
              <a:rPr lang="en-US"/>
              <a:t> </a:t>
            </a:r>
            <a:r>
              <a:rPr lang="en-US" err="1"/>
              <a:t>voluptatem</a:t>
            </a:r>
            <a:endParaRPr lang="en-US"/>
          </a:p>
        </p:txBody>
      </p:sp>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0" y="0"/>
            <a:ext cx="7753134"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8" name="Folded Corner 7">
            <a:extLst>
              <a:ext uri="{FF2B5EF4-FFF2-40B4-BE49-F238E27FC236}">
                <a16:creationId xmlns:a16="http://schemas.microsoft.com/office/drawing/2014/main" id="{AE46AC47-1500-3B47-80E2-C875EE7DFA66}"/>
              </a:ext>
              <a:ext uri="{C183D7F6-B498-43B3-948B-1728B52AA6E4}">
                <adec:decorative xmlns:adec="http://schemas.microsoft.com/office/drawing/2017/decorative" val="1"/>
              </a:ext>
            </a:extLst>
          </p:cNvPr>
          <p:cNvSpPr/>
          <p:nvPr userDrawn="1"/>
        </p:nvSpPr>
        <p:spPr>
          <a:xfrm>
            <a:off x="0" y="-1028700"/>
            <a:ext cx="6895996" cy="8289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Large landscape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16482342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large image title 2">
    <p:bg>
      <p:bgPr>
        <a:solidFill>
          <a:srgbClr val="FDFAF5"/>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09CF5CA5-4A7D-7143-A6E7-B1784F84DD66}"/>
              </a:ext>
            </a:extLst>
          </p:cNvPr>
          <p:cNvSpPr>
            <a:spLocks noGrp="1"/>
          </p:cNvSpPr>
          <p:nvPr>
            <p:ph type="title" hasCustomPrompt="1"/>
          </p:nvPr>
        </p:nvSpPr>
        <p:spPr>
          <a:xfrm>
            <a:off x="776300" y="1624320"/>
            <a:ext cx="3452249" cy="1461780"/>
          </a:xfrm>
          <a:prstGeom prst="rect">
            <a:avLst/>
          </a:prstGeom>
        </p:spPr>
        <p:txBody>
          <a:bodyPr vert="horz" lIns="0" tIns="45720" rIns="0" bIns="0" rtlCol="0" anchor="b">
            <a:noAutofit/>
          </a:bodyPr>
          <a:lstStyle>
            <a:lvl1pPr>
              <a:defRPr sz="3299"/>
            </a:lvl1pPr>
          </a:lstStyle>
          <a:p>
            <a:r>
              <a:rPr lang="en-US"/>
              <a:t>Enter slide title here in two lines</a:t>
            </a:r>
          </a:p>
        </p:txBody>
      </p:sp>
      <p:sp>
        <p:nvSpPr>
          <p:cNvPr id="12" name="Text Placeholder 2">
            <a:extLst>
              <a:ext uri="{FF2B5EF4-FFF2-40B4-BE49-F238E27FC236}">
                <a16:creationId xmlns:a16="http://schemas.microsoft.com/office/drawing/2014/main" id="{E24506A7-B18D-F242-B88E-3375CFCF7FF8}"/>
              </a:ext>
            </a:extLst>
          </p:cNvPr>
          <p:cNvSpPr>
            <a:spLocks noGrp="1"/>
          </p:cNvSpPr>
          <p:nvPr>
            <p:ph type="body" sz="quarter" idx="13" hasCustomPrompt="1"/>
          </p:nvPr>
        </p:nvSpPr>
        <p:spPr>
          <a:xfrm>
            <a:off x="786674" y="3266727"/>
            <a:ext cx="3288079" cy="2007401"/>
          </a:xfrm>
        </p:spPr>
        <p:txBody>
          <a:bodyPr>
            <a:noAutofit/>
          </a:bodyPr>
          <a:lstStyle>
            <a:lvl1pPr>
              <a:lnSpc>
                <a:spcPts val="2879"/>
              </a:lnSpc>
              <a:defRPr sz="2200">
                <a:solidFill>
                  <a:schemeClr val="accent6"/>
                </a:solidFill>
              </a:defRPr>
            </a:lvl1pPr>
          </a:lstStyle>
          <a:p>
            <a:pPr lvl="0"/>
            <a:r>
              <a:rPr lang="en-US"/>
              <a:t>Lorem ipsum dolor sit </a:t>
            </a:r>
            <a:r>
              <a:rPr lang="en-US" err="1"/>
              <a:t>amet</a:t>
            </a:r>
            <a:r>
              <a:rPr lang="en-US"/>
              <a:t> </a:t>
            </a:r>
            <a:r>
              <a:rPr lang="en-US" err="1"/>
              <a:t>fuga</a:t>
            </a:r>
            <a:r>
              <a:rPr lang="en-US"/>
              <a:t> sed </a:t>
            </a:r>
            <a:r>
              <a:rPr lang="en-US" err="1"/>
              <a:t>amet</a:t>
            </a:r>
            <a:r>
              <a:rPr lang="en-US"/>
              <a:t> </a:t>
            </a:r>
            <a:r>
              <a:rPr lang="en-US" err="1"/>
              <a:t>possimus</a:t>
            </a:r>
            <a:r>
              <a:rPr lang="en-US"/>
              <a:t> </a:t>
            </a:r>
            <a:r>
              <a:rPr lang="en-US" err="1"/>
              <a:t>fuga</a:t>
            </a:r>
            <a:r>
              <a:rPr lang="en-US"/>
              <a:t>. non </a:t>
            </a:r>
            <a:r>
              <a:rPr lang="en-US" err="1"/>
              <a:t>sibi</a:t>
            </a:r>
            <a:r>
              <a:rPr lang="en-US"/>
              <a:t> </a:t>
            </a:r>
            <a:r>
              <a:rPr lang="en-US" err="1"/>
              <a:t>aut</a:t>
            </a:r>
            <a:r>
              <a:rPr lang="en-US"/>
              <a:t> id </a:t>
            </a:r>
            <a:r>
              <a:rPr lang="en-US" err="1"/>
              <a:t>unum</a:t>
            </a:r>
            <a:r>
              <a:rPr lang="en-US"/>
              <a:t>. </a:t>
            </a:r>
            <a:r>
              <a:rPr lang="en-US" err="1"/>
              <a:t>quibusdam</a:t>
            </a:r>
            <a:r>
              <a:rPr lang="en-US"/>
              <a:t> </a:t>
            </a:r>
            <a:r>
              <a:rPr lang="en-US" err="1"/>
              <a:t>officii</a:t>
            </a:r>
            <a:r>
              <a:rPr lang="en-US"/>
              <a:t> </a:t>
            </a:r>
            <a:r>
              <a:rPr lang="en-US" err="1"/>
              <a:t>voluptatem</a:t>
            </a:r>
            <a:endParaRPr lang="en-US"/>
          </a:p>
        </p:txBody>
      </p:sp>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4419819" y="0"/>
            <a:ext cx="7772181"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7" name="Folded Corner 6">
            <a:extLst>
              <a:ext uri="{FF2B5EF4-FFF2-40B4-BE49-F238E27FC236}">
                <a16:creationId xmlns:a16="http://schemas.microsoft.com/office/drawing/2014/main" id="{585957FD-6B89-6B47-A7BB-28ED16D272B3}"/>
              </a:ext>
              <a:ext uri="{C183D7F6-B498-43B3-948B-1728B52AA6E4}">
                <adec:decorative xmlns:adec="http://schemas.microsoft.com/office/drawing/2017/decorative" val="1"/>
              </a:ext>
            </a:extLst>
          </p:cNvPr>
          <p:cNvSpPr/>
          <p:nvPr userDrawn="1"/>
        </p:nvSpPr>
        <p:spPr>
          <a:xfrm>
            <a:off x="0" y="-1181101"/>
            <a:ext cx="7162661"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Large landscape image flush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4265770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description image 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23913" y="1470222"/>
            <a:ext cx="3372098" cy="967006"/>
          </a:xfrm>
          <a:prstGeom prst="rect">
            <a:avLst/>
          </a:prstGeom>
        </p:spPr>
        <p:txBody>
          <a:bodyPr vert="horz" lIns="91440" tIns="45720" rIns="91440" bIns="45720" rtlCol="0" anchor="b" anchorCtr="0">
            <a:normAutofit/>
          </a:bodyPr>
          <a:lstStyle>
            <a:lvl1pPr>
              <a:defRPr>
                <a:solidFill>
                  <a:schemeClr val="accent2"/>
                </a:solidFill>
              </a:defRPr>
            </a:lvl1pPr>
          </a:lstStyle>
          <a:p>
            <a:r>
              <a:rPr lang="en-US"/>
              <a:t>Enter slide title here in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20755" y="2693218"/>
            <a:ext cx="3372098" cy="2668092"/>
          </a:xfrm>
        </p:spPr>
        <p:txBody>
          <a:bodyPr lIns="109728"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4419818" y="1454889"/>
            <a:ext cx="7772182" cy="3948223"/>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990600"/>
            <a:ext cx="6286475" cy="7908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Image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56180058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description image 2">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0" y="1454889"/>
            <a:ext cx="7772182" cy="3948223"/>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8080101" y="1470222"/>
            <a:ext cx="3372098" cy="967006"/>
          </a:xfrm>
          <a:prstGeom prst="rect">
            <a:avLst/>
          </a:prstGeom>
        </p:spPr>
        <p:txBody>
          <a:bodyPr vert="horz" lIns="91440" tIns="45720" rIns="91440" bIns="45720" rtlCol="0" anchor="b" anchorCtr="0">
            <a:normAutofit/>
          </a:bodyPr>
          <a:lstStyle>
            <a:lvl1pPr>
              <a:defRPr>
                <a:solidFill>
                  <a:schemeClr val="accent2"/>
                </a:solidFill>
              </a:defRPr>
            </a:lvl1pPr>
          </a:lstStyle>
          <a:p>
            <a:r>
              <a:rPr lang="en-US"/>
              <a:t>Enter slide title here in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8076943" y="2693218"/>
            <a:ext cx="3372098" cy="2668092"/>
          </a:xfrm>
        </p:spPr>
        <p:txBody>
          <a:bodyPr lIns="109728"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1219201"/>
            <a:ext cx="6362665"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Image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30208650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description image collage ">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23913" y="1470222"/>
            <a:ext cx="3372098" cy="967006"/>
          </a:xfrm>
          <a:prstGeom prst="rect">
            <a:avLst/>
          </a:prstGeom>
        </p:spPr>
        <p:txBody>
          <a:bodyPr vert="horz" lIns="91440" tIns="45720" rIns="91440" bIns="45720" rtlCol="0" anchor="b" anchorCtr="0">
            <a:normAutofit/>
          </a:bodyPr>
          <a:lstStyle>
            <a:lvl1pPr>
              <a:lnSpc>
                <a:spcPts val="3299"/>
              </a:lnSpc>
              <a:defRPr>
                <a:solidFill>
                  <a:schemeClr val="accent2"/>
                </a:solidFill>
              </a:defRPr>
            </a:lvl1pPr>
          </a:lstStyle>
          <a:p>
            <a:r>
              <a:rPr lang="en-US"/>
              <a:t>Enter slide title here in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20755" y="2693218"/>
            <a:ext cx="3372098" cy="2904831"/>
          </a:xfrm>
        </p:spPr>
        <p:txBody>
          <a:bodyPr lIns="109728"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4419818" y="762001"/>
            <a:ext cx="3657124" cy="5334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14" name="Picture Placeholder 12">
            <a:extLst>
              <a:ext uri="{FF2B5EF4-FFF2-40B4-BE49-F238E27FC236}">
                <a16:creationId xmlns:a16="http://schemas.microsoft.com/office/drawing/2014/main" id="{CF307B90-2CCC-0B4B-8B74-AA385B290006}"/>
              </a:ext>
              <a:ext uri="{C183D7F6-B498-43B3-948B-1728B52AA6E4}">
                <adec:decorative xmlns:adec="http://schemas.microsoft.com/office/drawing/2017/decorative" val="1"/>
              </a:ext>
            </a:extLst>
          </p:cNvPr>
          <p:cNvSpPr>
            <a:spLocks noGrp="1"/>
          </p:cNvSpPr>
          <p:nvPr>
            <p:ph type="pic" sz="quarter" idx="11" hasCustomPrompt="1"/>
          </p:nvPr>
        </p:nvSpPr>
        <p:spPr>
          <a:xfrm>
            <a:off x="8249791" y="762000"/>
            <a:ext cx="3141419" cy="1560449"/>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17" name="Picture Placeholder 15">
            <a:extLst>
              <a:ext uri="{FF2B5EF4-FFF2-40B4-BE49-F238E27FC236}">
                <a16:creationId xmlns:a16="http://schemas.microsoft.com/office/drawing/2014/main" id="{EA979289-3F52-3843-9E05-2C81886F4531}"/>
              </a:ext>
              <a:ext uri="{C183D7F6-B498-43B3-948B-1728B52AA6E4}">
                <adec:decorative xmlns:adec="http://schemas.microsoft.com/office/drawing/2017/decorative" val="1"/>
              </a:ext>
            </a:extLst>
          </p:cNvPr>
          <p:cNvSpPr>
            <a:spLocks noGrp="1"/>
          </p:cNvSpPr>
          <p:nvPr>
            <p:ph type="pic" sz="quarter" idx="12" hasCustomPrompt="1"/>
          </p:nvPr>
        </p:nvSpPr>
        <p:spPr>
          <a:xfrm>
            <a:off x="8249791" y="2482948"/>
            <a:ext cx="3141420" cy="3613053"/>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1219201"/>
            <a:ext cx="6362665"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Image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5835172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s image collage 1">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512F2BB-119C-7B4C-8DEC-4542C824E2A6}"/>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itle 1">
            <a:extLst>
              <a:ext uri="{FF2B5EF4-FFF2-40B4-BE49-F238E27FC236}">
                <a16:creationId xmlns:a16="http://schemas.microsoft.com/office/drawing/2014/main" id="{C1AD46BB-78D6-C244-A469-FE74681530A0}"/>
              </a:ext>
            </a:extLst>
          </p:cNvPr>
          <p:cNvSpPr>
            <a:spLocks noGrp="1"/>
          </p:cNvSpPr>
          <p:nvPr>
            <p:ph type="title" hasCustomPrompt="1"/>
          </p:nvPr>
        </p:nvSpPr>
        <p:spPr>
          <a:xfrm>
            <a:off x="711902" y="2372498"/>
            <a:ext cx="3777870" cy="1239252"/>
          </a:xfrm>
          <a:noFill/>
        </p:spPr>
        <p:txBody>
          <a:bodyPr vert="horz" lIns="0" tIns="45720" rIns="0" bIns="45720" rtlCol="0" anchor="b" anchorCtr="0">
            <a:noAutofit/>
          </a:bodyPr>
          <a:lstStyle>
            <a:lvl1pPr>
              <a:lnSpc>
                <a:spcPts val="4399"/>
              </a:lnSpc>
              <a:defRPr lang="en-US" sz="4399">
                <a:ea typeface="+mn-ea"/>
                <a:cs typeface="+mn-cs"/>
              </a:defRPr>
            </a:lvl1pPr>
          </a:lstStyle>
          <a:p>
            <a:pPr lvl="0"/>
            <a:r>
              <a:rPr lang="en-US"/>
              <a:t>Enter slide title here in two lines</a:t>
            </a:r>
          </a:p>
        </p:txBody>
      </p:sp>
      <p:sp>
        <p:nvSpPr>
          <p:cNvPr id="15" name="Text Placeholder 30">
            <a:extLst>
              <a:ext uri="{FF2B5EF4-FFF2-40B4-BE49-F238E27FC236}">
                <a16:creationId xmlns:a16="http://schemas.microsoft.com/office/drawing/2014/main" id="{F7BF9A6D-A368-1748-A4B4-0DC8A1BC84C9}"/>
              </a:ext>
            </a:extLst>
          </p:cNvPr>
          <p:cNvSpPr>
            <a:spLocks noGrp="1"/>
          </p:cNvSpPr>
          <p:nvPr>
            <p:ph type="body" sz="quarter" idx="21" hasCustomPrompt="1"/>
          </p:nvPr>
        </p:nvSpPr>
        <p:spPr>
          <a:xfrm>
            <a:off x="737298" y="3715040"/>
            <a:ext cx="3092798" cy="751197"/>
          </a:xfrm>
        </p:spPr>
        <p:txBody>
          <a:bodyPr>
            <a:noAutofit/>
          </a:bodyPr>
          <a:lstStyle>
            <a:lvl1pPr marL="0" indent="0">
              <a:lnSpc>
                <a:spcPts val="3239"/>
              </a:lnSpc>
              <a:buFontTx/>
              <a:buNone/>
              <a:defRPr sz="22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24" name="Picture Placeholder 19">
            <a:extLst>
              <a:ext uri="{FF2B5EF4-FFF2-40B4-BE49-F238E27FC236}">
                <a16:creationId xmlns:a16="http://schemas.microsoft.com/office/drawing/2014/main" id="{9C410EEE-CD20-E74B-B73A-6D7901CC10E5}"/>
              </a:ext>
              <a:ext uri="{C183D7F6-B498-43B3-948B-1728B52AA6E4}">
                <adec:decorative xmlns:adec="http://schemas.microsoft.com/office/drawing/2017/decorative" val="1"/>
              </a:ext>
            </a:extLst>
          </p:cNvPr>
          <p:cNvSpPr>
            <a:spLocks noGrp="1"/>
          </p:cNvSpPr>
          <p:nvPr>
            <p:ph type="pic" sz="quarter" idx="10" hasCustomPrompt="1"/>
          </p:nvPr>
        </p:nvSpPr>
        <p:spPr>
          <a:xfrm>
            <a:off x="5359760"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a:t>Drag and drop one image here</a:t>
            </a:r>
          </a:p>
        </p:txBody>
      </p:sp>
      <p:sp>
        <p:nvSpPr>
          <p:cNvPr id="25" name="Picture Placeholder 19">
            <a:extLst>
              <a:ext uri="{FF2B5EF4-FFF2-40B4-BE49-F238E27FC236}">
                <a16:creationId xmlns:a16="http://schemas.microsoft.com/office/drawing/2014/main" id="{F1AD9C98-DCA8-C84A-B720-3F181FF74097}"/>
              </a:ext>
              <a:ext uri="{C183D7F6-B498-43B3-948B-1728B52AA6E4}">
                <adec:decorative xmlns:adec="http://schemas.microsoft.com/office/drawing/2017/decorative" val="1"/>
              </a:ext>
            </a:extLst>
          </p:cNvPr>
          <p:cNvSpPr>
            <a:spLocks noGrp="1"/>
          </p:cNvSpPr>
          <p:nvPr>
            <p:ph type="pic" sz="quarter" idx="11" hasCustomPrompt="1"/>
          </p:nvPr>
        </p:nvSpPr>
        <p:spPr>
          <a:xfrm>
            <a:off x="7421556"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6" name="Picture Placeholder 19">
            <a:extLst>
              <a:ext uri="{FF2B5EF4-FFF2-40B4-BE49-F238E27FC236}">
                <a16:creationId xmlns:a16="http://schemas.microsoft.com/office/drawing/2014/main" id="{568040CF-1E94-6842-9194-713C2B4BDA82}"/>
              </a:ext>
              <a:ext uri="{C183D7F6-B498-43B3-948B-1728B52AA6E4}">
                <adec:decorative xmlns:adec="http://schemas.microsoft.com/office/drawing/2017/decorative" val="1"/>
              </a:ext>
            </a:extLst>
          </p:cNvPr>
          <p:cNvSpPr>
            <a:spLocks noGrp="1"/>
          </p:cNvSpPr>
          <p:nvPr>
            <p:ph type="pic" sz="quarter" idx="12" hasCustomPrompt="1"/>
          </p:nvPr>
        </p:nvSpPr>
        <p:spPr>
          <a:xfrm>
            <a:off x="9493982"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8" name="Picture Placeholder 19">
            <a:extLst>
              <a:ext uri="{FF2B5EF4-FFF2-40B4-BE49-F238E27FC236}">
                <a16:creationId xmlns:a16="http://schemas.microsoft.com/office/drawing/2014/main" id="{5CD8E3D7-A3EC-7B42-8FFA-3C4BF3773423}"/>
              </a:ext>
              <a:ext uri="{C183D7F6-B498-43B3-948B-1728B52AA6E4}">
                <adec:decorative xmlns:adec="http://schemas.microsoft.com/office/drawing/2017/decorative" val="1"/>
              </a:ext>
            </a:extLst>
          </p:cNvPr>
          <p:cNvSpPr>
            <a:spLocks noGrp="1"/>
          </p:cNvSpPr>
          <p:nvPr>
            <p:ph type="pic" sz="quarter" idx="14" hasCustomPrompt="1"/>
          </p:nvPr>
        </p:nvSpPr>
        <p:spPr>
          <a:xfrm>
            <a:off x="5359760"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9" name="Picture Placeholder 19">
            <a:extLst>
              <a:ext uri="{FF2B5EF4-FFF2-40B4-BE49-F238E27FC236}">
                <a16:creationId xmlns:a16="http://schemas.microsoft.com/office/drawing/2014/main" id="{9077D294-559B-EE48-B80E-3C207D36CE07}"/>
              </a:ext>
              <a:ext uri="{C183D7F6-B498-43B3-948B-1728B52AA6E4}">
                <adec:decorative xmlns:adec="http://schemas.microsoft.com/office/drawing/2017/decorative" val="1"/>
              </a:ext>
            </a:extLst>
          </p:cNvPr>
          <p:cNvSpPr>
            <a:spLocks noGrp="1"/>
          </p:cNvSpPr>
          <p:nvPr>
            <p:ph type="pic" sz="quarter" idx="15" hasCustomPrompt="1"/>
          </p:nvPr>
        </p:nvSpPr>
        <p:spPr>
          <a:xfrm>
            <a:off x="7432187"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0" name="Picture Placeholder 19">
            <a:extLst>
              <a:ext uri="{FF2B5EF4-FFF2-40B4-BE49-F238E27FC236}">
                <a16:creationId xmlns:a16="http://schemas.microsoft.com/office/drawing/2014/main" id="{7CFB663F-34ED-C64A-A8CE-0B95B2C20E03}"/>
              </a:ext>
              <a:ext uri="{C183D7F6-B498-43B3-948B-1728B52AA6E4}">
                <adec:decorative xmlns:adec="http://schemas.microsoft.com/office/drawing/2017/decorative" val="1"/>
              </a:ext>
            </a:extLst>
          </p:cNvPr>
          <p:cNvSpPr>
            <a:spLocks noGrp="1"/>
          </p:cNvSpPr>
          <p:nvPr>
            <p:ph type="pic" sz="quarter" idx="16" hasCustomPrompt="1"/>
          </p:nvPr>
        </p:nvSpPr>
        <p:spPr>
          <a:xfrm>
            <a:off x="9504613"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2" name="Picture Placeholder 19">
            <a:extLst>
              <a:ext uri="{FF2B5EF4-FFF2-40B4-BE49-F238E27FC236}">
                <a16:creationId xmlns:a16="http://schemas.microsoft.com/office/drawing/2014/main" id="{9D778AF7-79A7-6346-8335-4035E51FB8C0}"/>
              </a:ext>
              <a:ext uri="{C183D7F6-B498-43B3-948B-1728B52AA6E4}">
                <adec:decorative xmlns:adec="http://schemas.microsoft.com/office/drawing/2017/decorative" val="1"/>
              </a:ext>
            </a:extLst>
          </p:cNvPr>
          <p:cNvSpPr>
            <a:spLocks noGrp="1"/>
          </p:cNvSpPr>
          <p:nvPr>
            <p:ph type="pic" sz="quarter" idx="18" hasCustomPrompt="1"/>
          </p:nvPr>
        </p:nvSpPr>
        <p:spPr>
          <a:xfrm>
            <a:off x="5359760"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3" name="Picture Placeholder 19">
            <a:extLst>
              <a:ext uri="{FF2B5EF4-FFF2-40B4-BE49-F238E27FC236}">
                <a16:creationId xmlns:a16="http://schemas.microsoft.com/office/drawing/2014/main" id="{0A9DA65B-9544-AE45-9166-7D9FC65DE068}"/>
              </a:ext>
              <a:ext uri="{C183D7F6-B498-43B3-948B-1728B52AA6E4}">
                <adec:decorative xmlns:adec="http://schemas.microsoft.com/office/drawing/2017/decorative" val="1"/>
              </a:ext>
            </a:extLst>
          </p:cNvPr>
          <p:cNvSpPr>
            <a:spLocks noGrp="1"/>
          </p:cNvSpPr>
          <p:nvPr>
            <p:ph type="pic" sz="quarter" idx="19" hasCustomPrompt="1"/>
          </p:nvPr>
        </p:nvSpPr>
        <p:spPr>
          <a:xfrm>
            <a:off x="7432187"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4" name="Picture Placeholder 19">
            <a:extLst>
              <a:ext uri="{FF2B5EF4-FFF2-40B4-BE49-F238E27FC236}">
                <a16:creationId xmlns:a16="http://schemas.microsoft.com/office/drawing/2014/main" id="{FC0E6548-EB08-4142-8A9B-27A5F75362AE}"/>
              </a:ext>
              <a:ext uri="{C183D7F6-B498-43B3-948B-1728B52AA6E4}">
                <adec:decorative xmlns:adec="http://schemas.microsoft.com/office/drawing/2017/decorative" val="1"/>
              </a:ext>
            </a:extLst>
          </p:cNvPr>
          <p:cNvSpPr>
            <a:spLocks noGrp="1"/>
          </p:cNvSpPr>
          <p:nvPr>
            <p:ph type="pic" sz="quarter" idx="20" hasCustomPrompt="1"/>
          </p:nvPr>
        </p:nvSpPr>
        <p:spPr>
          <a:xfrm>
            <a:off x="9504613"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16" name="Folded Corner 15">
            <a:extLst>
              <a:ext uri="{FF2B5EF4-FFF2-40B4-BE49-F238E27FC236}">
                <a16:creationId xmlns:a16="http://schemas.microsoft.com/office/drawing/2014/main" id="{405466B1-28A4-4D47-A680-BCE57E540558}"/>
              </a:ext>
              <a:ext uri="{C183D7F6-B498-43B3-948B-1728B52AA6E4}">
                <adec:decorative xmlns:adec="http://schemas.microsoft.com/office/drawing/2017/decorative" val="1"/>
              </a:ext>
            </a:extLst>
          </p:cNvPr>
          <p:cNvSpPr/>
          <p:nvPr userDrawn="1"/>
        </p:nvSpPr>
        <p:spPr>
          <a:xfrm>
            <a:off x="0" y="-1409700"/>
            <a:ext cx="6362665" cy="1095662"/>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message and support point with grid of images.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This is a good option to show a group of people of a community.</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07660704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description 4 images (16:9)">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62695" y="1470222"/>
            <a:ext cx="3333316" cy="967006"/>
          </a:xfrm>
          <a:prstGeom prst="rect">
            <a:avLst/>
          </a:prstGeom>
        </p:spPr>
        <p:txBody>
          <a:bodyPr vert="horz" lIns="0" tIns="0" rIns="0" bIns="0" rtlCol="0" anchor="b" anchorCtr="0">
            <a:normAutofit/>
          </a:bodyPr>
          <a:lstStyle>
            <a:lvl1pPr>
              <a:lnSpc>
                <a:spcPts val="3299"/>
              </a:lnSpc>
              <a:defRPr>
                <a:solidFill>
                  <a:schemeClr val="accent2"/>
                </a:solidFill>
              </a:defRPr>
            </a:lvl1pPr>
          </a:lstStyle>
          <a:p>
            <a:r>
              <a:rPr lang="en-US"/>
              <a:t>Enter slide title here, up to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62695" y="2735019"/>
            <a:ext cx="3330158" cy="3060458"/>
          </a:xfrm>
        </p:spPr>
        <p:txBody>
          <a:bodyPr lIns="0" tIns="0" rIns="457200" bIns="0"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4419818" y="762001"/>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2" name="Picture Placeholder 9">
            <a:extLst>
              <a:ext uri="{FF2B5EF4-FFF2-40B4-BE49-F238E27FC236}">
                <a16:creationId xmlns:a16="http://schemas.microsoft.com/office/drawing/2014/main" id="{1F13522D-A22E-3345-8F84-AE716F62069C}"/>
              </a:ext>
              <a:ext uri="{C183D7F6-B498-43B3-948B-1728B52AA6E4}">
                <adec:decorative xmlns:adec="http://schemas.microsoft.com/office/drawing/2017/decorative" val="1"/>
              </a:ext>
            </a:extLst>
          </p:cNvPr>
          <p:cNvSpPr>
            <a:spLocks noGrp="1"/>
          </p:cNvSpPr>
          <p:nvPr>
            <p:ph type="pic" sz="quarter" idx="18" hasCustomPrompt="1"/>
          </p:nvPr>
        </p:nvSpPr>
        <p:spPr>
          <a:xfrm>
            <a:off x="4419818" y="3452038"/>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5" name="Picture Placeholder 9">
            <a:extLst>
              <a:ext uri="{FF2B5EF4-FFF2-40B4-BE49-F238E27FC236}">
                <a16:creationId xmlns:a16="http://schemas.microsoft.com/office/drawing/2014/main" id="{0C7ED325-A227-B34C-B24C-3ED2179EA711}"/>
              </a:ext>
              <a:ext uri="{C183D7F6-B498-43B3-948B-1728B52AA6E4}">
                <adec:decorative xmlns:adec="http://schemas.microsoft.com/office/drawing/2017/decorative" val="1"/>
              </a:ext>
            </a:extLst>
          </p:cNvPr>
          <p:cNvSpPr>
            <a:spLocks noGrp="1"/>
          </p:cNvSpPr>
          <p:nvPr>
            <p:ph type="pic" sz="quarter" idx="19" hasCustomPrompt="1"/>
          </p:nvPr>
        </p:nvSpPr>
        <p:spPr>
          <a:xfrm>
            <a:off x="8916805" y="762001"/>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6" name="Picture Placeholder 9">
            <a:extLst>
              <a:ext uri="{FF2B5EF4-FFF2-40B4-BE49-F238E27FC236}">
                <a16:creationId xmlns:a16="http://schemas.microsoft.com/office/drawing/2014/main" id="{EFCA182B-EF34-6E4F-9CFD-31DF5B67490A}"/>
              </a:ext>
              <a:ext uri="{C183D7F6-B498-43B3-948B-1728B52AA6E4}">
                <adec:decorative xmlns:adec="http://schemas.microsoft.com/office/drawing/2017/decorative" val="1"/>
              </a:ext>
            </a:extLst>
          </p:cNvPr>
          <p:cNvSpPr>
            <a:spLocks noGrp="1"/>
          </p:cNvSpPr>
          <p:nvPr>
            <p:ph type="pic" sz="quarter" idx="20" hasCustomPrompt="1"/>
          </p:nvPr>
        </p:nvSpPr>
        <p:spPr>
          <a:xfrm>
            <a:off x="8916805" y="3452038"/>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1257300"/>
            <a:ext cx="6286475" cy="1143001"/>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4 key pieces of work.</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These 4 placeholders are in 16:9 format.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859030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title description 4 images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62695" y="1470222"/>
            <a:ext cx="3333316" cy="967006"/>
          </a:xfrm>
          <a:prstGeom prst="rect">
            <a:avLst/>
          </a:prstGeom>
        </p:spPr>
        <p:txBody>
          <a:bodyPr vert="horz" lIns="0" tIns="0" rIns="0" bIns="0" rtlCol="0" anchor="b" anchorCtr="0">
            <a:normAutofit/>
          </a:bodyPr>
          <a:lstStyle>
            <a:lvl1pPr>
              <a:defRPr>
                <a:solidFill>
                  <a:schemeClr val="accent2"/>
                </a:solidFill>
              </a:defRPr>
            </a:lvl1pPr>
          </a:lstStyle>
          <a:p>
            <a:r>
              <a:rPr lang="en-US"/>
              <a:t>Enter slide title here, up to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62695" y="2735019"/>
            <a:ext cx="3330158" cy="3060458"/>
          </a:xfrm>
        </p:spPr>
        <p:txBody>
          <a:bodyPr lIns="0" tIns="0" rIns="457200" bIns="0"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4419818" y="762001"/>
            <a:ext cx="3333316" cy="533399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5" name="Picture Placeholder 9">
            <a:extLst>
              <a:ext uri="{FF2B5EF4-FFF2-40B4-BE49-F238E27FC236}">
                <a16:creationId xmlns:a16="http://schemas.microsoft.com/office/drawing/2014/main" id="{0C7ED325-A227-B34C-B24C-3ED2179EA711}"/>
              </a:ext>
              <a:ext uri="{C183D7F6-B498-43B3-948B-1728B52AA6E4}">
                <adec:decorative xmlns:adec="http://schemas.microsoft.com/office/drawing/2017/decorative" val="1"/>
              </a:ext>
            </a:extLst>
          </p:cNvPr>
          <p:cNvSpPr>
            <a:spLocks noGrp="1"/>
          </p:cNvSpPr>
          <p:nvPr>
            <p:ph type="pic" sz="quarter" idx="19" hasCustomPrompt="1"/>
          </p:nvPr>
        </p:nvSpPr>
        <p:spPr>
          <a:xfrm>
            <a:off x="8077736" y="762001"/>
            <a:ext cx="3313475" cy="533399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1295400"/>
            <a:ext cx="6362665" cy="1181101"/>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2 key pieces of work.</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These placeholders are in vertical format.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948194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en_title 1">
    <p:bg>
      <p:bgPr>
        <a:solidFill>
          <a:srgbClr val="FDFAF5"/>
        </a:solidFill>
        <a:effectLst/>
      </p:bgPr>
    </p:bg>
    <p:spTree>
      <p:nvGrpSpPr>
        <p:cNvPr id="1" name=""/>
        <p:cNvGrpSpPr/>
        <p:nvPr/>
      </p:nvGrpSpPr>
      <p:grpSpPr>
        <a:xfrm>
          <a:off x="0" y="0"/>
          <a:ext cx="0" cy="0"/>
          <a:chOff x="0" y="0"/>
          <a:chExt cx="0" cy="0"/>
        </a:xfrm>
      </p:grpSpPr>
      <p:grpSp>
        <p:nvGrpSpPr>
          <p:cNvPr id="2" name="BG">
            <a:extLst>
              <a:ext uri="{FF2B5EF4-FFF2-40B4-BE49-F238E27FC236}">
                <a16:creationId xmlns:a16="http://schemas.microsoft.com/office/drawing/2014/main" id="{97F9B1B2-6E0A-B341-A562-9FD5E6A89B86}"/>
              </a:ext>
              <a:ext uri="{C183D7F6-B498-43B3-948B-1728B52AA6E4}">
                <adec:decorative xmlns:adec="http://schemas.microsoft.com/office/drawing/2017/decorative"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Freeform 11">
                <a:extLst>
                  <a:ext uri="{FF2B5EF4-FFF2-40B4-BE49-F238E27FC236}">
                    <a16:creationId xmlns:a16="http://schemas.microsoft.com/office/drawing/2014/main" id="{7EC58509-246D-054A-994D-BE8A49011C28}"/>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accent1"/>
                </a:solidFill>
              </a:defRPr>
            </a:lvl1pPr>
          </a:lstStyle>
          <a:p>
            <a:r>
              <a:rPr lang="en-US"/>
              <a:t>Enter slide title here,</a:t>
            </a:r>
            <a:br>
              <a:rPr lang="en-US"/>
            </a:br>
            <a:r>
              <a:rPr lang="en-US"/>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a:t>Enter speaker name</a:t>
            </a:r>
          </a:p>
          <a:p>
            <a:pPr lvl="0"/>
            <a:r>
              <a:rPr lang="en-US"/>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Month ##, 2019</a:t>
            </a:r>
          </a:p>
        </p:txBody>
      </p:sp>
      <p:sp>
        <p:nvSpPr>
          <p:cNvPr id="13" name="Folded Corner 12">
            <a:extLst>
              <a:ext uri="{FF2B5EF4-FFF2-40B4-BE49-F238E27FC236}">
                <a16:creationId xmlns:a16="http://schemas.microsoft.com/office/drawing/2014/main" id="{7442D234-1A29-F346-AB4A-FBD35CAD4940}"/>
              </a:ext>
              <a:ext uri="{C183D7F6-B498-43B3-948B-1728B52AA6E4}">
                <adec:decorative xmlns:adec="http://schemas.microsoft.com/office/drawing/2017/decorative"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speaker details and date</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06680086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description images (1: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62695" y="1470222"/>
            <a:ext cx="3333316" cy="967006"/>
          </a:xfrm>
          <a:prstGeom prst="rect">
            <a:avLst/>
          </a:prstGeom>
        </p:spPr>
        <p:txBody>
          <a:bodyPr vert="horz" lIns="0" tIns="0" rIns="0" bIns="0" rtlCol="0" anchor="b" anchorCtr="0">
            <a:normAutofit/>
          </a:bodyPr>
          <a:lstStyle>
            <a:lvl1pPr>
              <a:defRPr>
                <a:solidFill>
                  <a:schemeClr val="accent2"/>
                </a:solidFill>
              </a:defRPr>
            </a:lvl1pPr>
          </a:lstStyle>
          <a:p>
            <a:r>
              <a:rPr lang="en-US"/>
              <a:t>Enter slide title here, up to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62695" y="2735019"/>
            <a:ext cx="3330158" cy="3060458"/>
          </a:xfrm>
        </p:spPr>
        <p:txBody>
          <a:bodyPr lIns="0" tIns="0" rIns="457200" bIns="0"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val="1"/>
              </a:ext>
            </a:extLst>
          </p:cNvPr>
          <p:cNvSpPr>
            <a:spLocks noGrp="1"/>
          </p:cNvSpPr>
          <p:nvPr>
            <p:ph type="pic" sz="quarter" idx="10" hasCustomPrompt="1"/>
          </p:nvPr>
        </p:nvSpPr>
        <p:spPr>
          <a:xfrm>
            <a:off x="5219814" y="762001"/>
            <a:ext cx="5334781" cy="533399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val="1"/>
              </a:ext>
            </a:extLst>
          </p:cNvPr>
          <p:cNvSpPr/>
          <p:nvPr userDrawn="1"/>
        </p:nvSpPr>
        <p:spPr>
          <a:xfrm>
            <a:off x="0" y="-1104901"/>
            <a:ext cx="6476950" cy="7908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 key piece of work in 1:1 format, such as a social post.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00703515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collage 1">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15788" y="762000"/>
            <a:ext cx="7772181" cy="5334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val="1"/>
              </a:ext>
            </a:extLst>
          </p:cNvPr>
          <p:cNvSpPr>
            <a:spLocks noGrp="1"/>
          </p:cNvSpPr>
          <p:nvPr>
            <p:ph type="pic" sz="quarter" idx="11" hasCustomPrompt="1"/>
          </p:nvPr>
        </p:nvSpPr>
        <p:spPr>
          <a:xfrm>
            <a:off x="8076942"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a:t>Drag and drop</a:t>
            </a:r>
          </a:p>
          <a:p>
            <a:r>
              <a:rPr lang="en-US"/>
              <a:t>image here</a:t>
            </a:r>
          </a:p>
        </p:txBody>
      </p:sp>
      <p:sp>
        <p:nvSpPr>
          <p:cNvPr id="4" name="Folded Corner 3">
            <a:extLst>
              <a:ext uri="{FF2B5EF4-FFF2-40B4-BE49-F238E27FC236}">
                <a16:creationId xmlns:a16="http://schemas.microsoft.com/office/drawing/2014/main" id="{CAA51D3D-5A4A-F140-9EC8-3A60F7385083}"/>
              </a:ext>
              <a:ext uri="{C183D7F6-B498-43B3-948B-1728B52AA6E4}">
                <adec:decorative xmlns:adec="http://schemas.microsoft.com/office/drawing/2017/decorative" val="1"/>
              </a:ext>
            </a:extLst>
          </p:cNvPr>
          <p:cNvSpPr/>
          <p:nvPr userDrawn="1"/>
        </p:nvSpPr>
        <p:spPr>
          <a:xfrm>
            <a:off x="0" y="-1257301"/>
            <a:ext cx="6553140" cy="9432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9411412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collage 2">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15788" y="0"/>
            <a:ext cx="7772181"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val="1"/>
              </a:ext>
            </a:extLst>
          </p:cNvPr>
          <p:cNvSpPr>
            <a:spLocks noGrp="1"/>
          </p:cNvSpPr>
          <p:nvPr>
            <p:ph type="pic" sz="quarter" idx="11" hasCustomPrompt="1"/>
          </p:nvPr>
        </p:nvSpPr>
        <p:spPr>
          <a:xfrm>
            <a:off x="8076942"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a:t>Drag and drop</a:t>
            </a:r>
          </a:p>
          <a:p>
            <a:r>
              <a:rPr lang="en-US"/>
              <a:t>image here</a:t>
            </a:r>
          </a:p>
        </p:txBody>
      </p:sp>
      <p:sp>
        <p:nvSpPr>
          <p:cNvPr id="5" name="Folded Corner 4">
            <a:extLst>
              <a:ext uri="{FF2B5EF4-FFF2-40B4-BE49-F238E27FC236}">
                <a16:creationId xmlns:a16="http://schemas.microsoft.com/office/drawing/2014/main" id="{26355AAF-9F15-ED48-8785-65140A2A9F21}"/>
              </a:ext>
              <a:ext uri="{C183D7F6-B498-43B3-948B-1728B52AA6E4}">
                <adec:decorative xmlns:adec="http://schemas.microsoft.com/office/drawing/2017/decorative" val="1"/>
              </a:ext>
            </a:extLst>
          </p:cNvPr>
          <p:cNvSpPr/>
          <p:nvPr userDrawn="1"/>
        </p:nvSpPr>
        <p:spPr>
          <a:xfrm>
            <a:off x="0" y="-1257301"/>
            <a:ext cx="6553140" cy="9432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87638350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collage 3">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4428610" y="762000"/>
            <a:ext cx="7772181" cy="5334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val="1"/>
              </a:ext>
            </a:extLst>
          </p:cNvPr>
          <p:cNvSpPr>
            <a:spLocks noGrp="1"/>
          </p:cNvSpPr>
          <p:nvPr>
            <p:ph type="pic" sz="quarter" idx="11" hasCustomPrompt="1"/>
          </p:nvPr>
        </p:nvSpPr>
        <p:spPr>
          <a:xfrm>
            <a:off x="-1238791"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a:t>	Drag and drop</a:t>
            </a:r>
          </a:p>
          <a:p>
            <a:r>
              <a:rPr lang="en-US"/>
              <a:t>	image here</a:t>
            </a:r>
          </a:p>
        </p:txBody>
      </p:sp>
      <p:sp>
        <p:nvSpPr>
          <p:cNvPr id="4" name="Folded Corner 3">
            <a:extLst>
              <a:ext uri="{FF2B5EF4-FFF2-40B4-BE49-F238E27FC236}">
                <a16:creationId xmlns:a16="http://schemas.microsoft.com/office/drawing/2014/main" id="{0B4F1E27-2EAC-BE4D-B9AB-B58FD0C2CD2F}"/>
              </a:ext>
              <a:ext uri="{C183D7F6-B498-43B3-948B-1728B52AA6E4}">
                <adec:decorative xmlns:adec="http://schemas.microsoft.com/office/drawing/2017/decorative" val="1"/>
              </a:ext>
            </a:extLst>
          </p:cNvPr>
          <p:cNvSpPr/>
          <p:nvPr userDrawn="1"/>
        </p:nvSpPr>
        <p:spPr>
          <a:xfrm>
            <a:off x="0" y="-1219201"/>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5696054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collage 4">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val="1"/>
              </a:ext>
            </a:extLst>
          </p:cNvPr>
          <p:cNvSpPr>
            <a:spLocks noGrp="1"/>
          </p:cNvSpPr>
          <p:nvPr>
            <p:ph type="pic" sz="quarter" idx="10" hasCustomPrompt="1"/>
          </p:nvPr>
        </p:nvSpPr>
        <p:spPr>
          <a:xfrm>
            <a:off x="4428610" y="0"/>
            <a:ext cx="7772181"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val="1"/>
              </a:ext>
            </a:extLst>
          </p:cNvPr>
          <p:cNvSpPr>
            <a:spLocks noGrp="1"/>
          </p:cNvSpPr>
          <p:nvPr>
            <p:ph type="pic" sz="quarter" idx="11" hasCustomPrompt="1"/>
          </p:nvPr>
        </p:nvSpPr>
        <p:spPr>
          <a:xfrm>
            <a:off x="-1238791"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a:t>	Drag and drop</a:t>
            </a:r>
          </a:p>
          <a:p>
            <a:r>
              <a:rPr lang="en-US"/>
              <a:t>	image here</a:t>
            </a:r>
          </a:p>
        </p:txBody>
      </p:sp>
      <p:sp>
        <p:nvSpPr>
          <p:cNvPr id="5" name="Folded Corner 4">
            <a:extLst>
              <a:ext uri="{FF2B5EF4-FFF2-40B4-BE49-F238E27FC236}">
                <a16:creationId xmlns:a16="http://schemas.microsoft.com/office/drawing/2014/main" id="{46A007F7-3D25-7A40-992D-16C267DE53BF}"/>
              </a:ext>
              <a:ext uri="{C183D7F6-B498-43B3-948B-1728B52AA6E4}">
                <adec:decorative xmlns:adec="http://schemas.microsoft.com/office/drawing/2017/decorative" val="1"/>
              </a:ext>
            </a:extLst>
          </p:cNvPr>
          <p:cNvSpPr/>
          <p:nvPr userDrawn="1"/>
        </p:nvSpPr>
        <p:spPr>
          <a:xfrm>
            <a:off x="0" y="-1219201"/>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54768258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full pag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CF9C1A4-6D74-5640-A765-AC446DBBC0CB}"/>
              </a:ext>
              <a:ext uri="{C183D7F6-B498-43B3-948B-1728B52AA6E4}">
                <adec:decorative xmlns:adec="http://schemas.microsoft.com/office/drawing/2017/decorative" val="1"/>
              </a:ext>
            </a:extLst>
          </p:cNvPr>
          <p:cNvSpPr>
            <a:spLocks noGrp="1"/>
          </p:cNvSpPr>
          <p:nvPr>
            <p:ph type="pic" sz="quarter" idx="10"/>
          </p:nvPr>
        </p:nvSpPr>
        <p:spPr>
          <a:xfrm>
            <a:off x="0" y="0"/>
            <a:ext cx="12192000" cy="6858000"/>
          </a:xfrm>
          <a:pattFill prst="wdUpDiag">
            <a:fgClr>
              <a:srgbClr val="FADFD9"/>
            </a:fgClr>
            <a:bgClr>
              <a:srgbClr val="FEFBF5"/>
            </a:bgClr>
          </a:pattFill>
        </p:spPr>
        <p:txBody>
          <a:bodyPr anchor="ctr">
            <a:normAutofit/>
          </a:bodyPr>
          <a:lstStyle>
            <a:lvl1pPr marL="0" indent="0" algn="ctr">
              <a:buFontTx/>
              <a:buNone/>
              <a:defRPr sz="2400"/>
            </a:lvl1pPr>
          </a:lstStyle>
          <a:p>
            <a:r>
              <a:rPr lang="en-GB"/>
              <a:t>Click icon to add picture</a:t>
            </a:r>
            <a:endParaRPr lang="en-US"/>
          </a:p>
        </p:txBody>
      </p:sp>
      <p:sp>
        <p:nvSpPr>
          <p:cNvPr id="3" name="Folded Corner 2">
            <a:extLst>
              <a:ext uri="{FF2B5EF4-FFF2-40B4-BE49-F238E27FC236}">
                <a16:creationId xmlns:a16="http://schemas.microsoft.com/office/drawing/2014/main" id="{5C4DAE85-14A9-EF47-BDE6-DD3F7CE06625}"/>
              </a:ext>
              <a:ext uri="{C183D7F6-B498-43B3-948B-1728B52AA6E4}">
                <adec:decorative xmlns:adec="http://schemas.microsoft.com/office/drawing/2017/decorative" val="1"/>
              </a:ext>
            </a:extLst>
          </p:cNvPr>
          <p:cNvSpPr/>
          <p:nvPr userDrawn="1"/>
        </p:nvSpPr>
        <p:spPr>
          <a:xfrm>
            <a:off x="0" y="-1219201"/>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an image only.</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 Use this layout for impact of a compelling photograph.</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98673053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s on full page image 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EB38F29-74BF-1844-A629-2E26C512DC30}"/>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6707189 w 24387176"/>
              <a:gd name="connsiteY0" fmla="*/ 1676400 h 13716000"/>
              <a:gd name="connsiteX1" fmla="*/ 1525589 w 24387176"/>
              <a:gd name="connsiteY1" fmla="*/ 6858000 h 13716000"/>
              <a:gd name="connsiteX2" fmla="*/ 6707189 w 24387176"/>
              <a:gd name="connsiteY2" fmla="*/ 12039600 h 13716000"/>
              <a:gd name="connsiteX3" fmla="*/ 11888788 w 24387176"/>
              <a:gd name="connsiteY3" fmla="*/ 6858000 h 13716000"/>
              <a:gd name="connsiteX4" fmla="*/ 6707189 w 24387176"/>
              <a:gd name="connsiteY4" fmla="*/ 1676400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6707189" y="1676400"/>
                </a:moveTo>
                <a:cubicBezTo>
                  <a:pt x="3845469" y="1676400"/>
                  <a:pt x="1525589" y="3996281"/>
                  <a:pt x="1525589" y="6858000"/>
                </a:cubicBezTo>
                <a:cubicBezTo>
                  <a:pt x="1525589" y="9719719"/>
                  <a:pt x="3845469" y="12039600"/>
                  <a:pt x="6707189" y="12039600"/>
                </a:cubicBezTo>
                <a:cubicBezTo>
                  <a:pt x="9568907" y="12039600"/>
                  <a:pt x="11888788" y="9719719"/>
                  <a:pt x="11888788" y="6858000"/>
                </a:cubicBezTo>
                <a:cubicBezTo>
                  <a:pt x="11888788" y="3996281"/>
                  <a:pt x="9568907" y="1676400"/>
                  <a:pt x="6707189" y="1676400"/>
                </a:cubicBezTo>
                <a:close/>
                <a:moveTo>
                  <a:pt x="0" y="0"/>
                </a:moveTo>
                <a:lnTo>
                  <a:pt x="24387176" y="0"/>
                </a:lnTo>
                <a:lnTo>
                  <a:pt x="24387176" y="13716000"/>
                </a:lnTo>
                <a:lnTo>
                  <a:pt x="0" y="13716000"/>
                </a:lnTo>
                <a:close/>
              </a:path>
            </a:pathLst>
          </a:custGeom>
          <a:pattFill prst="wdUpDiag">
            <a:fgClr>
              <a:srgbClr val="FADFD9"/>
            </a:fgClr>
            <a:bgClr>
              <a:srgbClr val="FEFBF5"/>
            </a:bgClr>
          </a:pattFill>
        </p:spPr>
        <p:txBody>
          <a:bodyPr wrap="square" rIns="1554480" anchor="ctr" anchorCtr="0">
            <a:noAutofit/>
          </a:bodyPr>
          <a:lstStyle>
            <a:lvl1pPr marL="0" indent="0" algn="r">
              <a:buFontTx/>
              <a:buNone/>
              <a:defRPr sz="2400"/>
            </a:lvl1pPr>
          </a:lstStyle>
          <a:p>
            <a:r>
              <a:rPr lang="en-US"/>
              <a:t>Drag and drop image from global shoot</a:t>
            </a:r>
          </a:p>
        </p:txBody>
      </p:sp>
      <p:sp>
        <p:nvSpPr>
          <p:cNvPr id="5" name="Title 1">
            <a:extLst>
              <a:ext uri="{FF2B5EF4-FFF2-40B4-BE49-F238E27FC236}">
                <a16:creationId xmlns:a16="http://schemas.microsoft.com/office/drawing/2014/main" id="{E9243437-47EF-6846-91CC-D19015EA4D0F}"/>
              </a:ext>
            </a:extLst>
          </p:cNvPr>
          <p:cNvSpPr>
            <a:spLocks noGrp="1"/>
          </p:cNvSpPr>
          <p:nvPr>
            <p:ph type="title" hasCustomPrompt="1"/>
          </p:nvPr>
        </p:nvSpPr>
        <p:spPr>
          <a:xfrm>
            <a:off x="1817125" y="2150076"/>
            <a:ext cx="3098393"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a:t>Enter slide title in 2 lines</a:t>
            </a:r>
          </a:p>
        </p:txBody>
      </p:sp>
      <p:sp>
        <p:nvSpPr>
          <p:cNvPr id="6" name="Text Placeholder 9">
            <a:extLst>
              <a:ext uri="{FF2B5EF4-FFF2-40B4-BE49-F238E27FC236}">
                <a16:creationId xmlns:a16="http://schemas.microsoft.com/office/drawing/2014/main" id="{93D53A51-4ECB-AE42-9CB7-081FEDB8699B}"/>
              </a:ext>
            </a:extLst>
          </p:cNvPr>
          <p:cNvSpPr>
            <a:spLocks noGrp="1"/>
          </p:cNvSpPr>
          <p:nvPr>
            <p:ph type="body" sz="quarter" idx="12" hasCustomPrompt="1"/>
          </p:nvPr>
        </p:nvSpPr>
        <p:spPr>
          <a:xfrm flipH="1">
            <a:off x="1845757" y="3543300"/>
            <a:ext cx="3069761" cy="1355125"/>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a:t>Enter your subtitle here,</a:t>
            </a:r>
            <a:br>
              <a:rPr lang="en-US"/>
            </a:br>
            <a:r>
              <a:rPr lang="en-US"/>
              <a:t>in less than three lines.</a:t>
            </a:r>
          </a:p>
        </p:txBody>
      </p:sp>
      <p:sp>
        <p:nvSpPr>
          <p:cNvPr id="8" name="Folded Corner 7">
            <a:extLst>
              <a:ext uri="{FF2B5EF4-FFF2-40B4-BE49-F238E27FC236}">
                <a16:creationId xmlns:a16="http://schemas.microsoft.com/office/drawing/2014/main" id="{752D1652-1560-A249-81D6-EC3064BEFB67}"/>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key message in the context of a full-bleed image.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58704332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s on full page image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EB38F29-74BF-1844-A629-2E26C512DC30}"/>
              </a:ext>
              <a:ext uri="{C183D7F6-B498-43B3-948B-1728B52AA6E4}">
                <adec:decorative xmlns:adec="http://schemas.microsoft.com/office/drawing/2017/decorative" val="1"/>
              </a:ext>
            </a:extLst>
          </p:cNvPr>
          <p:cNvSpPr>
            <a:spLocks noGrp="1"/>
          </p:cNvSpPr>
          <p:nvPr>
            <p:ph type="pic" sz="quarter" idx="10" hasCustomPrompt="1"/>
          </p:nvPr>
        </p:nvSpPr>
        <p:spPr>
          <a:xfrm flipH="1">
            <a:off x="0" y="0"/>
            <a:ext cx="12192000" cy="6858000"/>
          </a:xfrm>
          <a:custGeom>
            <a:avLst/>
            <a:gdLst>
              <a:gd name="connsiteX0" fmla="*/ 6707189 w 24387176"/>
              <a:gd name="connsiteY0" fmla="*/ 1676400 h 13716000"/>
              <a:gd name="connsiteX1" fmla="*/ 1525589 w 24387176"/>
              <a:gd name="connsiteY1" fmla="*/ 6858000 h 13716000"/>
              <a:gd name="connsiteX2" fmla="*/ 6707189 w 24387176"/>
              <a:gd name="connsiteY2" fmla="*/ 12039600 h 13716000"/>
              <a:gd name="connsiteX3" fmla="*/ 11888788 w 24387176"/>
              <a:gd name="connsiteY3" fmla="*/ 6858000 h 13716000"/>
              <a:gd name="connsiteX4" fmla="*/ 6707189 w 24387176"/>
              <a:gd name="connsiteY4" fmla="*/ 1676400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6707189" y="1676400"/>
                </a:moveTo>
                <a:cubicBezTo>
                  <a:pt x="3845469" y="1676400"/>
                  <a:pt x="1525589" y="3996281"/>
                  <a:pt x="1525589" y="6858000"/>
                </a:cubicBezTo>
                <a:cubicBezTo>
                  <a:pt x="1525589" y="9719719"/>
                  <a:pt x="3845469" y="12039600"/>
                  <a:pt x="6707189" y="12039600"/>
                </a:cubicBezTo>
                <a:cubicBezTo>
                  <a:pt x="9568907" y="12039600"/>
                  <a:pt x="11888788" y="9719719"/>
                  <a:pt x="11888788" y="6858000"/>
                </a:cubicBezTo>
                <a:cubicBezTo>
                  <a:pt x="11888788" y="3996281"/>
                  <a:pt x="9568907" y="1676400"/>
                  <a:pt x="6707189" y="1676400"/>
                </a:cubicBezTo>
                <a:close/>
                <a:moveTo>
                  <a:pt x="0" y="0"/>
                </a:moveTo>
                <a:lnTo>
                  <a:pt x="24387176" y="0"/>
                </a:lnTo>
                <a:lnTo>
                  <a:pt x="24387176" y="13716000"/>
                </a:lnTo>
                <a:lnTo>
                  <a:pt x="0" y="13716000"/>
                </a:lnTo>
                <a:close/>
              </a:path>
            </a:pathLst>
          </a:custGeom>
          <a:pattFill prst="wdUpDiag">
            <a:fgClr>
              <a:srgbClr val="FADFD9"/>
            </a:fgClr>
            <a:bgClr>
              <a:srgbClr val="FEFBF5"/>
            </a:bgClr>
          </a:pattFill>
        </p:spPr>
        <p:txBody>
          <a:bodyPr wrap="square" lIns="1554480" rIns="0" anchor="ctr" anchorCtr="0">
            <a:noAutofit/>
          </a:bodyPr>
          <a:lstStyle>
            <a:lvl1pPr marL="0" indent="0" algn="l">
              <a:buFontTx/>
              <a:buNone/>
              <a:defRPr sz="2400"/>
            </a:lvl1pPr>
          </a:lstStyle>
          <a:p>
            <a:r>
              <a:rPr lang="en-US"/>
              <a:t>Drag and drop image from global shoot</a:t>
            </a:r>
          </a:p>
        </p:txBody>
      </p:sp>
      <p:sp>
        <p:nvSpPr>
          <p:cNvPr id="5" name="Title 1">
            <a:extLst>
              <a:ext uri="{FF2B5EF4-FFF2-40B4-BE49-F238E27FC236}">
                <a16:creationId xmlns:a16="http://schemas.microsoft.com/office/drawing/2014/main" id="{E9243437-47EF-6846-91CC-D19015EA4D0F}"/>
              </a:ext>
            </a:extLst>
          </p:cNvPr>
          <p:cNvSpPr>
            <a:spLocks noGrp="1"/>
          </p:cNvSpPr>
          <p:nvPr>
            <p:ph type="title" hasCustomPrompt="1"/>
          </p:nvPr>
        </p:nvSpPr>
        <p:spPr>
          <a:xfrm>
            <a:off x="7293085" y="2150076"/>
            <a:ext cx="3098394"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a:t>Enter slide title in 2 lines</a:t>
            </a:r>
          </a:p>
        </p:txBody>
      </p:sp>
      <p:sp>
        <p:nvSpPr>
          <p:cNvPr id="6" name="Text Placeholder 9">
            <a:extLst>
              <a:ext uri="{FF2B5EF4-FFF2-40B4-BE49-F238E27FC236}">
                <a16:creationId xmlns:a16="http://schemas.microsoft.com/office/drawing/2014/main" id="{93D53A51-4ECB-AE42-9CB7-081FEDB8699B}"/>
              </a:ext>
            </a:extLst>
          </p:cNvPr>
          <p:cNvSpPr>
            <a:spLocks noGrp="1"/>
          </p:cNvSpPr>
          <p:nvPr>
            <p:ph type="body" sz="quarter" idx="12" hasCustomPrompt="1"/>
          </p:nvPr>
        </p:nvSpPr>
        <p:spPr>
          <a:xfrm flipH="1">
            <a:off x="7321717" y="3543300"/>
            <a:ext cx="3069761" cy="1355125"/>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a:t>Enter your subtitle here,</a:t>
            </a:r>
            <a:br>
              <a:rPr lang="en-US"/>
            </a:br>
            <a:r>
              <a:rPr lang="en-US"/>
              <a:t>in less than three lines.</a:t>
            </a:r>
          </a:p>
        </p:txBody>
      </p:sp>
      <p:sp>
        <p:nvSpPr>
          <p:cNvPr id="7" name="Folded Corner 6">
            <a:extLst>
              <a:ext uri="{FF2B5EF4-FFF2-40B4-BE49-F238E27FC236}">
                <a16:creationId xmlns:a16="http://schemas.microsoft.com/office/drawing/2014/main" id="{4A752271-0533-5C49-9CB4-B6592116AFAE}"/>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key message in the context of a full-bleed image.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8994731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s on image and insight 1">
    <p:bg>
      <p:bgPr>
        <a:solidFill>
          <a:srgbClr val="FEFAF5"/>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248E478-28A5-5640-A82F-01F6A7AA19A8}"/>
              </a:ext>
              <a:ext uri="{C183D7F6-B498-43B3-948B-1728B52AA6E4}">
                <adec:decorative xmlns:adec="http://schemas.microsoft.com/office/drawing/2017/decorative" val="1"/>
              </a:ext>
            </a:extLst>
          </p:cNvPr>
          <p:cNvSpPr>
            <a:spLocks noGrp="1"/>
          </p:cNvSpPr>
          <p:nvPr>
            <p:ph type="pic" sz="quarter" idx="10" hasCustomPrompt="1"/>
          </p:nvPr>
        </p:nvSpPr>
        <p:spPr>
          <a:xfrm>
            <a:off x="1" y="0"/>
            <a:ext cx="6096000" cy="6858000"/>
          </a:xfrm>
          <a:custGeom>
            <a:avLst/>
            <a:gdLst>
              <a:gd name="connsiteX0" fmla="*/ 6112619 w 12193587"/>
              <a:gd name="connsiteY0" fmla="*/ 1567542 h 13716000"/>
              <a:gd name="connsiteX1" fmla="*/ 800390 w 12193587"/>
              <a:gd name="connsiteY1" fmla="*/ 6879771 h 13716000"/>
              <a:gd name="connsiteX2" fmla="*/ 6112619 w 12193587"/>
              <a:gd name="connsiteY2" fmla="*/ 12192000 h 13716000"/>
              <a:gd name="connsiteX3" fmla="*/ 11424847 w 12193587"/>
              <a:gd name="connsiteY3" fmla="*/ 6879771 h 13716000"/>
              <a:gd name="connsiteX4" fmla="*/ 6112619 w 12193587"/>
              <a:gd name="connsiteY4" fmla="*/ 1567542 h 13716000"/>
              <a:gd name="connsiteX5" fmla="*/ 0 w 12193587"/>
              <a:gd name="connsiteY5" fmla="*/ 0 h 13716000"/>
              <a:gd name="connsiteX6" fmla="*/ 12193587 w 12193587"/>
              <a:gd name="connsiteY6" fmla="*/ 0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6112619" y="1567542"/>
                </a:moveTo>
                <a:cubicBezTo>
                  <a:pt x="3178756" y="1567542"/>
                  <a:pt x="800390" y="3945909"/>
                  <a:pt x="800390" y="6879771"/>
                </a:cubicBezTo>
                <a:cubicBezTo>
                  <a:pt x="800390" y="9813634"/>
                  <a:pt x="3178756" y="12192000"/>
                  <a:pt x="6112619" y="12192000"/>
                </a:cubicBezTo>
                <a:cubicBezTo>
                  <a:pt x="9046481" y="12192000"/>
                  <a:pt x="11424847" y="9813634"/>
                  <a:pt x="11424847" y="6879771"/>
                </a:cubicBezTo>
                <a:cubicBezTo>
                  <a:pt x="11424847" y="3945909"/>
                  <a:pt x="9046481" y="1567542"/>
                  <a:pt x="6112619" y="1567542"/>
                </a:cubicBezTo>
                <a:close/>
                <a:moveTo>
                  <a:pt x="0" y="0"/>
                </a:moveTo>
                <a:lnTo>
                  <a:pt x="12193587" y="0"/>
                </a:lnTo>
                <a:lnTo>
                  <a:pt x="12193587" y="13716000"/>
                </a:lnTo>
                <a:lnTo>
                  <a:pt x="0" y="13716000"/>
                </a:lnTo>
                <a:close/>
              </a:path>
            </a:pathLst>
          </a:custGeom>
          <a:pattFill prst="wdUpDiag">
            <a:fgClr>
              <a:srgbClr val="FADFD9"/>
            </a:fgClr>
            <a:bgClr>
              <a:srgbClr val="FEFBF5"/>
            </a:bgClr>
          </a:pattFill>
        </p:spPr>
        <p:txBody>
          <a:bodyPr wrap="square" tIns="457200" anchor="t" anchorCtr="0">
            <a:noAutofit/>
          </a:bodyPr>
          <a:lstStyle>
            <a:lvl1pPr marL="0" indent="0" algn="ctr">
              <a:buFontTx/>
              <a:buNone/>
              <a:defRPr sz="2400"/>
            </a:lvl1pPr>
          </a:lstStyle>
          <a:p>
            <a:r>
              <a:rPr lang="en-US"/>
              <a:t>Drag and drop photo into image placeholder</a:t>
            </a:r>
          </a:p>
        </p:txBody>
      </p:sp>
      <p:sp>
        <p:nvSpPr>
          <p:cNvPr id="11" name="Title 1">
            <a:extLst>
              <a:ext uri="{FF2B5EF4-FFF2-40B4-BE49-F238E27FC236}">
                <a16:creationId xmlns:a16="http://schemas.microsoft.com/office/drawing/2014/main" id="{A64E66E2-5CC4-E54B-9A89-1A3A9E24A9B4}"/>
              </a:ext>
            </a:extLst>
          </p:cNvPr>
          <p:cNvSpPr>
            <a:spLocks noGrp="1"/>
          </p:cNvSpPr>
          <p:nvPr>
            <p:ph type="title" hasCustomPrompt="1"/>
          </p:nvPr>
        </p:nvSpPr>
        <p:spPr>
          <a:xfrm>
            <a:off x="1630882" y="2150076"/>
            <a:ext cx="3098394"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a:t>Slide title here in 2 lines</a:t>
            </a:r>
          </a:p>
        </p:txBody>
      </p:sp>
      <p:sp>
        <p:nvSpPr>
          <p:cNvPr id="12" name="Text Placeholder 9">
            <a:extLst>
              <a:ext uri="{FF2B5EF4-FFF2-40B4-BE49-F238E27FC236}">
                <a16:creationId xmlns:a16="http://schemas.microsoft.com/office/drawing/2014/main" id="{27838BAF-8EFF-8F48-8AF2-76609DC0A064}"/>
              </a:ext>
            </a:extLst>
          </p:cNvPr>
          <p:cNvSpPr>
            <a:spLocks noGrp="1"/>
          </p:cNvSpPr>
          <p:nvPr>
            <p:ph type="body" sz="quarter" idx="12" hasCustomPrompt="1"/>
          </p:nvPr>
        </p:nvSpPr>
        <p:spPr>
          <a:xfrm flipH="1">
            <a:off x="1659515" y="3543300"/>
            <a:ext cx="3028707" cy="1524000"/>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a:t>Enter your subtitle here,</a:t>
            </a:r>
            <a:br>
              <a:rPr lang="en-US"/>
            </a:br>
            <a:r>
              <a:rPr lang="en-US"/>
              <a:t>in less than three lines.</a:t>
            </a:r>
          </a:p>
        </p:txBody>
      </p:sp>
      <p:sp>
        <p:nvSpPr>
          <p:cNvPr id="14" name="Title 1">
            <a:extLst>
              <a:ext uri="{FF2B5EF4-FFF2-40B4-BE49-F238E27FC236}">
                <a16:creationId xmlns:a16="http://schemas.microsoft.com/office/drawing/2014/main" id="{A596639B-86A2-F44A-9E0E-5C4301494A50}"/>
              </a:ext>
            </a:extLst>
          </p:cNvPr>
          <p:cNvSpPr txBox="1">
            <a:spLocks/>
          </p:cNvSpPr>
          <p:nvPr userDrawn="1"/>
        </p:nvSpPr>
        <p:spPr>
          <a:xfrm>
            <a:off x="7596271" y="2150076"/>
            <a:ext cx="3081225" cy="2917225"/>
          </a:xfrm>
          <a:prstGeom prst="rect">
            <a:avLst/>
          </a:prstGeom>
        </p:spPr>
        <p:txBody>
          <a:bodyPr vert="horz" lIns="0" tIns="22857" rIns="0" bIns="22857" rtlCol="0" anchor="t" anchorCtr="0">
            <a:normAutofit fontScale="92500"/>
          </a:bodyPr>
          <a:lstStyle>
            <a:lvl1pPr algn="l" defTabSz="1828800" rtl="0" eaLnBrk="1" latinLnBrk="0" hangingPunct="1">
              <a:lnSpc>
                <a:spcPct val="90000"/>
              </a:lnSpc>
              <a:spcBef>
                <a:spcPct val="0"/>
              </a:spcBef>
              <a:buNone/>
              <a:defRPr lang="en-US" sz="8800" kern="1200" baseline="0" smtClean="0">
                <a:solidFill>
                  <a:schemeClr val="accent2"/>
                </a:solidFill>
                <a:latin typeface="Community Light" panose="02000303040000020003" pitchFamily="2" charset="0"/>
                <a:ea typeface="+mn-ea"/>
                <a:cs typeface="+mn-cs"/>
              </a:defRPr>
            </a:lvl1pPr>
          </a:lstStyle>
          <a:p>
            <a:r>
              <a:rPr lang="en-US" sz="4799"/>
              <a:t>Enter key insight or main idea, up to four lines</a:t>
            </a:r>
          </a:p>
        </p:txBody>
      </p:sp>
      <p:sp>
        <p:nvSpPr>
          <p:cNvPr id="6" name="Folded Corner 5">
            <a:extLst>
              <a:ext uri="{FF2B5EF4-FFF2-40B4-BE49-F238E27FC236}">
                <a16:creationId xmlns:a16="http://schemas.microsoft.com/office/drawing/2014/main" id="{EFED0C2D-9CD9-C846-AE32-EC610BF26EEB}"/>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pair key message and image with a key insight.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27137717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s on image and insight 2">
    <p:bg>
      <p:bgPr>
        <a:solidFill>
          <a:srgbClr val="FEFAF5"/>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248E478-28A5-5640-A82F-01F6A7AA19A8}"/>
              </a:ext>
              <a:ext uri="{C183D7F6-B498-43B3-948B-1728B52AA6E4}">
                <adec:decorative xmlns:adec="http://schemas.microsoft.com/office/drawing/2017/decorative" val="1"/>
              </a:ext>
            </a:extLst>
          </p:cNvPr>
          <p:cNvSpPr>
            <a:spLocks noGrp="1"/>
          </p:cNvSpPr>
          <p:nvPr>
            <p:ph type="pic" sz="quarter" idx="10" hasCustomPrompt="1"/>
          </p:nvPr>
        </p:nvSpPr>
        <p:spPr>
          <a:xfrm>
            <a:off x="6096000" y="0"/>
            <a:ext cx="6096000" cy="6858000"/>
          </a:xfrm>
          <a:custGeom>
            <a:avLst/>
            <a:gdLst>
              <a:gd name="connsiteX0" fmla="*/ 6112619 w 12193587"/>
              <a:gd name="connsiteY0" fmla="*/ 1567542 h 13716000"/>
              <a:gd name="connsiteX1" fmla="*/ 800390 w 12193587"/>
              <a:gd name="connsiteY1" fmla="*/ 6879771 h 13716000"/>
              <a:gd name="connsiteX2" fmla="*/ 6112619 w 12193587"/>
              <a:gd name="connsiteY2" fmla="*/ 12192000 h 13716000"/>
              <a:gd name="connsiteX3" fmla="*/ 11424847 w 12193587"/>
              <a:gd name="connsiteY3" fmla="*/ 6879771 h 13716000"/>
              <a:gd name="connsiteX4" fmla="*/ 6112619 w 12193587"/>
              <a:gd name="connsiteY4" fmla="*/ 1567542 h 13716000"/>
              <a:gd name="connsiteX5" fmla="*/ 0 w 12193587"/>
              <a:gd name="connsiteY5" fmla="*/ 0 h 13716000"/>
              <a:gd name="connsiteX6" fmla="*/ 12193587 w 12193587"/>
              <a:gd name="connsiteY6" fmla="*/ 0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6112619" y="1567542"/>
                </a:moveTo>
                <a:cubicBezTo>
                  <a:pt x="3178756" y="1567542"/>
                  <a:pt x="800390" y="3945909"/>
                  <a:pt x="800390" y="6879771"/>
                </a:cubicBezTo>
                <a:cubicBezTo>
                  <a:pt x="800390" y="9813634"/>
                  <a:pt x="3178756" y="12192000"/>
                  <a:pt x="6112619" y="12192000"/>
                </a:cubicBezTo>
                <a:cubicBezTo>
                  <a:pt x="9046481" y="12192000"/>
                  <a:pt x="11424847" y="9813634"/>
                  <a:pt x="11424847" y="6879771"/>
                </a:cubicBezTo>
                <a:cubicBezTo>
                  <a:pt x="11424847" y="3945909"/>
                  <a:pt x="9046481" y="1567542"/>
                  <a:pt x="6112619" y="1567542"/>
                </a:cubicBezTo>
                <a:close/>
                <a:moveTo>
                  <a:pt x="0" y="0"/>
                </a:moveTo>
                <a:lnTo>
                  <a:pt x="12193587" y="0"/>
                </a:lnTo>
                <a:lnTo>
                  <a:pt x="12193587" y="13716000"/>
                </a:lnTo>
                <a:lnTo>
                  <a:pt x="0" y="13716000"/>
                </a:lnTo>
                <a:close/>
              </a:path>
            </a:pathLst>
          </a:custGeom>
          <a:pattFill prst="wdUpDiag">
            <a:fgClr>
              <a:srgbClr val="FADFD9"/>
            </a:fgClr>
            <a:bgClr>
              <a:srgbClr val="FEFBF5"/>
            </a:bgClr>
          </a:pattFill>
        </p:spPr>
        <p:txBody>
          <a:bodyPr wrap="square" tIns="457200" anchor="t" anchorCtr="0">
            <a:noAutofit/>
          </a:bodyPr>
          <a:lstStyle>
            <a:lvl1pPr marL="0" indent="0" algn="ctr">
              <a:buFontTx/>
              <a:buNone/>
              <a:defRPr sz="2400"/>
            </a:lvl1pPr>
          </a:lstStyle>
          <a:p>
            <a:r>
              <a:rPr lang="en-US"/>
              <a:t>Drag and drop photo into image placeholder</a:t>
            </a:r>
          </a:p>
        </p:txBody>
      </p:sp>
      <p:sp>
        <p:nvSpPr>
          <p:cNvPr id="11" name="Title 1">
            <a:extLst>
              <a:ext uri="{FF2B5EF4-FFF2-40B4-BE49-F238E27FC236}">
                <a16:creationId xmlns:a16="http://schemas.microsoft.com/office/drawing/2014/main" id="{A64E66E2-5CC4-E54B-9A89-1A3A9E24A9B4}"/>
              </a:ext>
            </a:extLst>
          </p:cNvPr>
          <p:cNvSpPr>
            <a:spLocks noGrp="1"/>
          </p:cNvSpPr>
          <p:nvPr>
            <p:ph type="title" hasCustomPrompt="1"/>
          </p:nvPr>
        </p:nvSpPr>
        <p:spPr>
          <a:xfrm>
            <a:off x="7726882" y="2150076"/>
            <a:ext cx="3098394"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a:t>Slide title here in 2 lines</a:t>
            </a:r>
          </a:p>
        </p:txBody>
      </p:sp>
      <p:sp>
        <p:nvSpPr>
          <p:cNvPr id="12" name="Text Placeholder 9">
            <a:extLst>
              <a:ext uri="{FF2B5EF4-FFF2-40B4-BE49-F238E27FC236}">
                <a16:creationId xmlns:a16="http://schemas.microsoft.com/office/drawing/2014/main" id="{27838BAF-8EFF-8F48-8AF2-76609DC0A064}"/>
              </a:ext>
            </a:extLst>
          </p:cNvPr>
          <p:cNvSpPr>
            <a:spLocks noGrp="1"/>
          </p:cNvSpPr>
          <p:nvPr>
            <p:ph type="body" sz="quarter" idx="12" hasCustomPrompt="1"/>
          </p:nvPr>
        </p:nvSpPr>
        <p:spPr>
          <a:xfrm flipH="1">
            <a:off x="7755514" y="3543300"/>
            <a:ext cx="3028707" cy="1524000"/>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a:t>Enter your subtitle here,</a:t>
            </a:r>
            <a:br>
              <a:rPr lang="en-US"/>
            </a:br>
            <a:r>
              <a:rPr lang="en-US"/>
              <a:t>in less than three lines.</a:t>
            </a:r>
          </a:p>
        </p:txBody>
      </p:sp>
      <p:sp>
        <p:nvSpPr>
          <p:cNvPr id="14" name="Title 1">
            <a:extLst>
              <a:ext uri="{FF2B5EF4-FFF2-40B4-BE49-F238E27FC236}">
                <a16:creationId xmlns:a16="http://schemas.microsoft.com/office/drawing/2014/main" id="{A596639B-86A2-F44A-9E0E-5C4301494A50}"/>
              </a:ext>
            </a:extLst>
          </p:cNvPr>
          <p:cNvSpPr txBox="1">
            <a:spLocks/>
          </p:cNvSpPr>
          <p:nvPr userDrawn="1"/>
        </p:nvSpPr>
        <p:spPr>
          <a:xfrm>
            <a:off x="1407779" y="2150076"/>
            <a:ext cx="3098624" cy="2917225"/>
          </a:xfrm>
          <a:prstGeom prst="rect">
            <a:avLst/>
          </a:prstGeom>
        </p:spPr>
        <p:txBody>
          <a:bodyPr vert="horz" lIns="0" tIns="22857" rIns="0" bIns="22857" rtlCol="0" anchor="t" anchorCtr="0">
            <a:normAutofit fontScale="92500"/>
          </a:bodyPr>
          <a:lstStyle>
            <a:lvl1pPr algn="l" defTabSz="1828800" rtl="0" eaLnBrk="1" latinLnBrk="0" hangingPunct="1">
              <a:lnSpc>
                <a:spcPct val="90000"/>
              </a:lnSpc>
              <a:spcBef>
                <a:spcPct val="0"/>
              </a:spcBef>
              <a:buNone/>
              <a:defRPr lang="en-US" sz="8800" kern="1200" baseline="0" smtClean="0">
                <a:solidFill>
                  <a:schemeClr val="accent2"/>
                </a:solidFill>
                <a:latin typeface="Community Light" panose="02000303040000020003" pitchFamily="2" charset="0"/>
                <a:ea typeface="+mn-ea"/>
                <a:cs typeface="+mn-cs"/>
              </a:defRPr>
            </a:lvl1pPr>
          </a:lstStyle>
          <a:p>
            <a:r>
              <a:rPr lang="en-US" sz="4799"/>
              <a:t>Enter key insight or main idea, up to four lines</a:t>
            </a:r>
          </a:p>
        </p:txBody>
      </p:sp>
      <p:sp>
        <p:nvSpPr>
          <p:cNvPr id="6" name="Folded Corner 5">
            <a:extLst>
              <a:ext uri="{FF2B5EF4-FFF2-40B4-BE49-F238E27FC236}">
                <a16:creationId xmlns:a16="http://schemas.microsoft.com/office/drawing/2014/main" id="{91806BB5-5278-9E43-9C18-F343F5A89BF5}"/>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pair key message and image with a key insight.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440274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mber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accent2"/>
                </a:solidFill>
              </a:defRPr>
            </a:lvl1pPr>
          </a:lstStyle>
          <a:p>
            <a:r>
              <a:rPr lang="en-US"/>
              <a:t>Enter slide title here,</a:t>
            </a:r>
            <a:br>
              <a:rPr lang="en-US"/>
            </a:br>
            <a:r>
              <a:rPr lang="en-US"/>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solidFill>
                  <a:schemeClr val="tx1"/>
                </a:solidFill>
              </a:defRPr>
            </a:lvl1pPr>
          </a:lstStyle>
          <a:p>
            <a:pPr lvl="0"/>
            <a:r>
              <a:rPr lang="en-US"/>
              <a:t>Enter speaker name</a:t>
            </a:r>
          </a:p>
          <a:p>
            <a:pPr lvl="0"/>
            <a:r>
              <a:rPr lang="en-US"/>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Month ##, 2019</a:t>
            </a:r>
          </a:p>
        </p:txBody>
      </p:sp>
      <p:sp>
        <p:nvSpPr>
          <p:cNvPr id="15" name="Folded Corner 14">
            <a:extLst>
              <a:ext uri="{FF2B5EF4-FFF2-40B4-BE49-F238E27FC236}">
                <a16:creationId xmlns:a16="http://schemas.microsoft.com/office/drawing/2014/main" id="{1E7BAAE4-4C83-FB45-B5C5-E425D673F00B}"/>
              </a:ext>
              <a:ext uri="{C183D7F6-B498-43B3-948B-1728B52AA6E4}">
                <adec:decorative xmlns:adec="http://schemas.microsoft.com/office/drawing/2017/decorative"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speaker details and date</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93025044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quare image collage">
    <p:spTree>
      <p:nvGrpSpPr>
        <p:cNvPr id="1" name=""/>
        <p:cNvGrpSpPr/>
        <p:nvPr/>
      </p:nvGrpSpPr>
      <p:grpSpPr>
        <a:xfrm>
          <a:off x="0" y="0"/>
          <a:ext cx="0" cy="0"/>
          <a:chOff x="0" y="0"/>
          <a:chExt cx="0" cy="0"/>
        </a:xfrm>
      </p:grpSpPr>
      <p:sp>
        <p:nvSpPr>
          <p:cNvPr id="24" name="Picture Placeholder 19">
            <a:extLst>
              <a:ext uri="{FF2B5EF4-FFF2-40B4-BE49-F238E27FC236}">
                <a16:creationId xmlns:a16="http://schemas.microsoft.com/office/drawing/2014/main" id="{9C410EEE-CD20-E74B-B73A-6D7901CC10E5}"/>
              </a:ext>
              <a:ext uri="{C183D7F6-B498-43B3-948B-1728B52AA6E4}">
                <adec:decorative xmlns:adec="http://schemas.microsoft.com/office/drawing/2017/decorative" val="1"/>
              </a:ext>
            </a:extLst>
          </p:cNvPr>
          <p:cNvSpPr>
            <a:spLocks noGrp="1"/>
          </p:cNvSpPr>
          <p:nvPr>
            <p:ph type="pic" sz="quarter" idx="10" hasCustomPrompt="1"/>
          </p:nvPr>
        </p:nvSpPr>
        <p:spPr>
          <a:xfrm>
            <a:off x="5155141"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a:t>Drag and drop one image here</a:t>
            </a:r>
          </a:p>
        </p:txBody>
      </p:sp>
      <p:sp>
        <p:nvSpPr>
          <p:cNvPr id="25" name="Picture Placeholder 19">
            <a:extLst>
              <a:ext uri="{FF2B5EF4-FFF2-40B4-BE49-F238E27FC236}">
                <a16:creationId xmlns:a16="http://schemas.microsoft.com/office/drawing/2014/main" id="{F1AD9C98-DCA8-C84A-B720-3F181FF74097}"/>
              </a:ext>
              <a:ext uri="{C183D7F6-B498-43B3-948B-1728B52AA6E4}">
                <adec:decorative xmlns:adec="http://schemas.microsoft.com/office/drawing/2017/decorative" val="1"/>
              </a:ext>
            </a:extLst>
          </p:cNvPr>
          <p:cNvSpPr>
            <a:spLocks noGrp="1"/>
          </p:cNvSpPr>
          <p:nvPr>
            <p:ph type="pic" sz="quarter" idx="11" hasCustomPrompt="1"/>
          </p:nvPr>
        </p:nvSpPr>
        <p:spPr>
          <a:xfrm>
            <a:off x="7216937"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6" name="Picture Placeholder 19">
            <a:extLst>
              <a:ext uri="{FF2B5EF4-FFF2-40B4-BE49-F238E27FC236}">
                <a16:creationId xmlns:a16="http://schemas.microsoft.com/office/drawing/2014/main" id="{568040CF-1E94-6842-9194-713C2B4BDA82}"/>
              </a:ext>
              <a:ext uri="{C183D7F6-B498-43B3-948B-1728B52AA6E4}">
                <adec:decorative xmlns:adec="http://schemas.microsoft.com/office/drawing/2017/decorative" val="1"/>
              </a:ext>
            </a:extLst>
          </p:cNvPr>
          <p:cNvSpPr>
            <a:spLocks noGrp="1"/>
          </p:cNvSpPr>
          <p:nvPr>
            <p:ph type="pic" sz="quarter" idx="12" hasCustomPrompt="1"/>
          </p:nvPr>
        </p:nvSpPr>
        <p:spPr>
          <a:xfrm>
            <a:off x="9289363"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8" name="Picture Placeholder 19">
            <a:extLst>
              <a:ext uri="{FF2B5EF4-FFF2-40B4-BE49-F238E27FC236}">
                <a16:creationId xmlns:a16="http://schemas.microsoft.com/office/drawing/2014/main" id="{5CD8E3D7-A3EC-7B42-8FFA-3C4BF3773423}"/>
              </a:ext>
              <a:ext uri="{C183D7F6-B498-43B3-948B-1728B52AA6E4}">
                <adec:decorative xmlns:adec="http://schemas.microsoft.com/office/drawing/2017/decorative" val="1"/>
              </a:ext>
            </a:extLst>
          </p:cNvPr>
          <p:cNvSpPr>
            <a:spLocks noGrp="1"/>
          </p:cNvSpPr>
          <p:nvPr>
            <p:ph type="pic" sz="quarter" idx="14" hasCustomPrompt="1"/>
          </p:nvPr>
        </p:nvSpPr>
        <p:spPr>
          <a:xfrm>
            <a:off x="5155141"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9" name="Picture Placeholder 19">
            <a:extLst>
              <a:ext uri="{FF2B5EF4-FFF2-40B4-BE49-F238E27FC236}">
                <a16:creationId xmlns:a16="http://schemas.microsoft.com/office/drawing/2014/main" id="{9077D294-559B-EE48-B80E-3C207D36CE07}"/>
              </a:ext>
              <a:ext uri="{C183D7F6-B498-43B3-948B-1728B52AA6E4}">
                <adec:decorative xmlns:adec="http://schemas.microsoft.com/office/drawing/2017/decorative" val="1"/>
              </a:ext>
            </a:extLst>
          </p:cNvPr>
          <p:cNvSpPr>
            <a:spLocks noGrp="1"/>
          </p:cNvSpPr>
          <p:nvPr>
            <p:ph type="pic" sz="quarter" idx="15" hasCustomPrompt="1"/>
          </p:nvPr>
        </p:nvSpPr>
        <p:spPr>
          <a:xfrm>
            <a:off x="7227568"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0" name="Picture Placeholder 19">
            <a:extLst>
              <a:ext uri="{FF2B5EF4-FFF2-40B4-BE49-F238E27FC236}">
                <a16:creationId xmlns:a16="http://schemas.microsoft.com/office/drawing/2014/main" id="{7CFB663F-34ED-C64A-A8CE-0B95B2C20E03}"/>
              </a:ext>
              <a:ext uri="{C183D7F6-B498-43B3-948B-1728B52AA6E4}">
                <adec:decorative xmlns:adec="http://schemas.microsoft.com/office/drawing/2017/decorative" val="1"/>
              </a:ext>
            </a:extLst>
          </p:cNvPr>
          <p:cNvSpPr>
            <a:spLocks noGrp="1"/>
          </p:cNvSpPr>
          <p:nvPr>
            <p:ph type="pic" sz="quarter" idx="16" hasCustomPrompt="1"/>
          </p:nvPr>
        </p:nvSpPr>
        <p:spPr>
          <a:xfrm>
            <a:off x="9299995"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2" name="Picture Placeholder 19">
            <a:extLst>
              <a:ext uri="{FF2B5EF4-FFF2-40B4-BE49-F238E27FC236}">
                <a16:creationId xmlns:a16="http://schemas.microsoft.com/office/drawing/2014/main" id="{9D778AF7-79A7-6346-8335-4035E51FB8C0}"/>
              </a:ext>
              <a:ext uri="{C183D7F6-B498-43B3-948B-1728B52AA6E4}">
                <adec:decorative xmlns:adec="http://schemas.microsoft.com/office/drawing/2017/decorative" val="1"/>
              </a:ext>
            </a:extLst>
          </p:cNvPr>
          <p:cNvSpPr>
            <a:spLocks noGrp="1"/>
          </p:cNvSpPr>
          <p:nvPr>
            <p:ph type="pic" sz="quarter" idx="18" hasCustomPrompt="1"/>
          </p:nvPr>
        </p:nvSpPr>
        <p:spPr>
          <a:xfrm>
            <a:off x="5155141"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3" name="Picture Placeholder 19">
            <a:extLst>
              <a:ext uri="{FF2B5EF4-FFF2-40B4-BE49-F238E27FC236}">
                <a16:creationId xmlns:a16="http://schemas.microsoft.com/office/drawing/2014/main" id="{0A9DA65B-9544-AE45-9166-7D9FC65DE068}"/>
              </a:ext>
              <a:ext uri="{C183D7F6-B498-43B3-948B-1728B52AA6E4}">
                <adec:decorative xmlns:adec="http://schemas.microsoft.com/office/drawing/2017/decorative" val="1"/>
              </a:ext>
            </a:extLst>
          </p:cNvPr>
          <p:cNvSpPr>
            <a:spLocks noGrp="1"/>
          </p:cNvSpPr>
          <p:nvPr>
            <p:ph type="pic" sz="quarter" idx="19" hasCustomPrompt="1"/>
          </p:nvPr>
        </p:nvSpPr>
        <p:spPr>
          <a:xfrm>
            <a:off x="7227568"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34" name="Picture Placeholder 19">
            <a:extLst>
              <a:ext uri="{FF2B5EF4-FFF2-40B4-BE49-F238E27FC236}">
                <a16:creationId xmlns:a16="http://schemas.microsoft.com/office/drawing/2014/main" id="{FC0E6548-EB08-4142-8A9B-27A5F75362AE}"/>
              </a:ext>
              <a:ext uri="{C183D7F6-B498-43B3-948B-1728B52AA6E4}">
                <adec:decorative xmlns:adec="http://schemas.microsoft.com/office/drawing/2017/decorative" val="1"/>
              </a:ext>
            </a:extLst>
          </p:cNvPr>
          <p:cNvSpPr>
            <a:spLocks noGrp="1"/>
          </p:cNvSpPr>
          <p:nvPr>
            <p:ph type="pic" sz="quarter" idx="20" hasCustomPrompt="1"/>
          </p:nvPr>
        </p:nvSpPr>
        <p:spPr>
          <a:xfrm>
            <a:off x="9299995"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17" name="Picture Placeholder 19">
            <a:extLst>
              <a:ext uri="{FF2B5EF4-FFF2-40B4-BE49-F238E27FC236}">
                <a16:creationId xmlns:a16="http://schemas.microsoft.com/office/drawing/2014/main" id="{7368C22A-B933-2040-A743-B1ABE25C6B17}"/>
              </a:ext>
              <a:ext uri="{C183D7F6-B498-43B3-948B-1728B52AA6E4}">
                <adec:decorative xmlns:adec="http://schemas.microsoft.com/office/drawing/2017/decorative" val="1"/>
              </a:ext>
            </a:extLst>
          </p:cNvPr>
          <p:cNvSpPr>
            <a:spLocks noGrp="1"/>
          </p:cNvSpPr>
          <p:nvPr>
            <p:ph type="pic" sz="quarter" idx="22" hasCustomPrompt="1"/>
          </p:nvPr>
        </p:nvSpPr>
        <p:spPr>
          <a:xfrm>
            <a:off x="3078133"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a:t>Drag and drop one image here</a:t>
            </a:r>
          </a:p>
        </p:txBody>
      </p:sp>
      <p:sp>
        <p:nvSpPr>
          <p:cNvPr id="18" name="Picture Placeholder 19">
            <a:extLst>
              <a:ext uri="{FF2B5EF4-FFF2-40B4-BE49-F238E27FC236}">
                <a16:creationId xmlns:a16="http://schemas.microsoft.com/office/drawing/2014/main" id="{14B9BC06-21C4-B84D-8294-B620C366C780}"/>
              </a:ext>
              <a:ext uri="{C183D7F6-B498-43B3-948B-1728B52AA6E4}">
                <adec:decorative xmlns:adec="http://schemas.microsoft.com/office/drawing/2017/decorative" val="1"/>
              </a:ext>
            </a:extLst>
          </p:cNvPr>
          <p:cNvSpPr>
            <a:spLocks noGrp="1"/>
          </p:cNvSpPr>
          <p:nvPr>
            <p:ph type="pic" sz="quarter" idx="23" hasCustomPrompt="1"/>
          </p:nvPr>
        </p:nvSpPr>
        <p:spPr>
          <a:xfrm>
            <a:off x="3078133"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19" name="Picture Placeholder 19">
            <a:extLst>
              <a:ext uri="{FF2B5EF4-FFF2-40B4-BE49-F238E27FC236}">
                <a16:creationId xmlns:a16="http://schemas.microsoft.com/office/drawing/2014/main" id="{2AF22B1A-C6B9-9C46-9757-0BAA83AFA991}"/>
              </a:ext>
              <a:ext uri="{C183D7F6-B498-43B3-948B-1728B52AA6E4}">
                <adec:decorative xmlns:adec="http://schemas.microsoft.com/office/drawing/2017/decorative" val="1"/>
              </a:ext>
            </a:extLst>
          </p:cNvPr>
          <p:cNvSpPr>
            <a:spLocks noGrp="1"/>
          </p:cNvSpPr>
          <p:nvPr>
            <p:ph type="pic" sz="quarter" idx="24" hasCustomPrompt="1"/>
          </p:nvPr>
        </p:nvSpPr>
        <p:spPr>
          <a:xfrm>
            <a:off x="3078133"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0" name="Picture Placeholder 19">
            <a:extLst>
              <a:ext uri="{FF2B5EF4-FFF2-40B4-BE49-F238E27FC236}">
                <a16:creationId xmlns:a16="http://schemas.microsoft.com/office/drawing/2014/main" id="{D751C339-972F-5247-ACA6-DDD143C64918}"/>
              </a:ext>
              <a:ext uri="{C183D7F6-B498-43B3-948B-1728B52AA6E4}">
                <adec:decorative xmlns:adec="http://schemas.microsoft.com/office/drawing/2017/decorative" val="1"/>
              </a:ext>
            </a:extLst>
          </p:cNvPr>
          <p:cNvSpPr>
            <a:spLocks noGrp="1"/>
          </p:cNvSpPr>
          <p:nvPr>
            <p:ph type="pic" sz="quarter" idx="25" hasCustomPrompt="1"/>
          </p:nvPr>
        </p:nvSpPr>
        <p:spPr>
          <a:xfrm>
            <a:off x="1011062"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a:t>Drag and drop one image here</a:t>
            </a:r>
          </a:p>
        </p:txBody>
      </p:sp>
      <p:sp>
        <p:nvSpPr>
          <p:cNvPr id="21" name="Picture Placeholder 19">
            <a:extLst>
              <a:ext uri="{FF2B5EF4-FFF2-40B4-BE49-F238E27FC236}">
                <a16:creationId xmlns:a16="http://schemas.microsoft.com/office/drawing/2014/main" id="{2F27F18E-F4EE-0548-86FB-66189F53208E}"/>
              </a:ext>
              <a:ext uri="{C183D7F6-B498-43B3-948B-1728B52AA6E4}">
                <adec:decorative xmlns:adec="http://schemas.microsoft.com/office/drawing/2017/decorative" val="1"/>
              </a:ext>
            </a:extLst>
          </p:cNvPr>
          <p:cNvSpPr>
            <a:spLocks noGrp="1"/>
          </p:cNvSpPr>
          <p:nvPr>
            <p:ph type="pic" sz="quarter" idx="26" hasCustomPrompt="1"/>
          </p:nvPr>
        </p:nvSpPr>
        <p:spPr>
          <a:xfrm>
            <a:off x="1011062"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2" name="Picture Placeholder 19">
            <a:extLst>
              <a:ext uri="{FF2B5EF4-FFF2-40B4-BE49-F238E27FC236}">
                <a16:creationId xmlns:a16="http://schemas.microsoft.com/office/drawing/2014/main" id="{356C95AD-6028-044D-BF59-58F542B84141}"/>
              </a:ext>
              <a:ext uri="{C183D7F6-B498-43B3-948B-1728B52AA6E4}">
                <adec:decorative xmlns:adec="http://schemas.microsoft.com/office/drawing/2017/decorative" val="1"/>
              </a:ext>
            </a:extLst>
          </p:cNvPr>
          <p:cNvSpPr>
            <a:spLocks noGrp="1"/>
          </p:cNvSpPr>
          <p:nvPr>
            <p:ph type="pic" sz="quarter" idx="27" hasCustomPrompt="1"/>
          </p:nvPr>
        </p:nvSpPr>
        <p:spPr>
          <a:xfrm>
            <a:off x="1011062"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a:t>Drag and drop one image here</a:t>
            </a:r>
          </a:p>
        </p:txBody>
      </p:sp>
      <p:sp>
        <p:nvSpPr>
          <p:cNvPr id="23" name="Folded Corner 22">
            <a:extLst>
              <a:ext uri="{FF2B5EF4-FFF2-40B4-BE49-F238E27FC236}">
                <a16:creationId xmlns:a16="http://schemas.microsoft.com/office/drawing/2014/main" id="{E330D75C-EA47-D449-93EA-83D641C83821}"/>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a grid of images such as headshots or categories.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4903422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ircle image collage">
    <p:spTree>
      <p:nvGrpSpPr>
        <p:cNvPr id="1" name=""/>
        <p:cNvGrpSpPr/>
        <p:nvPr/>
      </p:nvGrpSpPr>
      <p:grpSpPr>
        <a:xfrm>
          <a:off x="0" y="0"/>
          <a:ext cx="0" cy="0"/>
          <a:chOff x="0" y="0"/>
          <a:chExt cx="0" cy="0"/>
        </a:xfrm>
      </p:grpSpPr>
      <p:sp>
        <p:nvSpPr>
          <p:cNvPr id="20" name="Picture Placeholder 18">
            <a:extLst>
              <a:ext uri="{FF2B5EF4-FFF2-40B4-BE49-F238E27FC236}">
                <a16:creationId xmlns:a16="http://schemas.microsoft.com/office/drawing/2014/main" id="{1814E18F-DEAD-3440-89FF-ED77D4973F31}"/>
              </a:ext>
              <a:ext uri="{C183D7F6-B498-43B3-948B-1728B52AA6E4}">
                <adec:decorative xmlns:adec="http://schemas.microsoft.com/office/drawing/2017/decorative" val="1"/>
              </a:ext>
            </a:extLst>
          </p:cNvPr>
          <p:cNvSpPr>
            <a:spLocks noGrp="1"/>
          </p:cNvSpPr>
          <p:nvPr>
            <p:ph type="pic" sz="quarter" idx="10" hasCustomPrompt="1"/>
          </p:nvPr>
        </p:nvSpPr>
        <p:spPr>
          <a:xfrm>
            <a:off x="3011507"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22" name="Picture Placeholder 18">
            <a:extLst>
              <a:ext uri="{FF2B5EF4-FFF2-40B4-BE49-F238E27FC236}">
                <a16:creationId xmlns:a16="http://schemas.microsoft.com/office/drawing/2014/main" id="{8184F7FF-79C2-8E43-A182-46AD7E6BA6BC}"/>
              </a:ext>
              <a:ext uri="{C183D7F6-B498-43B3-948B-1728B52AA6E4}">
                <adec:decorative xmlns:adec="http://schemas.microsoft.com/office/drawing/2017/decorative" val="1"/>
              </a:ext>
            </a:extLst>
          </p:cNvPr>
          <p:cNvSpPr>
            <a:spLocks noGrp="1"/>
          </p:cNvSpPr>
          <p:nvPr>
            <p:ph type="pic" sz="quarter" idx="11" hasCustomPrompt="1"/>
          </p:nvPr>
        </p:nvSpPr>
        <p:spPr>
          <a:xfrm>
            <a:off x="5189126"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24" name="Picture Placeholder 18">
            <a:extLst>
              <a:ext uri="{FF2B5EF4-FFF2-40B4-BE49-F238E27FC236}">
                <a16:creationId xmlns:a16="http://schemas.microsoft.com/office/drawing/2014/main" id="{3E1BD2F4-8C87-3B4B-8A7E-5586669982C8}"/>
              </a:ext>
              <a:ext uri="{C183D7F6-B498-43B3-948B-1728B52AA6E4}">
                <adec:decorative xmlns:adec="http://schemas.microsoft.com/office/drawing/2017/decorative" val="1"/>
              </a:ext>
            </a:extLst>
          </p:cNvPr>
          <p:cNvSpPr>
            <a:spLocks noGrp="1"/>
          </p:cNvSpPr>
          <p:nvPr>
            <p:ph type="pic" sz="quarter" idx="12" hasCustomPrompt="1"/>
          </p:nvPr>
        </p:nvSpPr>
        <p:spPr>
          <a:xfrm>
            <a:off x="7366744"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26" name="Picture Placeholder 18">
            <a:extLst>
              <a:ext uri="{FF2B5EF4-FFF2-40B4-BE49-F238E27FC236}">
                <a16:creationId xmlns:a16="http://schemas.microsoft.com/office/drawing/2014/main" id="{B3556D9A-278E-3349-9F00-450772CE18F2}"/>
              </a:ext>
              <a:ext uri="{C183D7F6-B498-43B3-948B-1728B52AA6E4}">
                <adec:decorative xmlns:adec="http://schemas.microsoft.com/office/drawing/2017/decorative" val="1"/>
              </a:ext>
            </a:extLst>
          </p:cNvPr>
          <p:cNvSpPr>
            <a:spLocks noGrp="1"/>
          </p:cNvSpPr>
          <p:nvPr>
            <p:ph type="pic" sz="quarter" idx="13" hasCustomPrompt="1"/>
          </p:nvPr>
        </p:nvSpPr>
        <p:spPr>
          <a:xfrm>
            <a:off x="9544363"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31" name="Picture Placeholder 18">
            <a:extLst>
              <a:ext uri="{FF2B5EF4-FFF2-40B4-BE49-F238E27FC236}">
                <a16:creationId xmlns:a16="http://schemas.microsoft.com/office/drawing/2014/main" id="{AE4D50C5-8010-B641-B54C-AF2A8B059E76}"/>
              </a:ext>
              <a:ext uri="{C183D7F6-B498-43B3-948B-1728B52AA6E4}">
                <adec:decorative xmlns:adec="http://schemas.microsoft.com/office/drawing/2017/decorative" val="1"/>
              </a:ext>
            </a:extLst>
          </p:cNvPr>
          <p:cNvSpPr>
            <a:spLocks noGrp="1"/>
          </p:cNvSpPr>
          <p:nvPr>
            <p:ph type="pic" sz="quarter" idx="14" hasCustomPrompt="1"/>
          </p:nvPr>
        </p:nvSpPr>
        <p:spPr>
          <a:xfrm>
            <a:off x="3011507"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32" name="Picture Placeholder 18">
            <a:extLst>
              <a:ext uri="{FF2B5EF4-FFF2-40B4-BE49-F238E27FC236}">
                <a16:creationId xmlns:a16="http://schemas.microsoft.com/office/drawing/2014/main" id="{29414DEF-3FA1-6E41-BD50-FDE868196257}"/>
              </a:ext>
              <a:ext uri="{C183D7F6-B498-43B3-948B-1728B52AA6E4}">
                <adec:decorative xmlns:adec="http://schemas.microsoft.com/office/drawing/2017/decorative" val="1"/>
              </a:ext>
            </a:extLst>
          </p:cNvPr>
          <p:cNvSpPr>
            <a:spLocks noGrp="1"/>
          </p:cNvSpPr>
          <p:nvPr>
            <p:ph type="pic" sz="quarter" idx="15" hasCustomPrompt="1"/>
          </p:nvPr>
        </p:nvSpPr>
        <p:spPr>
          <a:xfrm>
            <a:off x="5189126"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33" name="Picture Placeholder 18">
            <a:extLst>
              <a:ext uri="{FF2B5EF4-FFF2-40B4-BE49-F238E27FC236}">
                <a16:creationId xmlns:a16="http://schemas.microsoft.com/office/drawing/2014/main" id="{49CD13AE-1240-3443-AA7F-31D381E7AB3E}"/>
              </a:ext>
              <a:ext uri="{C183D7F6-B498-43B3-948B-1728B52AA6E4}">
                <adec:decorative xmlns:adec="http://schemas.microsoft.com/office/drawing/2017/decorative" val="1"/>
              </a:ext>
            </a:extLst>
          </p:cNvPr>
          <p:cNvSpPr>
            <a:spLocks noGrp="1"/>
          </p:cNvSpPr>
          <p:nvPr>
            <p:ph type="pic" sz="quarter" idx="16" hasCustomPrompt="1"/>
          </p:nvPr>
        </p:nvSpPr>
        <p:spPr>
          <a:xfrm>
            <a:off x="7366744"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34" name="Picture Placeholder 18">
            <a:extLst>
              <a:ext uri="{FF2B5EF4-FFF2-40B4-BE49-F238E27FC236}">
                <a16:creationId xmlns:a16="http://schemas.microsoft.com/office/drawing/2014/main" id="{B3D4F6EC-C061-444C-B04A-2AC7640B365F}"/>
              </a:ext>
              <a:ext uri="{C183D7F6-B498-43B3-948B-1728B52AA6E4}">
                <adec:decorative xmlns:adec="http://schemas.microsoft.com/office/drawing/2017/decorative" val="1"/>
              </a:ext>
            </a:extLst>
          </p:cNvPr>
          <p:cNvSpPr>
            <a:spLocks noGrp="1"/>
          </p:cNvSpPr>
          <p:nvPr>
            <p:ph type="pic" sz="quarter" idx="17" hasCustomPrompt="1"/>
          </p:nvPr>
        </p:nvSpPr>
        <p:spPr>
          <a:xfrm>
            <a:off x="9544363"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39" name="Picture Placeholder 18">
            <a:extLst>
              <a:ext uri="{FF2B5EF4-FFF2-40B4-BE49-F238E27FC236}">
                <a16:creationId xmlns:a16="http://schemas.microsoft.com/office/drawing/2014/main" id="{60683886-D1ED-2040-A0F6-A2D3F45B00F4}"/>
              </a:ext>
              <a:ext uri="{C183D7F6-B498-43B3-948B-1728B52AA6E4}">
                <adec:decorative xmlns:adec="http://schemas.microsoft.com/office/drawing/2017/decorative" val="1"/>
              </a:ext>
            </a:extLst>
          </p:cNvPr>
          <p:cNvSpPr>
            <a:spLocks noGrp="1"/>
          </p:cNvSpPr>
          <p:nvPr>
            <p:ph type="pic" sz="quarter" idx="18" hasCustomPrompt="1"/>
          </p:nvPr>
        </p:nvSpPr>
        <p:spPr>
          <a:xfrm>
            <a:off x="3011507"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40" name="Picture Placeholder 18">
            <a:extLst>
              <a:ext uri="{FF2B5EF4-FFF2-40B4-BE49-F238E27FC236}">
                <a16:creationId xmlns:a16="http://schemas.microsoft.com/office/drawing/2014/main" id="{BA9ECCE1-D72E-9142-A6C8-8E44D2E481FA}"/>
              </a:ext>
              <a:ext uri="{C183D7F6-B498-43B3-948B-1728B52AA6E4}">
                <adec:decorative xmlns:adec="http://schemas.microsoft.com/office/drawing/2017/decorative" val="1"/>
              </a:ext>
            </a:extLst>
          </p:cNvPr>
          <p:cNvSpPr>
            <a:spLocks noGrp="1"/>
          </p:cNvSpPr>
          <p:nvPr>
            <p:ph type="pic" sz="quarter" idx="19" hasCustomPrompt="1"/>
          </p:nvPr>
        </p:nvSpPr>
        <p:spPr>
          <a:xfrm>
            <a:off x="5189126"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41" name="Picture Placeholder 18">
            <a:extLst>
              <a:ext uri="{FF2B5EF4-FFF2-40B4-BE49-F238E27FC236}">
                <a16:creationId xmlns:a16="http://schemas.microsoft.com/office/drawing/2014/main" id="{8698A784-4FA1-1E42-88CE-84F83EB0278D}"/>
              </a:ext>
              <a:ext uri="{C183D7F6-B498-43B3-948B-1728B52AA6E4}">
                <adec:decorative xmlns:adec="http://schemas.microsoft.com/office/drawing/2017/decorative" val="1"/>
              </a:ext>
            </a:extLst>
          </p:cNvPr>
          <p:cNvSpPr>
            <a:spLocks noGrp="1"/>
          </p:cNvSpPr>
          <p:nvPr>
            <p:ph type="pic" sz="quarter" idx="20" hasCustomPrompt="1"/>
          </p:nvPr>
        </p:nvSpPr>
        <p:spPr>
          <a:xfrm>
            <a:off x="7366744"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42" name="Picture Placeholder 18">
            <a:extLst>
              <a:ext uri="{FF2B5EF4-FFF2-40B4-BE49-F238E27FC236}">
                <a16:creationId xmlns:a16="http://schemas.microsoft.com/office/drawing/2014/main" id="{B71F79FD-2BF6-6447-B86B-3DDB17D64BFD}"/>
              </a:ext>
              <a:ext uri="{C183D7F6-B498-43B3-948B-1728B52AA6E4}">
                <adec:decorative xmlns:adec="http://schemas.microsoft.com/office/drawing/2017/decorative" val="1"/>
              </a:ext>
            </a:extLst>
          </p:cNvPr>
          <p:cNvSpPr>
            <a:spLocks noGrp="1"/>
          </p:cNvSpPr>
          <p:nvPr>
            <p:ph type="pic" sz="quarter" idx="21" hasCustomPrompt="1"/>
          </p:nvPr>
        </p:nvSpPr>
        <p:spPr>
          <a:xfrm>
            <a:off x="9544363"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14" name="Picture Placeholder 18">
            <a:extLst>
              <a:ext uri="{FF2B5EF4-FFF2-40B4-BE49-F238E27FC236}">
                <a16:creationId xmlns:a16="http://schemas.microsoft.com/office/drawing/2014/main" id="{4B60D680-7F88-3F47-9606-C2BCB07795FB}"/>
              </a:ext>
              <a:ext uri="{C183D7F6-B498-43B3-948B-1728B52AA6E4}">
                <adec:decorative xmlns:adec="http://schemas.microsoft.com/office/drawing/2017/decorative" val="1"/>
              </a:ext>
            </a:extLst>
          </p:cNvPr>
          <p:cNvSpPr>
            <a:spLocks noGrp="1"/>
          </p:cNvSpPr>
          <p:nvPr>
            <p:ph type="pic" sz="quarter" idx="22" hasCustomPrompt="1"/>
          </p:nvPr>
        </p:nvSpPr>
        <p:spPr>
          <a:xfrm>
            <a:off x="859793"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15" name="Picture Placeholder 18">
            <a:extLst>
              <a:ext uri="{FF2B5EF4-FFF2-40B4-BE49-F238E27FC236}">
                <a16:creationId xmlns:a16="http://schemas.microsoft.com/office/drawing/2014/main" id="{DC232A2A-3909-B44F-8FF1-A60519ED1ADA}"/>
              </a:ext>
              <a:ext uri="{C183D7F6-B498-43B3-948B-1728B52AA6E4}">
                <adec:decorative xmlns:adec="http://schemas.microsoft.com/office/drawing/2017/decorative" val="1"/>
              </a:ext>
            </a:extLst>
          </p:cNvPr>
          <p:cNvSpPr>
            <a:spLocks noGrp="1"/>
          </p:cNvSpPr>
          <p:nvPr>
            <p:ph type="pic" sz="quarter" idx="23" hasCustomPrompt="1"/>
          </p:nvPr>
        </p:nvSpPr>
        <p:spPr>
          <a:xfrm>
            <a:off x="859793"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16" name="Picture Placeholder 18">
            <a:extLst>
              <a:ext uri="{FF2B5EF4-FFF2-40B4-BE49-F238E27FC236}">
                <a16:creationId xmlns:a16="http://schemas.microsoft.com/office/drawing/2014/main" id="{CE3A377A-AD80-BC4A-99DC-2826E459FB43}"/>
              </a:ext>
              <a:ext uri="{C183D7F6-B498-43B3-948B-1728B52AA6E4}">
                <adec:decorative xmlns:adec="http://schemas.microsoft.com/office/drawing/2017/decorative" val="1"/>
              </a:ext>
            </a:extLst>
          </p:cNvPr>
          <p:cNvSpPr>
            <a:spLocks noGrp="1"/>
          </p:cNvSpPr>
          <p:nvPr>
            <p:ph type="pic" sz="quarter" idx="24" hasCustomPrompt="1"/>
          </p:nvPr>
        </p:nvSpPr>
        <p:spPr>
          <a:xfrm>
            <a:off x="859793"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a:t>Drag and drop one image here</a:t>
            </a:r>
          </a:p>
        </p:txBody>
      </p:sp>
      <p:sp>
        <p:nvSpPr>
          <p:cNvPr id="17" name="Folded Corner 16">
            <a:extLst>
              <a:ext uri="{FF2B5EF4-FFF2-40B4-BE49-F238E27FC236}">
                <a16:creationId xmlns:a16="http://schemas.microsoft.com/office/drawing/2014/main" id="{EEEDD5C3-EF4E-914E-ADA5-040E6E866E35}"/>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a grid of circular images such as headshots or categories.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422065173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 vertical images">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25AEF35D-29CF-2341-84C8-5C5E81F74044}"/>
              </a:ext>
              <a:ext uri="{C183D7F6-B498-43B3-948B-1728B52AA6E4}">
                <adec:decorative xmlns:adec="http://schemas.microsoft.com/office/drawing/2017/decorative" val="1"/>
              </a:ext>
            </a:extLst>
          </p:cNvPr>
          <p:cNvSpPr>
            <a:spLocks noGrp="1"/>
          </p:cNvSpPr>
          <p:nvPr>
            <p:ph type="pic" sz="quarter" idx="10" hasCustomPrompt="1"/>
          </p:nvPr>
        </p:nvSpPr>
        <p:spPr>
          <a:xfrm>
            <a:off x="763260" y="762000"/>
            <a:ext cx="3332751" cy="5334000"/>
          </a:xfrm>
          <a:pattFill prst="wdUpDiag">
            <a:fgClr>
              <a:srgbClr val="FADFD9"/>
            </a:fgClr>
            <a:bgClr>
              <a:schemeClr val="bg1"/>
            </a:bgClr>
          </a:pattFill>
        </p:spPr>
        <p:txBody>
          <a:bodyPr anchor="ctr">
            <a:normAutofit/>
          </a:bodyPr>
          <a:lstStyle>
            <a:lvl1pPr marL="0" indent="0" algn="ctr">
              <a:buFontTx/>
              <a:buNone/>
              <a:defRPr sz="2200">
                <a:solidFill>
                  <a:schemeClr val="accent6"/>
                </a:solidFill>
              </a:defRPr>
            </a:lvl1pPr>
          </a:lstStyle>
          <a:p>
            <a:r>
              <a:rPr lang="en-US"/>
              <a:t>Drag and drop image here</a:t>
            </a:r>
          </a:p>
        </p:txBody>
      </p:sp>
      <p:sp>
        <p:nvSpPr>
          <p:cNvPr id="3" name="Picture Placeholder 12">
            <a:extLst>
              <a:ext uri="{FF2B5EF4-FFF2-40B4-BE49-F238E27FC236}">
                <a16:creationId xmlns:a16="http://schemas.microsoft.com/office/drawing/2014/main" id="{8D8C3D49-73D2-354A-A3D5-8499DE3D3906}"/>
              </a:ext>
              <a:ext uri="{C183D7F6-B498-43B3-948B-1728B52AA6E4}">
                <adec:decorative xmlns:adec="http://schemas.microsoft.com/office/drawing/2017/decorative" val="1"/>
              </a:ext>
            </a:extLst>
          </p:cNvPr>
          <p:cNvSpPr>
            <a:spLocks noGrp="1"/>
          </p:cNvSpPr>
          <p:nvPr>
            <p:ph type="pic" sz="quarter" idx="11" hasCustomPrompt="1"/>
          </p:nvPr>
        </p:nvSpPr>
        <p:spPr>
          <a:xfrm>
            <a:off x="4426065" y="762000"/>
            <a:ext cx="3332751" cy="5334000"/>
          </a:xfrm>
          <a:pattFill prst="wdUpDiag">
            <a:fgClr>
              <a:srgbClr val="FADFD9"/>
            </a:fgClr>
            <a:bgClr>
              <a:schemeClr val="bg1"/>
            </a:bgClr>
          </a:pattFill>
        </p:spPr>
        <p:txBody>
          <a:bodyPr anchor="ctr">
            <a:normAutofit/>
          </a:bodyPr>
          <a:lstStyle>
            <a:lvl1pPr marL="0" indent="0" algn="ctr">
              <a:buFontTx/>
              <a:buNone/>
              <a:defRPr sz="2200">
                <a:solidFill>
                  <a:schemeClr val="accent6"/>
                </a:solidFill>
              </a:defRPr>
            </a:lvl1pPr>
          </a:lstStyle>
          <a:p>
            <a:r>
              <a:rPr lang="en-US"/>
              <a:t>Drag and drop image here</a:t>
            </a:r>
          </a:p>
        </p:txBody>
      </p:sp>
      <p:sp>
        <p:nvSpPr>
          <p:cNvPr id="4" name="Picture Placeholder 12">
            <a:extLst>
              <a:ext uri="{FF2B5EF4-FFF2-40B4-BE49-F238E27FC236}">
                <a16:creationId xmlns:a16="http://schemas.microsoft.com/office/drawing/2014/main" id="{8889A337-CAB1-CC42-8D50-4DBC174CB2E2}"/>
              </a:ext>
              <a:ext uri="{C183D7F6-B498-43B3-948B-1728B52AA6E4}">
                <adec:decorative xmlns:adec="http://schemas.microsoft.com/office/drawing/2017/decorative" val="1"/>
              </a:ext>
            </a:extLst>
          </p:cNvPr>
          <p:cNvSpPr>
            <a:spLocks noGrp="1"/>
          </p:cNvSpPr>
          <p:nvPr>
            <p:ph type="pic" sz="quarter" idx="12" hasCustomPrompt="1"/>
          </p:nvPr>
        </p:nvSpPr>
        <p:spPr>
          <a:xfrm>
            <a:off x="8077508" y="762000"/>
            <a:ext cx="3332751" cy="5334000"/>
          </a:xfrm>
          <a:pattFill prst="wdUpDiag">
            <a:fgClr>
              <a:srgbClr val="FADFD9"/>
            </a:fgClr>
            <a:bgClr>
              <a:schemeClr val="bg1"/>
            </a:bgClr>
          </a:pattFill>
        </p:spPr>
        <p:txBody>
          <a:bodyPr anchor="ctr">
            <a:normAutofit/>
          </a:bodyPr>
          <a:lstStyle>
            <a:lvl1pPr marL="0" indent="0" algn="ctr">
              <a:buFontTx/>
              <a:buNone/>
              <a:defRPr sz="2200">
                <a:solidFill>
                  <a:schemeClr val="accent6"/>
                </a:solidFill>
              </a:defRPr>
            </a:lvl1pPr>
          </a:lstStyle>
          <a:p>
            <a:r>
              <a:rPr lang="en-US"/>
              <a:t>Drag and drop image here</a:t>
            </a:r>
          </a:p>
        </p:txBody>
      </p:sp>
      <p:sp>
        <p:nvSpPr>
          <p:cNvPr id="5" name="Folded Corner 4">
            <a:extLst>
              <a:ext uri="{FF2B5EF4-FFF2-40B4-BE49-F238E27FC236}">
                <a16:creationId xmlns:a16="http://schemas.microsoft.com/office/drawing/2014/main" id="{35613133-0F5D-6E41-9492-3D5D625ACAE4}"/>
              </a:ext>
              <a:ext uri="{C183D7F6-B498-43B3-948B-1728B52AA6E4}">
                <adec:decorative xmlns:adec="http://schemas.microsoft.com/office/drawing/2017/decorative"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3 images side by side.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57079221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s 2 topic side by sid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val="1"/>
              </a:ext>
            </a:extLst>
          </p:cNvPr>
          <p:cNvSpPr/>
          <p:nvPr/>
        </p:nvSpPr>
        <p:spPr>
          <a:xfrm>
            <a:off x="6260113" y="1562987"/>
            <a:ext cx="5131098" cy="4533014"/>
          </a:xfrm>
          <a:prstGeom prst="rect">
            <a:avLst/>
          </a:pr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val="1"/>
              </a:ext>
            </a:extLst>
          </p:cNvPr>
          <p:cNvSpPr/>
          <p:nvPr/>
        </p:nvSpPr>
        <p:spPr>
          <a:xfrm flipV="1">
            <a:off x="6524151" y="2412705"/>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val="1"/>
              </a:ext>
            </a:extLst>
          </p:cNvPr>
          <p:cNvSpPr/>
          <p:nvPr/>
        </p:nvSpPr>
        <p:spPr>
          <a:xfrm>
            <a:off x="762695" y="1562987"/>
            <a:ext cx="5184938" cy="4533013"/>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val="1"/>
              </a:ext>
            </a:extLst>
          </p:cNvPr>
          <p:cNvSpPr/>
          <p:nvPr/>
        </p:nvSpPr>
        <p:spPr>
          <a:xfrm flipV="1">
            <a:off x="1059547" y="2412705"/>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1059547" y="1906047"/>
            <a:ext cx="3387127" cy="633413"/>
          </a:xfrm>
        </p:spPr>
        <p:txBody>
          <a:bodyPr>
            <a:normAutofit/>
          </a:bodyPr>
          <a:lstStyle>
            <a:lvl1pPr marL="0" indent="0" algn="l">
              <a:buNone/>
              <a:defRPr sz="2699">
                <a:solidFill>
                  <a:srgbClr val="38434E"/>
                </a:solidFill>
              </a:defRPr>
            </a:lvl1pPr>
          </a:lstStyle>
          <a:p>
            <a:pPr lvl="0"/>
            <a:r>
              <a:rPr lang="en-US"/>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1059547" y="2635562"/>
            <a:ext cx="4491445" cy="3219591"/>
          </a:xfrm>
        </p:spPr>
        <p:txBody>
          <a:bodyPr>
            <a:normAutofit/>
          </a:bodyPr>
          <a:lstStyle>
            <a:lvl1pPr marL="0" indent="0" algn="l">
              <a:lnSpc>
                <a:spcPts val="2160"/>
              </a:lnSpc>
              <a:spcBef>
                <a:spcPts val="1000"/>
              </a:spcBef>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a:t>
            </a:r>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6499865" y="1906047"/>
            <a:ext cx="3376495" cy="633413"/>
          </a:xfrm>
        </p:spPr>
        <p:txBody>
          <a:bodyPr>
            <a:normAutofit/>
          </a:bodyPr>
          <a:lstStyle>
            <a:lvl1pPr marL="0" indent="0">
              <a:buNone/>
              <a:defRPr sz="2699">
                <a:solidFill>
                  <a:srgbClr val="38434E"/>
                </a:solidFill>
              </a:defRPr>
            </a:lvl1pPr>
          </a:lstStyle>
          <a:p>
            <a:pPr lvl="0"/>
            <a:r>
              <a:rPr lang="en-US"/>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6525005" y="2635562"/>
            <a:ext cx="447901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a:t>
            </a:r>
          </a:p>
        </p:txBody>
      </p:sp>
      <p:sp>
        <p:nvSpPr>
          <p:cNvPr id="18" name="Folded Corner 17">
            <a:extLst>
              <a:ext uri="{FF2B5EF4-FFF2-40B4-BE49-F238E27FC236}">
                <a16:creationId xmlns:a16="http://schemas.microsoft.com/office/drawing/2014/main" id="{5E8BF074-F1AE-C14E-BD27-EEBF6B5D4F00}"/>
              </a:ext>
              <a:ext uri="{C183D7F6-B498-43B3-948B-1728B52AA6E4}">
                <adec:decorative xmlns:adec="http://schemas.microsoft.com/office/drawing/2017/decorative" val="1"/>
              </a:ext>
            </a:extLst>
          </p:cNvPr>
          <p:cNvSpPr/>
          <p:nvPr/>
        </p:nvSpPr>
        <p:spPr>
          <a:xfrm>
            <a:off x="38095" y="-1181100"/>
            <a:ext cx="7315041" cy="8998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for expanding upon 2 main points with a additional titles and descriptor</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661703292"/>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wo percentages and description">
    <p:bg>
      <p:bgPr>
        <a:solidFill>
          <a:srgbClr val="F2EDE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AEB67E-1058-434A-94DF-1D98726C1F5C}"/>
              </a:ext>
              <a:ext uri="{C183D7F6-B498-43B3-948B-1728B52AA6E4}">
                <adec:decorative xmlns:adec="http://schemas.microsoft.com/office/drawing/2017/decorative" val="1"/>
              </a:ext>
            </a:extLst>
          </p:cNvPr>
          <p:cNvSpPr/>
          <p:nvPr userDrawn="1"/>
        </p:nvSpPr>
        <p:spPr>
          <a:xfrm>
            <a:off x="0" y="1"/>
            <a:ext cx="6096000" cy="6857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2876EA79-1795-924B-983B-DB878E3C9064}"/>
              </a:ext>
            </a:extLst>
          </p:cNvPr>
          <p:cNvSpPr>
            <a:spLocks noGrp="1"/>
          </p:cNvSpPr>
          <p:nvPr>
            <p:ph type="title" hasCustomPrompt="1"/>
          </p:nvPr>
        </p:nvSpPr>
        <p:spPr>
          <a:xfrm>
            <a:off x="1" y="1870581"/>
            <a:ext cx="6095999" cy="2812257"/>
          </a:xfrm>
          <a:noFill/>
          <a:ln>
            <a:noFill/>
          </a:ln>
        </p:spPr>
        <p:txBody>
          <a:bodyPr vert="horz" lIns="0" tIns="0" rIns="0" bIns="0" rtlCol="0" anchor="ctr">
            <a:normAutofit/>
          </a:bodyPr>
          <a:lstStyle>
            <a:lvl1pPr algn="ctr">
              <a:defRPr lang="en-US" sz="19996" kern="0">
                <a:solidFill>
                  <a:schemeClr val="accent3"/>
                </a:solidFill>
                <a:ea typeface="Source Sans Pro" charset="0"/>
                <a:cs typeface="Source Sans Pro" charset="0"/>
              </a:defRPr>
            </a:lvl1pPr>
          </a:lstStyle>
          <a:p>
            <a:pPr marL="0" lvl="0" indent="0" algn="ctr" defTabSz="457083">
              <a:spcBef>
                <a:spcPts val="1000"/>
              </a:spcBef>
              <a:buFont typeface="Arial" panose="020B0604020202020204" pitchFamily="34" charset="0"/>
            </a:pPr>
            <a:r>
              <a:rPr lang="en-US"/>
              <a:t>##%</a:t>
            </a:r>
          </a:p>
        </p:txBody>
      </p:sp>
      <p:sp>
        <p:nvSpPr>
          <p:cNvPr id="14" name="Text Placeholder 13">
            <a:extLst>
              <a:ext uri="{FF2B5EF4-FFF2-40B4-BE49-F238E27FC236}">
                <a16:creationId xmlns:a16="http://schemas.microsoft.com/office/drawing/2014/main" id="{A3356100-B9E0-5246-9174-58819D317F51}"/>
              </a:ext>
            </a:extLst>
          </p:cNvPr>
          <p:cNvSpPr>
            <a:spLocks noGrp="1"/>
          </p:cNvSpPr>
          <p:nvPr>
            <p:ph type="body" sz="quarter" idx="12" hasCustomPrompt="1"/>
          </p:nvPr>
        </p:nvSpPr>
        <p:spPr>
          <a:xfrm>
            <a:off x="0" y="4691877"/>
            <a:ext cx="6095999"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6096001" y="1870581"/>
            <a:ext cx="6095999" cy="2812257"/>
          </a:xfrm>
          <a:noFill/>
          <a:ln>
            <a:noFill/>
          </a:ln>
        </p:spPr>
        <p:txBody>
          <a:bodyPr lIns="0" tIns="0" rIns="0" bIns="0" anchor="ctr"/>
          <a:lstStyle>
            <a:lvl1pPr>
              <a:defRPr lang="en-US" sz="19996" kern="0" smtClean="0">
                <a:solidFill>
                  <a:schemeClr val="accent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a:t>
            </a:r>
          </a:p>
        </p:txBody>
      </p:sp>
      <p:sp>
        <p:nvSpPr>
          <p:cNvPr id="15" name="Text Placeholder 13">
            <a:extLst>
              <a:ext uri="{FF2B5EF4-FFF2-40B4-BE49-F238E27FC236}">
                <a16:creationId xmlns:a16="http://schemas.microsoft.com/office/drawing/2014/main" id="{0E6C9F3C-915A-974A-95CD-31158885C6C1}"/>
              </a:ext>
            </a:extLst>
          </p:cNvPr>
          <p:cNvSpPr>
            <a:spLocks noGrp="1"/>
          </p:cNvSpPr>
          <p:nvPr>
            <p:ph type="body" sz="quarter" idx="13" hasCustomPrompt="1"/>
          </p:nvPr>
        </p:nvSpPr>
        <p:spPr>
          <a:xfrm>
            <a:off x="6096000" y="4691877"/>
            <a:ext cx="6096000"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7" name="Folded Corner 6">
            <a:extLst>
              <a:ext uri="{FF2B5EF4-FFF2-40B4-BE49-F238E27FC236}">
                <a16:creationId xmlns:a16="http://schemas.microsoft.com/office/drawing/2014/main" id="{3F3AA9BA-D430-9943-8B75-9DE51C2E5653}"/>
              </a:ext>
              <a:ext uri="{C183D7F6-B498-43B3-948B-1728B52AA6E4}">
                <adec:decorative xmlns:adec="http://schemas.microsoft.com/office/drawing/2017/decorative" val="1"/>
              </a:ext>
            </a:extLst>
          </p:cNvPr>
          <p:cNvSpPr/>
          <p:nvPr userDrawn="1"/>
        </p:nvSpPr>
        <p:spPr>
          <a:xfrm>
            <a:off x="38096" y="-1028700"/>
            <a:ext cx="5791239"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to compare and contrast 2 percentage statistics.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4617317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hree percentages and descripti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320E-6392-B44F-85C4-61911FC53151}"/>
              </a:ext>
            </a:extLst>
          </p:cNvPr>
          <p:cNvSpPr>
            <a:spLocks noGrp="1"/>
          </p:cNvSpPr>
          <p:nvPr>
            <p:ph type="title" hasCustomPrompt="1"/>
          </p:nvPr>
        </p:nvSpPr>
        <p:spPr>
          <a:xfrm>
            <a:off x="762693" y="1511353"/>
            <a:ext cx="3333317" cy="2812257"/>
          </a:xfrm>
          <a:noFill/>
          <a:ln>
            <a:noFill/>
          </a:ln>
        </p:spPr>
        <p:txBody>
          <a:bodyPr vert="horz" lIns="0" tIns="0" rIns="0" bIns="0" rtlCol="0" anchor="ctr" anchorCtr="0">
            <a:normAutofit/>
          </a:bodyPr>
          <a:lstStyle>
            <a:lvl1pPr>
              <a:defRPr lang="en-US" sz="13747" kern="0">
                <a:solidFill>
                  <a:schemeClr val="accent3"/>
                </a:solidFill>
                <a:ea typeface="Source Sans Pro" charset="0"/>
                <a:cs typeface="Source Sans Pro" charset="0"/>
              </a:defRPr>
            </a:lvl1pPr>
          </a:lstStyle>
          <a:p>
            <a:pPr marL="0" lvl="0" indent="0" algn="ctr" defTabSz="457083">
              <a:spcBef>
                <a:spcPts val="1000"/>
              </a:spcBef>
              <a:buFont typeface="Arial" panose="020B0604020202020204" pitchFamily="34" charset="0"/>
            </a:pPr>
            <a:r>
              <a:rPr lang="en-US"/>
              <a:t>##%</a:t>
            </a:r>
          </a:p>
        </p:txBody>
      </p:sp>
      <p:sp>
        <p:nvSpPr>
          <p:cNvPr id="15" name="Text Placeholder 13">
            <a:extLst>
              <a:ext uri="{FF2B5EF4-FFF2-40B4-BE49-F238E27FC236}">
                <a16:creationId xmlns:a16="http://schemas.microsoft.com/office/drawing/2014/main" id="{D99C7536-4CDA-C84B-9B72-5E6FA60A17BE}"/>
              </a:ext>
            </a:extLst>
          </p:cNvPr>
          <p:cNvSpPr>
            <a:spLocks noGrp="1"/>
          </p:cNvSpPr>
          <p:nvPr>
            <p:ph type="body" sz="quarter" idx="13" hasCustomPrompt="1"/>
          </p:nvPr>
        </p:nvSpPr>
        <p:spPr>
          <a:xfrm>
            <a:off x="762695" y="4691877"/>
            <a:ext cx="3333316" cy="776939"/>
          </a:xfrm>
        </p:spPr>
        <p:txBody>
          <a:bodyPr>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a:t>
            </a:r>
            <a:br>
              <a:rPr lang="en-US" sz="1800" kern="0">
                <a:solidFill>
                  <a:srgbClr val="3B4345"/>
                </a:solidFill>
                <a:latin typeface="Community Light" panose="02000303040000020003" pitchFamily="2" charset="0"/>
                <a:ea typeface="Source Sans Pro" charset="0"/>
                <a:cs typeface="Source Sans Pro Light"/>
              </a:rPr>
            </a:br>
            <a:r>
              <a:rPr lang="en-US" sz="1800" kern="0">
                <a:solidFill>
                  <a:srgbClr val="3B4345"/>
                </a:solidFill>
                <a:latin typeface="Community Light" panose="02000303040000020003" pitchFamily="2" charset="0"/>
                <a:ea typeface="Source Sans Pro" charset="0"/>
                <a:cs typeface="Source Sans Pro Light"/>
              </a:rPr>
              <a:t>Not a big paragraph.</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4419818" y="1511353"/>
            <a:ext cx="3333316" cy="2812257"/>
          </a:xfrm>
          <a:noFill/>
          <a:ln>
            <a:noFill/>
          </a:ln>
        </p:spPr>
        <p:txBody>
          <a:bodyPr lIns="0" tIns="0" rIns="0" bIns="0" anchor="ctr">
            <a:normAutofit/>
          </a:bodyPr>
          <a:lstStyle>
            <a:lvl1pPr>
              <a:defRPr lang="en-US" sz="13747" kern="0" smtClean="0">
                <a:solidFill>
                  <a:schemeClr val="accent5"/>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a:t>
            </a:r>
          </a:p>
        </p:txBody>
      </p:sp>
      <p:sp>
        <p:nvSpPr>
          <p:cNvPr id="16" name="Text Placeholder 13">
            <a:extLst>
              <a:ext uri="{FF2B5EF4-FFF2-40B4-BE49-F238E27FC236}">
                <a16:creationId xmlns:a16="http://schemas.microsoft.com/office/drawing/2014/main" id="{6E9B8198-35FC-4945-9FC5-688CA41D71ED}"/>
              </a:ext>
            </a:extLst>
          </p:cNvPr>
          <p:cNvSpPr>
            <a:spLocks noGrp="1"/>
          </p:cNvSpPr>
          <p:nvPr>
            <p:ph type="body" sz="quarter" idx="14" hasCustomPrompt="1"/>
          </p:nvPr>
        </p:nvSpPr>
        <p:spPr>
          <a:xfrm>
            <a:off x="4419818" y="4691877"/>
            <a:ext cx="3333316" cy="776939"/>
          </a:xfrm>
        </p:spPr>
        <p:txBody>
          <a:bodyPr>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a:t>
            </a:r>
            <a:br>
              <a:rPr lang="en-US" sz="1800" kern="0">
                <a:solidFill>
                  <a:srgbClr val="3B4345"/>
                </a:solidFill>
                <a:latin typeface="Community Light" panose="02000303040000020003" pitchFamily="2" charset="0"/>
                <a:ea typeface="Source Sans Pro" charset="0"/>
                <a:cs typeface="Source Sans Pro Light"/>
              </a:rPr>
            </a:br>
            <a:r>
              <a:rPr lang="en-US" sz="1800" kern="0">
                <a:solidFill>
                  <a:srgbClr val="3B4345"/>
                </a:solidFill>
                <a:latin typeface="Community Light" panose="02000303040000020003" pitchFamily="2" charset="0"/>
                <a:ea typeface="Source Sans Pro" charset="0"/>
                <a:cs typeface="Source Sans Pro Light"/>
              </a:rPr>
              <a:t>Not a big paragraph.</a:t>
            </a:r>
          </a:p>
        </p:txBody>
      </p:sp>
      <p:sp>
        <p:nvSpPr>
          <p:cNvPr id="8" name="Text Placeholder 10">
            <a:extLst>
              <a:ext uri="{FF2B5EF4-FFF2-40B4-BE49-F238E27FC236}">
                <a16:creationId xmlns:a16="http://schemas.microsoft.com/office/drawing/2014/main" id="{0668C8F7-BC4A-624E-AC09-63C6B2F8ED8D}"/>
              </a:ext>
            </a:extLst>
          </p:cNvPr>
          <p:cNvSpPr>
            <a:spLocks noGrp="1"/>
          </p:cNvSpPr>
          <p:nvPr>
            <p:ph type="body" sz="quarter" idx="12" hasCustomPrompt="1"/>
          </p:nvPr>
        </p:nvSpPr>
        <p:spPr>
          <a:xfrm>
            <a:off x="8076943" y="1511353"/>
            <a:ext cx="3314268" cy="2812257"/>
          </a:xfrm>
          <a:noFill/>
          <a:ln>
            <a:noFill/>
          </a:ln>
        </p:spPr>
        <p:txBody>
          <a:bodyPr lIns="0" tIns="0" rIns="0" bIns="0" anchor="ctr">
            <a:normAutofit/>
          </a:bodyPr>
          <a:lstStyle>
            <a:lvl1pPr>
              <a:defRPr lang="en-US" sz="13747" kern="0" smtClean="0">
                <a:solidFill>
                  <a:schemeClr val="tx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a:t>
            </a:r>
          </a:p>
        </p:txBody>
      </p:sp>
      <p:sp>
        <p:nvSpPr>
          <p:cNvPr id="17" name="Text Placeholder 13">
            <a:extLst>
              <a:ext uri="{FF2B5EF4-FFF2-40B4-BE49-F238E27FC236}">
                <a16:creationId xmlns:a16="http://schemas.microsoft.com/office/drawing/2014/main" id="{BFD59FA7-7BFF-0A46-A0E5-7DCBF2330281}"/>
              </a:ext>
            </a:extLst>
          </p:cNvPr>
          <p:cNvSpPr>
            <a:spLocks noGrp="1"/>
          </p:cNvSpPr>
          <p:nvPr>
            <p:ph type="body" sz="quarter" idx="15" hasCustomPrompt="1"/>
          </p:nvPr>
        </p:nvSpPr>
        <p:spPr>
          <a:xfrm>
            <a:off x="8076942" y="4691877"/>
            <a:ext cx="3314269" cy="776939"/>
          </a:xfrm>
        </p:spPr>
        <p:txBody>
          <a:bodyPr>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a:t>
            </a:r>
            <a:br>
              <a:rPr lang="en-US" sz="1800" kern="0">
                <a:solidFill>
                  <a:srgbClr val="3B4345"/>
                </a:solidFill>
                <a:latin typeface="Community Light" panose="02000303040000020003" pitchFamily="2" charset="0"/>
                <a:ea typeface="Source Sans Pro" charset="0"/>
                <a:cs typeface="Source Sans Pro Light"/>
              </a:rPr>
            </a:br>
            <a:r>
              <a:rPr lang="en-US" sz="1800" kern="0">
                <a:solidFill>
                  <a:srgbClr val="3B4345"/>
                </a:solidFill>
                <a:latin typeface="Community Light" panose="02000303040000020003" pitchFamily="2" charset="0"/>
                <a:ea typeface="Source Sans Pro" charset="0"/>
                <a:cs typeface="Source Sans Pro Light"/>
              </a:rPr>
              <a:t>Not a big paragraph.</a:t>
            </a:r>
          </a:p>
        </p:txBody>
      </p:sp>
      <p:sp>
        <p:nvSpPr>
          <p:cNvPr id="10" name="Folded Corner 9">
            <a:extLst>
              <a:ext uri="{FF2B5EF4-FFF2-40B4-BE49-F238E27FC236}">
                <a16:creationId xmlns:a16="http://schemas.microsoft.com/office/drawing/2014/main" id="{72773A8C-6063-5448-803E-F77D2D921E45}"/>
              </a:ext>
              <a:ext uri="{C183D7F6-B498-43B3-948B-1728B52AA6E4}">
                <adec:decorative xmlns:adec="http://schemas.microsoft.com/office/drawing/2017/decorative" val="1"/>
              </a:ext>
            </a:extLst>
          </p:cNvPr>
          <p:cNvSpPr/>
          <p:nvPr userDrawn="1"/>
        </p:nvSpPr>
        <p:spPr>
          <a:xfrm>
            <a:off x="38095" y="-1028700"/>
            <a:ext cx="7315041"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to compare and contrast 3 percentage statistics.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33923505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ause + effect 1">
    <p:bg>
      <p:bgPr>
        <a:solidFill>
          <a:srgbClr val="FCE2B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AEB67E-1058-434A-94DF-1D98726C1F5C}"/>
              </a:ext>
            </a:extLst>
          </p:cNvPr>
          <p:cNvSpPr/>
          <p:nvPr userDrawn="1"/>
        </p:nvSpPr>
        <p:spPr>
          <a:xfrm>
            <a:off x="0" y="1"/>
            <a:ext cx="6096000" cy="6857999"/>
          </a:xfrm>
          <a:prstGeom prst="rect">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ext Placeholder 10">
            <a:extLst>
              <a:ext uri="{FF2B5EF4-FFF2-40B4-BE49-F238E27FC236}">
                <a16:creationId xmlns:a16="http://schemas.microsoft.com/office/drawing/2014/main" id="{D98FF1FA-A4A7-0842-910C-827AFA24D0CE}"/>
              </a:ext>
            </a:extLst>
          </p:cNvPr>
          <p:cNvSpPr>
            <a:spLocks noGrp="1"/>
          </p:cNvSpPr>
          <p:nvPr>
            <p:ph type="body" sz="quarter" idx="10" hasCustomPrompt="1"/>
          </p:nvPr>
        </p:nvSpPr>
        <p:spPr>
          <a:xfrm>
            <a:off x="149449" y="1870581"/>
            <a:ext cx="5794171" cy="2812257"/>
          </a:xfrm>
          <a:noFill/>
          <a:ln>
            <a:noFill/>
          </a:ln>
        </p:spPr>
        <p:txBody>
          <a:bodyPr lIns="0" tIns="0" rIns="0" bIns="0" anchor="ctr">
            <a:normAutofit/>
          </a:bodyPr>
          <a:lstStyle>
            <a:lvl1pPr algn="ctr">
              <a:defRPr lang="en-US" sz="7199" kern="0" smtClean="0">
                <a:solidFill>
                  <a:schemeClr val="accent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Enter cause</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6245449" y="1870581"/>
            <a:ext cx="5797101" cy="2812257"/>
          </a:xfrm>
          <a:noFill/>
          <a:ln>
            <a:noFill/>
          </a:ln>
        </p:spPr>
        <p:txBody>
          <a:bodyPr lIns="0" tIns="0" rIns="0" bIns="0" anchor="ctr">
            <a:normAutofit/>
          </a:bodyPr>
          <a:lstStyle>
            <a:lvl1pPr algn="ctr">
              <a:defRPr lang="en-US" sz="7199" kern="0" smtClean="0">
                <a:solidFill>
                  <a:schemeClr val="accent3"/>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Enter effect</a:t>
            </a:r>
          </a:p>
        </p:txBody>
      </p:sp>
      <p:sp>
        <p:nvSpPr>
          <p:cNvPr id="14" name="Text Placeholder 13">
            <a:extLst>
              <a:ext uri="{FF2B5EF4-FFF2-40B4-BE49-F238E27FC236}">
                <a16:creationId xmlns:a16="http://schemas.microsoft.com/office/drawing/2014/main" id="{A3356100-B9E0-5246-9174-58819D317F51}"/>
              </a:ext>
            </a:extLst>
          </p:cNvPr>
          <p:cNvSpPr>
            <a:spLocks noGrp="1"/>
          </p:cNvSpPr>
          <p:nvPr>
            <p:ph type="body" sz="quarter" idx="12" hasCustomPrompt="1"/>
          </p:nvPr>
        </p:nvSpPr>
        <p:spPr>
          <a:xfrm>
            <a:off x="149449" y="4691877"/>
            <a:ext cx="5794171"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15" name="Text Placeholder 13">
            <a:extLst>
              <a:ext uri="{FF2B5EF4-FFF2-40B4-BE49-F238E27FC236}">
                <a16:creationId xmlns:a16="http://schemas.microsoft.com/office/drawing/2014/main" id="{0E6C9F3C-915A-974A-95CD-31158885C6C1}"/>
              </a:ext>
            </a:extLst>
          </p:cNvPr>
          <p:cNvSpPr>
            <a:spLocks noGrp="1"/>
          </p:cNvSpPr>
          <p:nvPr>
            <p:ph type="body" sz="quarter" idx="13" hasCustomPrompt="1"/>
          </p:nvPr>
        </p:nvSpPr>
        <p:spPr>
          <a:xfrm>
            <a:off x="6248381" y="4691877"/>
            <a:ext cx="5794170"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7" name="Folded Corner 6">
            <a:extLst>
              <a:ext uri="{FF2B5EF4-FFF2-40B4-BE49-F238E27FC236}">
                <a16:creationId xmlns:a16="http://schemas.microsoft.com/office/drawing/2014/main" id="{411D9085-585C-A04E-ACC7-0E911526D632}"/>
              </a:ext>
              <a:ext uri="{C183D7F6-B498-43B3-948B-1728B52AA6E4}">
                <adec:decorative xmlns:adec="http://schemas.microsoft.com/office/drawing/2017/decorative" val="1"/>
              </a:ext>
            </a:extLst>
          </p:cNvPr>
          <p:cNvSpPr/>
          <p:nvPr userDrawn="1"/>
        </p:nvSpPr>
        <p:spPr>
          <a:xfrm>
            <a:off x="38095" y="-1028700"/>
            <a:ext cx="5067434"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to show cause and effect of 2 events.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58117316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ause + effect 2">
    <p:bg>
      <p:bgPr>
        <a:solidFill>
          <a:srgbClr val="FCE2B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AEB67E-1058-434A-94DF-1D98726C1F5C}"/>
              </a:ext>
            </a:extLst>
          </p:cNvPr>
          <p:cNvSpPr/>
          <p:nvPr userDrawn="1"/>
        </p:nvSpPr>
        <p:spPr>
          <a:xfrm>
            <a:off x="6096000" y="1"/>
            <a:ext cx="6096000" cy="6857999"/>
          </a:xfrm>
          <a:prstGeom prst="rect">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ext Placeholder 10">
            <a:extLst>
              <a:ext uri="{FF2B5EF4-FFF2-40B4-BE49-F238E27FC236}">
                <a16:creationId xmlns:a16="http://schemas.microsoft.com/office/drawing/2014/main" id="{D98FF1FA-A4A7-0842-910C-827AFA24D0CE}"/>
              </a:ext>
            </a:extLst>
          </p:cNvPr>
          <p:cNvSpPr>
            <a:spLocks noGrp="1"/>
          </p:cNvSpPr>
          <p:nvPr>
            <p:ph type="body" sz="quarter" idx="10" hasCustomPrompt="1"/>
          </p:nvPr>
        </p:nvSpPr>
        <p:spPr>
          <a:xfrm>
            <a:off x="158241" y="1870581"/>
            <a:ext cx="5785380" cy="2812257"/>
          </a:xfrm>
          <a:noFill/>
          <a:ln>
            <a:noFill/>
          </a:ln>
        </p:spPr>
        <p:txBody>
          <a:bodyPr lIns="0" tIns="0" rIns="0" bIns="0" anchor="ctr">
            <a:normAutofit/>
          </a:bodyPr>
          <a:lstStyle>
            <a:lvl1pPr algn="ctr">
              <a:defRPr lang="en-US" sz="7199" kern="0" smtClean="0">
                <a:solidFill>
                  <a:schemeClr val="accent3"/>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Enter cause</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6248380" y="1870581"/>
            <a:ext cx="5785379" cy="2812257"/>
          </a:xfrm>
          <a:noFill/>
          <a:ln>
            <a:noFill/>
          </a:ln>
        </p:spPr>
        <p:txBody>
          <a:bodyPr lIns="0" tIns="0" rIns="0" bIns="0" anchor="ctr">
            <a:normAutofit/>
          </a:bodyPr>
          <a:lstStyle>
            <a:lvl1pPr algn="ctr">
              <a:defRPr lang="en-US" sz="7199" kern="0" smtClean="0">
                <a:solidFill>
                  <a:schemeClr val="accent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a:t>Enter effect</a:t>
            </a:r>
          </a:p>
        </p:txBody>
      </p:sp>
      <p:sp>
        <p:nvSpPr>
          <p:cNvPr id="14" name="Text Placeholder 13">
            <a:extLst>
              <a:ext uri="{FF2B5EF4-FFF2-40B4-BE49-F238E27FC236}">
                <a16:creationId xmlns:a16="http://schemas.microsoft.com/office/drawing/2014/main" id="{A3356100-B9E0-5246-9174-58819D317F51}"/>
              </a:ext>
            </a:extLst>
          </p:cNvPr>
          <p:cNvSpPr>
            <a:spLocks noGrp="1"/>
          </p:cNvSpPr>
          <p:nvPr>
            <p:ph type="body" sz="quarter" idx="12" hasCustomPrompt="1"/>
          </p:nvPr>
        </p:nvSpPr>
        <p:spPr>
          <a:xfrm>
            <a:off x="158241" y="4691877"/>
            <a:ext cx="5785380"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15" name="Text Placeholder 13">
            <a:extLst>
              <a:ext uri="{FF2B5EF4-FFF2-40B4-BE49-F238E27FC236}">
                <a16:creationId xmlns:a16="http://schemas.microsoft.com/office/drawing/2014/main" id="{0E6C9F3C-915A-974A-95CD-31158885C6C1}"/>
              </a:ext>
            </a:extLst>
          </p:cNvPr>
          <p:cNvSpPr>
            <a:spLocks noGrp="1"/>
          </p:cNvSpPr>
          <p:nvPr>
            <p:ph type="body" sz="quarter" idx="13" hasCustomPrompt="1"/>
          </p:nvPr>
        </p:nvSpPr>
        <p:spPr>
          <a:xfrm>
            <a:off x="6248381" y="4691877"/>
            <a:ext cx="5785379"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8" name="Folded Corner 7">
            <a:extLst>
              <a:ext uri="{FF2B5EF4-FFF2-40B4-BE49-F238E27FC236}">
                <a16:creationId xmlns:a16="http://schemas.microsoft.com/office/drawing/2014/main" id="{A49BA7AD-D272-E044-89A0-3EF55654D740}"/>
              </a:ext>
              <a:ext uri="{C183D7F6-B498-43B3-948B-1728B52AA6E4}">
                <adec:decorative xmlns:adec="http://schemas.microsoft.com/office/drawing/2017/decorative" val="1"/>
              </a:ext>
            </a:extLst>
          </p:cNvPr>
          <p:cNvSpPr/>
          <p:nvPr userDrawn="1"/>
        </p:nvSpPr>
        <p:spPr>
          <a:xfrm>
            <a:off x="38095" y="-1028700"/>
            <a:ext cx="5067434"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text layout is to show cause and effect of 2 events.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Replace text placeholders with your own words.</a:t>
            </a:r>
            <a:endParaRPr lang="en-US" sz="1200" b="1">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94968170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s 2 labeled circles">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rgbClr val="5B696B"/>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3221031"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6877219"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4" name="Rectangle 13">
            <a:extLst>
              <a:ext uri="{FF2B5EF4-FFF2-40B4-BE49-F238E27FC236}">
                <a16:creationId xmlns:a16="http://schemas.microsoft.com/office/drawing/2014/main" id="{A7FBE22E-598B-A349-8CDD-6B16E66862F5}"/>
              </a:ext>
              <a:ext uri="{C183D7F6-B498-43B3-948B-1728B52AA6E4}">
                <adec:decorative xmlns:adec="http://schemas.microsoft.com/office/drawing/2017/decorative" val="1"/>
              </a:ext>
            </a:extLst>
          </p:cNvPr>
          <p:cNvSpPr/>
          <p:nvPr userDrawn="1"/>
        </p:nvSpPr>
        <p:spPr>
          <a:xfrm flipV="1">
            <a:off x="4069033"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7" name="Rectangle 16">
            <a:extLst>
              <a:ext uri="{FF2B5EF4-FFF2-40B4-BE49-F238E27FC236}">
                <a16:creationId xmlns:a16="http://schemas.microsoft.com/office/drawing/2014/main" id="{30719925-C197-074F-99AB-9BD56771A945}"/>
              </a:ext>
              <a:ext uri="{C183D7F6-B498-43B3-948B-1728B52AA6E4}">
                <adec:decorative xmlns:adec="http://schemas.microsoft.com/office/drawing/2017/decorative" val="1"/>
              </a:ext>
            </a:extLst>
          </p:cNvPr>
          <p:cNvSpPr/>
          <p:nvPr userDrawn="1"/>
        </p:nvSpPr>
        <p:spPr>
          <a:xfrm flipV="1">
            <a:off x="7725221"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5" name="Oval 14">
            <a:extLst>
              <a:ext uri="{FF2B5EF4-FFF2-40B4-BE49-F238E27FC236}">
                <a16:creationId xmlns:a16="http://schemas.microsoft.com/office/drawing/2014/main" id="{3962D2ED-EE0E-394F-85AF-F680F4D1A7EF}"/>
              </a:ext>
              <a:ext uri="{C183D7F6-B498-43B3-948B-1728B52AA6E4}">
                <adec:decorative xmlns:adec="http://schemas.microsoft.com/office/drawing/2017/decorative" val="1"/>
              </a:ext>
            </a:extLst>
          </p:cNvPr>
          <p:cNvSpPr/>
          <p:nvPr userDrawn="1"/>
        </p:nvSpPr>
        <p:spPr>
          <a:xfrm>
            <a:off x="3241015"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Oval 17">
            <a:extLst>
              <a:ext uri="{FF2B5EF4-FFF2-40B4-BE49-F238E27FC236}">
                <a16:creationId xmlns:a16="http://schemas.microsoft.com/office/drawing/2014/main" id="{33ED08CD-AA3E-6F48-956D-E1CFF4637176}"/>
              </a:ext>
              <a:ext uri="{C183D7F6-B498-43B3-948B-1728B52AA6E4}">
                <adec:decorative xmlns:adec="http://schemas.microsoft.com/office/drawing/2017/decorative" val="1"/>
              </a:ext>
            </a:extLst>
          </p:cNvPr>
          <p:cNvSpPr/>
          <p:nvPr userDrawn="1"/>
        </p:nvSpPr>
        <p:spPr>
          <a:xfrm>
            <a:off x="6897203"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DDE1475D-93D7-3242-8EC5-72C8B8A33AF0}"/>
              </a:ext>
              <a:ext uri="{C183D7F6-B498-43B3-948B-1728B52AA6E4}">
                <adec:decorative xmlns:adec="http://schemas.microsoft.com/office/drawing/2017/decorative" val="1"/>
              </a:ext>
            </a:extLst>
          </p:cNvPr>
          <p:cNvSpPr/>
          <p:nvPr userDrawn="1"/>
        </p:nvSpPr>
        <p:spPr>
          <a:xfrm>
            <a:off x="0" y="-1447800"/>
            <a:ext cx="7905515" cy="1133762"/>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to labeled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blue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10709257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s 3 labeled circles description">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333316" y="4169955"/>
            <a:ext cx="2079450" cy="347002"/>
          </a:xfrm>
        </p:spPr>
        <p:txBody>
          <a:bodyPr>
            <a:noAutofit/>
          </a:bodyPr>
          <a:lstStyle>
            <a:lvl1pPr marL="0" indent="0" algn="ctr">
              <a:buFontTx/>
              <a:buNone/>
              <a:defRPr sz="22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3" name="Text Placeholder 2">
            <a:extLst>
              <a:ext uri="{FF2B5EF4-FFF2-40B4-BE49-F238E27FC236}">
                <a16:creationId xmlns:a16="http://schemas.microsoft.com/office/drawing/2014/main" id="{A3AE3733-0289-1E40-BF18-BE7361015D15}"/>
              </a:ext>
            </a:extLst>
          </p:cNvPr>
          <p:cNvSpPr>
            <a:spLocks noGrp="1"/>
          </p:cNvSpPr>
          <p:nvPr>
            <p:ph type="body" sz="quarter" idx="24"/>
          </p:nvPr>
        </p:nvSpPr>
        <p:spPr>
          <a:xfrm>
            <a:off x="762695" y="4576926"/>
            <a:ext cx="3333316" cy="1550605"/>
          </a:xfrm>
        </p:spPr>
        <p:txBody>
          <a:bodyPr>
            <a:normAutofit/>
          </a:bodyPr>
          <a:lstStyle>
            <a:lvl1pPr algn="l">
              <a:defRPr sz="1200"/>
            </a:lvl1pPr>
            <a:lvl2pPr algn="l">
              <a:defRPr sz="1200"/>
            </a:lvl2pPr>
            <a:lvl3pPr algn="l">
              <a:defRPr sz="1200"/>
            </a:lvl3pPr>
            <a:lvl4pPr algn="l">
              <a:defRPr sz="1200"/>
            </a:lvl4pPr>
            <a:lvl5pPr algn="l">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5056275" y="4169955"/>
            <a:ext cx="2079450" cy="347002"/>
          </a:xfrm>
        </p:spPr>
        <p:txBody>
          <a:bodyPr>
            <a:noAutofit/>
          </a:bodyPr>
          <a:lstStyle>
            <a:lvl1pPr marL="0" indent="0" algn="ctr">
              <a:buFontTx/>
              <a:buNone/>
              <a:defRPr sz="22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7" name="Text Placeholder 2">
            <a:extLst>
              <a:ext uri="{FF2B5EF4-FFF2-40B4-BE49-F238E27FC236}">
                <a16:creationId xmlns:a16="http://schemas.microsoft.com/office/drawing/2014/main" id="{AD7E6B2C-39F9-FD47-965D-EC9079E156AE}"/>
              </a:ext>
            </a:extLst>
          </p:cNvPr>
          <p:cNvSpPr>
            <a:spLocks noGrp="1"/>
          </p:cNvSpPr>
          <p:nvPr>
            <p:ph type="body" sz="quarter" idx="25"/>
          </p:nvPr>
        </p:nvSpPr>
        <p:spPr>
          <a:xfrm>
            <a:off x="4419818" y="4576926"/>
            <a:ext cx="3333316" cy="1550605"/>
          </a:xfrm>
        </p:spPr>
        <p:txBody>
          <a:bodyPr>
            <a:normAutofit/>
          </a:bodyPr>
          <a:lstStyle>
            <a:lvl1pPr algn="l">
              <a:defRPr sz="1200"/>
            </a:lvl1pPr>
            <a:lvl2pPr algn="l">
              <a:defRPr sz="1200"/>
            </a:lvl2pPr>
            <a:lvl3pPr algn="l">
              <a:defRPr sz="1200"/>
            </a:lvl3pPr>
            <a:lvl4pPr algn="l">
              <a:defRPr sz="1200"/>
            </a:lvl4pPr>
            <a:lvl5pPr algn="l">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8799218" y="4169955"/>
            <a:ext cx="2079450" cy="347002"/>
          </a:xfrm>
        </p:spPr>
        <p:txBody>
          <a:bodyPr>
            <a:noAutofit/>
          </a:bodyPr>
          <a:lstStyle>
            <a:lvl1pPr marL="0" indent="0" algn="ctr">
              <a:buFontTx/>
              <a:buNone/>
              <a:defRPr sz="22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8" name="Text Placeholder 2">
            <a:extLst>
              <a:ext uri="{FF2B5EF4-FFF2-40B4-BE49-F238E27FC236}">
                <a16:creationId xmlns:a16="http://schemas.microsoft.com/office/drawing/2014/main" id="{D60F763E-D3C1-BB42-885A-30FE17A7AF7A}"/>
              </a:ext>
            </a:extLst>
          </p:cNvPr>
          <p:cNvSpPr>
            <a:spLocks noGrp="1"/>
          </p:cNvSpPr>
          <p:nvPr>
            <p:ph type="body" sz="quarter" idx="26"/>
          </p:nvPr>
        </p:nvSpPr>
        <p:spPr>
          <a:xfrm>
            <a:off x="8076942" y="4576926"/>
            <a:ext cx="3333316" cy="1550605"/>
          </a:xfrm>
        </p:spPr>
        <p:txBody>
          <a:bodyPr>
            <a:normAutofit/>
          </a:bodyPr>
          <a:lstStyle>
            <a:lvl1pPr algn="l">
              <a:defRPr sz="1200"/>
            </a:lvl1pPr>
            <a:lvl2pPr algn="l">
              <a:defRPr sz="1200"/>
            </a:lvl2pPr>
            <a:lvl3pPr algn="l">
              <a:defRPr sz="1200"/>
            </a:lvl3pPr>
            <a:lvl4pPr algn="l">
              <a:defRPr sz="1200"/>
            </a:lvl4pPr>
            <a:lvl5pPr algn="l">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8" name="Folded Corner 27">
            <a:extLst>
              <a:ext uri="{FF2B5EF4-FFF2-40B4-BE49-F238E27FC236}">
                <a16:creationId xmlns:a16="http://schemas.microsoft.com/office/drawing/2014/main" id="{47418945-5941-E044-B544-3362DB946161}"/>
              </a:ext>
              <a:ext uri="{C183D7F6-B498-43B3-948B-1728B52AA6E4}">
                <adec:decorative xmlns:adec="http://schemas.microsoft.com/office/drawing/2017/decorative" val="1"/>
              </a:ext>
            </a:extLst>
          </p:cNvPr>
          <p:cNvSpPr/>
          <p:nvPr userDrawn="1"/>
        </p:nvSpPr>
        <p:spPr>
          <a:xfrm>
            <a:off x="38888" y="-1295400"/>
            <a:ext cx="5638066" cy="11662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3 labeled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above the titles.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166876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tx2"/>
                </a:solidFill>
              </a:defRPr>
            </a:lvl1pPr>
          </a:lstStyle>
          <a:p>
            <a:r>
              <a:rPr lang="en-US"/>
              <a:t>Enter slide title here,</a:t>
            </a:r>
            <a:br>
              <a:rPr lang="en-US"/>
            </a:br>
            <a:r>
              <a:rPr lang="en-US"/>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a:t>Enter speaker name</a:t>
            </a:r>
          </a:p>
          <a:p>
            <a:pPr lvl="0"/>
            <a:r>
              <a:rPr lang="en-US"/>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Month ##, 2019</a:t>
            </a:r>
          </a:p>
        </p:txBody>
      </p:sp>
      <p:sp>
        <p:nvSpPr>
          <p:cNvPr id="15" name="Folded Corner 14">
            <a:extLst>
              <a:ext uri="{FF2B5EF4-FFF2-40B4-BE49-F238E27FC236}">
                <a16:creationId xmlns:a16="http://schemas.microsoft.com/office/drawing/2014/main" id="{87FBCB8B-D493-D548-AB85-4655C50DBAE9}"/>
              </a:ext>
              <a:ext uri="{C183D7F6-B498-43B3-948B-1728B52AA6E4}">
                <adec:decorative xmlns:adec="http://schemas.microsoft.com/office/drawing/2017/decorative"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speaker details and date</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41704417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s 3 labeled circles">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1936291"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7199227"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35" name="Rectangle 34">
            <a:extLst>
              <a:ext uri="{FF2B5EF4-FFF2-40B4-BE49-F238E27FC236}">
                <a16:creationId xmlns:a16="http://schemas.microsoft.com/office/drawing/2014/main" id="{6709856D-B975-A64D-B536-1913971395D7}"/>
              </a:ext>
              <a:ext uri="{C183D7F6-B498-43B3-948B-1728B52AA6E4}">
                <adec:decorative xmlns:adec="http://schemas.microsoft.com/office/drawing/2017/decorative" val="1"/>
              </a:ext>
            </a:extLst>
          </p:cNvPr>
          <p:cNvSpPr/>
          <p:nvPr/>
        </p:nvSpPr>
        <p:spPr>
          <a:xfrm flipV="1">
            <a:off x="8047229"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38" name="Rectangle 37">
            <a:extLst>
              <a:ext uri="{FF2B5EF4-FFF2-40B4-BE49-F238E27FC236}">
                <a16:creationId xmlns:a16="http://schemas.microsoft.com/office/drawing/2014/main" id="{6708CCFF-D273-0D43-9381-04479E9D58AF}"/>
              </a:ext>
              <a:ext uri="{C183D7F6-B498-43B3-948B-1728B52AA6E4}">
                <adec:decorative xmlns:adec="http://schemas.microsoft.com/office/drawing/2017/decorative" val="1"/>
              </a:ext>
            </a:extLst>
          </p:cNvPr>
          <p:cNvSpPr/>
          <p:nvPr/>
        </p:nvSpPr>
        <p:spPr>
          <a:xfrm flipV="1">
            <a:off x="2784293"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2" name="Oval 21">
            <a:extLst>
              <a:ext uri="{FF2B5EF4-FFF2-40B4-BE49-F238E27FC236}">
                <a16:creationId xmlns:a16="http://schemas.microsoft.com/office/drawing/2014/main" id="{EEE9EDE8-96C5-814E-82C9-179C0A28A0A5}"/>
              </a:ext>
              <a:ext uri="{C183D7F6-B498-43B3-948B-1728B52AA6E4}">
                <adec:decorative xmlns:adec="http://schemas.microsoft.com/office/drawing/2017/decorative" val="1"/>
              </a:ext>
            </a:extLst>
          </p:cNvPr>
          <p:cNvSpPr/>
          <p:nvPr userDrawn="1"/>
        </p:nvSpPr>
        <p:spPr>
          <a:xfrm>
            <a:off x="7219211"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val="1"/>
              </a:ext>
            </a:extLst>
          </p:cNvPr>
          <p:cNvSpPr/>
          <p:nvPr userDrawn="1"/>
        </p:nvSpPr>
        <p:spPr>
          <a:xfrm>
            <a:off x="1956275"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Folded Corner 27">
            <a:extLst>
              <a:ext uri="{FF2B5EF4-FFF2-40B4-BE49-F238E27FC236}">
                <a16:creationId xmlns:a16="http://schemas.microsoft.com/office/drawing/2014/main" id="{47418945-5941-E044-B544-3362DB946161}"/>
              </a:ext>
              <a:ext uri="{C183D7F6-B498-43B3-948B-1728B52AA6E4}">
                <adec:decorative xmlns:adec="http://schemas.microsoft.com/office/drawing/2017/decorative" val="1"/>
              </a:ext>
            </a:extLst>
          </p:cNvPr>
          <p:cNvSpPr/>
          <p:nvPr userDrawn="1"/>
        </p:nvSpPr>
        <p:spPr>
          <a:xfrm>
            <a:off x="0" y="-1714500"/>
            <a:ext cx="5943620"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to labeled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2874185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s 3 labeled timelin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333316"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5056275"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8799218"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8" name="Rectangle 17">
            <a:extLst>
              <a:ext uri="{FF2B5EF4-FFF2-40B4-BE49-F238E27FC236}">
                <a16:creationId xmlns:a16="http://schemas.microsoft.com/office/drawing/2014/main" id="{78632733-6A6A-044E-9CF2-50508AF11C49}"/>
              </a:ext>
              <a:ext uri="{C183D7F6-B498-43B3-948B-1728B52AA6E4}">
                <adec:decorative xmlns:adec="http://schemas.microsoft.com/office/drawing/2017/decorative" val="1"/>
              </a:ext>
            </a:extLst>
          </p:cNvPr>
          <p:cNvSpPr/>
          <p:nvPr userDrawn="1"/>
        </p:nvSpPr>
        <p:spPr>
          <a:xfrm flipV="1">
            <a:off x="2278877" y="5366654"/>
            <a:ext cx="772567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Oval 19">
            <a:extLst>
              <a:ext uri="{FF2B5EF4-FFF2-40B4-BE49-F238E27FC236}">
                <a16:creationId xmlns:a16="http://schemas.microsoft.com/office/drawing/2014/main" id="{01E0F915-7E45-C343-9A6A-5BF1E435B44D}"/>
              </a:ext>
              <a:ext uri="{C183D7F6-B498-43B3-948B-1728B52AA6E4}">
                <adec:decorative xmlns:adec="http://schemas.microsoft.com/office/drawing/2017/decorative" val="1"/>
              </a:ext>
            </a:extLst>
          </p:cNvPr>
          <p:cNvSpPr/>
          <p:nvPr userDrawn="1"/>
        </p:nvSpPr>
        <p:spPr>
          <a:xfrm>
            <a:off x="1353300"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Oval 21">
            <a:extLst>
              <a:ext uri="{FF2B5EF4-FFF2-40B4-BE49-F238E27FC236}">
                <a16:creationId xmlns:a16="http://schemas.microsoft.com/office/drawing/2014/main" id="{EEE9EDE8-96C5-814E-82C9-179C0A28A0A5}"/>
              </a:ext>
              <a:ext uri="{C183D7F6-B498-43B3-948B-1728B52AA6E4}">
                <adec:decorative xmlns:adec="http://schemas.microsoft.com/office/drawing/2017/decorative" val="1"/>
              </a:ext>
            </a:extLst>
          </p:cNvPr>
          <p:cNvSpPr/>
          <p:nvPr userDrawn="1"/>
        </p:nvSpPr>
        <p:spPr>
          <a:xfrm>
            <a:off x="8819202"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val="1"/>
              </a:ext>
            </a:extLst>
          </p:cNvPr>
          <p:cNvSpPr/>
          <p:nvPr userDrawn="1"/>
        </p:nvSpPr>
        <p:spPr>
          <a:xfrm>
            <a:off x="5076259"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10478B8A-1E0F-004B-906B-A72102DE76B1}"/>
              </a:ext>
              <a:ext uri="{C183D7F6-B498-43B3-948B-1728B52AA6E4}">
                <adec:decorative xmlns:adec="http://schemas.microsoft.com/office/drawing/2017/decorative"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to labeled icons on a timeline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20825381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s 4 labeled timelin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423666"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3855567"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8" name="Rectangle 17">
            <a:extLst>
              <a:ext uri="{FF2B5EF4-FFF2-40B4-BE49-F238E27FC236}">
                <a16:creationId xmlns:a16="http://schemas.microsoft.com/office/drawing/2014/main" id="{78632733-6A6A-044E-9CF2-50508AF11C49}"/>
              </a:ext>
              <a:ext uri="{C183D7F6-B498-43B3-948B-1728B52AA6E4}">
                <adec:decorative xmlns:adec="http://schemas.microsoft.com/office/drawing/2017/decorative" val="1"/>
              </a:ext>
            </a:extLst>
          </p:cNvPr>
          <p:cNvSpPr/>
          <p:nvPr userDrawn="1"/>
        </p:nvSpPr>
        <p:spPr>
          <a:xfrm flipV="1">
            <a:off x="2438159" y="4883647"/>
            <a:ext cx="7314248"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Oval 19">
            <a:extLst>
              <a:ext uri="{FF2B5EF4-FFF2-40B4-BE49-F238E27FC236}">
                <a16:creationId xmlns:a16="http://schemas.microsoft.com/office/drawing/2014/main" id="{01E0F915-7E45-C343-9A6A-5BF1E435B44D}"/>
              </a:ext>
              <a:ext uri="{C183D7F6-B498-43B3-948B-1728B52AA6E4}">
                <adec:decorative xmlns:adec="http://schemas.microsoft.com/office/drawing/2017/decorative" val="1"/>
              </a:ext>
            </a:extLst>
          </p:cNvPr>
          <p:cNvSpPr/>
          <p:nvPr userDrawn="1"/>
        </p:nvSpPr>
        <p:spPr>
          <a:xfrm>
            <a:off x="1990444"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val="1"/>
              </a:ext>
            </a:extLst>
          </p:cNvPr>
          <p:cNvSpPr/>
          <p:nvPr userDrawn="1"/>
        </p:nvSpPr>
        <p:spPr>
          <a:xfrm>
            <a:off x="4409129"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10478B8A-1E0F-004B-906B-A72102DE76B1}"/>
              </a:ext>
              <a:ext uri="{C183D7F6-B498-43B3-948B-1728B52AA6E4}">
                <adec:decorative xmlns:adec="http://schemas.microsoft.com/office/drawing/2017/decorative"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to labeled icons on a timeline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
        <p:nvSpPr>
          <p:cNvPr id="12" name="Text Placeholder 34">
            <a:extLst>
              <a:ext uri="{FF2B5EF4-FFF2-40B4-BE49-F238E27FC236}">
                <a16:creationId xmlns:a16="http://schemas.microsoft.com/office/drawing/2014/main" id="{7A3228F9-5C33-5A43-A191-FB46C6C53D74}"/>
              </a:ext>
            </a:extLst>
          </p:cNvPr>
          <p:cNvSpPr>
            <a:spLocks noGrp="1"/>
          </p:cNvSpPr>
          <p:nvPr>
            <p:ph type="body" sz="quarter" idx="24" hasCustomPrompt="1"/>
          </p:nvPr>
        </p:nvSpPr>
        <p:spPr>
          <a:xfrm>
            <a:off x="6284437"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3" name="Oval 12">
            <a:extLst>
              <a:ext uri="{FF2B5EF4-FFF2-40B4-BE49-F238E27FC236}">
                <a16:creationId xmlns:a16="http://schemas.microsoft.com/office/drawing/2014/main" id="{93F9FC3E-81DF-6A48-8A7F-69458F0D4469}"/>
              </a:ext>
              <a:ext uri="{C183D7F6-B498-43B3-948B-1728B52AA6E4}">
                <adec:decorative xmlns:adec="http://schemas.microsoft.com/office/drawing/2017/decorative" val="1"/>
              </a:ext>
            </a:extLst>
          </p:cNvPr>
          <p:cNvSpPr/>
          <p:nvPr userDrawn="1"/>
        </p:nvSpPr>
        <p:spPr>
          <a:xfrm>
            <a:off x="6827815"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ext Placeholder 34">
            <a:extLst>
              <a:ext uri="{FF2B5EF4-FFF2-40B4-BE49-F238E27FC236}">
                <a16:creationId xmlns:a16="http://schemas.microsoft.com/office/drawing/2014/main" id="{D26D4825-42B8-7040-B522-6288FE48FC02}"/>
              </a:ext>
            </a:extLst>
          </p:cNvPr>
          <p:cNvSpPr>
            <a:spLocks noGrp="1"/>
          </p:cNvSpPr>
          <p:nvPr>
            <p:ph type="body" sz="quarter" idx="25" hasCustomPrompt="1"/>
          </p:nvPr>
        </p:nvSpPr>
        <p:spPr>
          <a:xfrm>
            <a:off x="8703192"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5" name="Oval 14">
            <a:extLst>
              <a:ext uri="{FF2B5EF4-FFF2-40B4-BE49-F238E27FC236}">
                <a16:creationId xmlns:a16="http://schemas.microsoft.com/office/drawing/2014/main" id="{4B1A52A9-F8A4-1843-9225-6C2376633FC5}"/>
              </a:ext>
              <a:ext uri="{C183D7F6-B498-43B3-948B-1728B52AA6E4}">
                <adec:decorative xmlns:adec="http://schemas.microsoft.com/office/drawing/2017/decorative" val="1"/>
              </a:ext>
            </a:extLst>
          </p:cNvPr>
          <p:cNvSpPr/>
          <p:nvPr userDrawn="1"/>
        </p:nvSpPr>
        <p:spPr>
          <a:xfrm>
            <a:off x="9246500"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84287979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s 5 labeled timelin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95917"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2627818"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9880316"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8" name="Rectangle 17">
            <a:extLst>
              <a:ext uri="{FF2B5EF4-FFF2-40B4-BE49-F238E27FC236}">
                <a16:creationId xmlns:a16="http://schemas.microsoft.com/office/drawing/2014/main" id="{78632733-6A6A-044E-9CF2-50508AF11C49}"/>
              </a:ext>
              <a:ext uri="{C183D7F6-B498-43B3-948B-1728B52AA6E4}">
                <adec:decorative xmlns:adec="http://schemas.microsoft.com/office/drawing/2017/decorative" val="1"/>
              </a:ext>
            </a:extLst>
          </p:cNvPr>
          <p:cNvSpPr/>
          <p:nvPr userDrawn="1"/>
        </p:nvSpPr>
        <p:spPr>
          <a:xfrm flipV="1">
            <a:off x="1197350" y="4883647"/>
            <a:ext cx="987423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Oval 19">
            <a:extLst>
              <a:ext uri="{FF2B5EF4-FFF2-40B4-BE49-F238E27FC236}">
                <a16:creationId xmlns:a16="http://schemas.microsoft.com/office/drawing/2014/main" id="{01E0F915-7E45-C343-9A6A-5BF1E435B44D}"/>
              </a:ext>
              <a:ext uri="{C183D7F6-B498-43B3-948B-1728B52AA6E4}">
                <adec:decorative xmlns:adec="http://schemas.microsoft.com/office/drawing/2017/decorative" val="1"/>
              </a:ext>
            </a:extLst>
          </p:cNvPr>
          <p:cNvSpPr/>
          <p:nvPr userDrawn="1"/>
        </p:nvSpPr>
        <p:spPr>
          <a:xfrm>
            <a:off x="762695"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Oval 21">
            <a:extLst>
              <a:ext uri="{FF2B5EF4-FFF2-40B4-BE49-F238E27FC236}">
                <a16:creationId xmlns:a16="http://schemas.microsoft.com/office/drawing/2014/main" id="{EEE9EDE8-96C5-814E-82C9-179C0A28A0A5}"/>
              </a:ext>
              <a:ext uri="{C183D7F6-B498-43B3-948B-1728B52AA6E4}">
                <adec:decorative xmlns:adec="http://schemas.microsoft.com/office/drawing/2017/decorative" val="1"/>
              </a:ext>
            </a:extLst>
          </p:cNvPr>
          <p:cNvSpPr/>
          <p:nvPr userDrawn="1"/>
        </p:nvSpPr>
        <p:spPr>
          <a:xfrm>
            <a:off x="10437438"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val="1"/>
              </a:ext>
            </a:extLst>
          </p:cNvPr>
          <p:cNvSpPr/>
          <p:nvPr userDrawn="1"/>
        </p:nvSpPr>
        <p:spPr>
          <a:xfrm>
            <a:off x="3181380"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10478B8A-1E0F-004B-906B-A72102DE76B1}"/>
              </a:ext>
              <a:ext uri="{C183D7F6-B498-43B3-948B-1728B52AA6E4}">
                <adec:decorative xmlns:adec="http://schemas.microsoft.com/office/drawing/2017/decorative"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to labeled icons on a timeline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
        <p:nvSpPr>
          <p:cNvPr id="12" name="Text Placeholder 34">
            <a:extLst>
              <a:ext uri="{FF2B5EF4-FFF2-40B4-BE49-F238E27FC236}">
                <a16:creationId xmlns:a16="http://schemas.microsoft.com/office/drawing/2014/main" id="{7A3228F9-5C33-5A43-A191-FB46C6C53D74}"/>
              </a:ext>
            </a:extLst>
          </p:cNvPr>
          <p:cNvSpPr>
            <a:spLocks noGrp="1"/>
          </p:cNvSpPr>
          <p:nvPr>
            <p:ph type="body" sz="quarter" idx="24" hasCustomPrompt="1"/>
          </p:nvPr>
        </p:nvSpPr>
        <p:spPr>
          <a:xfrm>
            <a:off x="5056688"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3" name="Oval 12">
            <a:extLst>
              <a:ext uri="{FF2B5EF4-FFF2-40B4-BE49-F238E27FC236}">
                <a16:creationId xmlns:a16="http://schemas.microsoft.com/office/drawing/2014/main" id="{93F9FC3E-81DF-6A48-8A7F-69458F0D4469}"/>
              </a:ext>
              <a:ext uri="{C183D7F6-B498-43B3-948B-1728B52AA6E4}">
                <adec:decorative xmlns:adec="http://schemas.microsoft.com/office/drawing/2017/decorative" val="1"/>
              </a:ext>
            </a:extLst>
          </p:cNvPr>
          <p:cNvSpPr/>
          <p:nvPr userDrawn="1"/>
        </p:nvSpPr>
        <p:spPr>
          <a:xfrm>
            <a:off x="5600066"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ext Placeholder 34">
            <a:extLst>
              <a:ext uri="{FF2B5EF4-FFF2-40B4-BE49-F238E27FC236}">
                <a16:creationId xmlns:a16="http://schemas.microsoft.com/office/drawing/2014/main" id="{D26D4825-42B8-7040-B522-6288FE48FC02}"/>
              </a:ext>
            </a:extLst>
          </p:cNvPr>
          <p:cNvSpPr>
            <a:spLocks noGrp="1"/>
          </p:cNvSpPr>
          <p:nvPr>
            <p:ph type="body" sz="quarter" idx="25" hasCustomPrompt="1"/>
          </p:nvPr>
        </p:nvSpPr>
        <p:spPr>
          <a:xfrm>
            <a:off x="7475443"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5" name="Oval 14">
            <a:extLst>
              <a:ext uri="{FF2B5EF4-FFF2-40B4-BE49-F238E27FC236}">
                <a16:creationId xmlns:a16="http://schemas.microsoft.com/office/drawing/2014/main" id="{4B1A52A9-F8A4-1843-9225-6C2376633FC5}"/>
              </a:ext>
              <a:ext uri="{C183D7F6-B498-43B3-948B-1728B52AA6E4}">
                <adec:decorative xmlns:adec="http://schemas.microsoft.com/office/drawing/2017/decorative" val="1"/>
              </a:ext>
            </a:extLst>
          </p:cNvPr>
          <p:cNvSpPr/>
          <p:nvPr userDrawn="1"/>
        </p:nvSpPr>
        <p:spPr>
          <a:xfrm>
            <a:off x="8018751"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73327541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s 3 labeled headshots">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C559E2-B1C1-6347-A1CF-847D746DD275}"/>
              </a:ext>
            </a:extLst>
          </p:cNvPr>
          <p:cNvSpPr>
            <a:spLocks noGrp="1"/>
          </p:cNvSpPr>
          <p:nvPr>
            <p:ph type="title" hasCustomPrompt="1"/>
          </p:nvPr>
        </p:nvSpPr>
        <p:spPr/>
        <p:txBody>
          <a:bodyPr/>
          <a:lstStyle/>
          <a:p>
            <a:r>
              <a:rPr lang="en-US"/>
              <a:t>Enter slide title here</a:t>
            </a:r>
          </a:p>
        </p:txBody>
      </p:sp>
      <p:sp>
        <p:nvSpPr>
          <p:cNvPr id="24" name="Text Placeholder 8">
            <a:extLst>
              <a:ext uri="{FF2B5EF4-FFF2-40B4-BE49-F238E27FC236}">
                <a16:creationId xmlns:a16="http://schemas.microsoft.com/office/drawing/2014/main" id="{F438BD78-BBA8-9A44-B013-8160949F1732}"/>
              </a:ext>
            </a:extLst>
          </p:cNvPr>
          <p:cNvSpPr>
            <a:spLocks noGrp="1"/>
          </p:cNvSpPr>
          <p:nvPr>
            <p:ph type="body" sz="quarter" idx="17" hasCustomPrompt="1"/>
          </p:nvPr>
        </p:nvSpPr>
        <p:spPr>
          <a:xfrm>
            <a:off x="720754" y="1214657"/>
            <a:ext cx="10804547" cy="452492"/>
          </a:xfrm>
        </p:spPr>
        <p:txBody>
          <a:bodyPr l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of descriptor here</a:t>
            </a:r>
          </a:p>
        </p:txBody>
      </p:sp>
      <p:sp>
        <p:nvSpPr>
          <p:cNvPr id="38" name="Text Placeholder 5">
            <a:extLst>
              <a:ext uri="{FF2B5EF4-FFF2-40B4-BE49-F238E27FC236}">
                <a16:creationId xmlns:a16="http://schemas.microsoft.com/office/drawing/2014/main" id="{3BD5F1E4-AF9E-A945-B1E2-1D6918191880}"/>
              </a:ext>
            </a:extLst>
          </p:cNvPr>
          <p:cNvSpPr>
            <a:spLocks noGrp="1"/>
          </p:cNvSpPr>
          <p:nvPr>
            <p:ph type="body" sz="quarter" idx="37" hasCustomPrompt="1"/>
          </p:nvPr>
        </p:nvSpPr>
        <p:spPr>
          <a:xfrm>
            <a:off x="781742" y="4980481"/>
            <a:ext cx="3333315" cy="357352"/>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1" i="0">
                <a:solidFill>
                  <a:schemeClr val="bg2"/>
                </a:solidFill>
                <a:latin typeface="Community Semibold"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Enter title here</a:t>
            </a:r>
          </a:p>
          <a:p>
            <a:pPr lvl="0"/>
            <a:endParaRPr lang="en-US"/>
          </a:p>
        </p:txBody>
      </p:sp>
      <p:sp>
        <p:nvSpPr>
          <p:cNvPr id="26" name="Text Placeholder 5">
            <a:extLst>
              <a:ext uri="{FF2B5EF4-FFF2-40B4-BE49-F238E27FC236}">
                <a16:creationId xmlns:a16="http://schemas.microsoft.com/office/drawing/2014/main" id="{8E353F34-B760-9C47-88A8-9DC24C5A6E2D}"/>
              </a:ext>
            </a:extLst>
          </p:cNvPr>
          <p:cNvSpPr>
            <a:spLocks noGrp="1"/>
          </p:cNvSpPr>
          <p:nvPr>
            <p:ph type="body" sz="quarter" idx="29" hasCustomPrompt="1"/>
          </p:nvPr>
        </p:nvSpPr>
        <p:spPr>
          <a:xfrm>
            <a:off x="799760" y="5410200"/>
            <a:ext cx="3333315" cy="685801"/>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0" i="0">
                <a:latin typeface="Community Light"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Enter description here, no more than two lines</a:t>
            </a:r>
          </a:p>
          <a:p>
            <a:pPr lvl="0"/>
            <a:endParaRPr lang="en-US"/>
          </a:p>
        </p:txBody>
      </p:sp>
      <p:sp>
        <p:nvSpPr>
          <p:cNvPr id="39" name="Text Placeholder 5">
            <a:extLst>
              <a:ext uri="{FF2B5EF4-FFF2-40B4-BE49-F238E27FC236}">
                <a16:creationId xmlns:a16="http://schemas.microsoft.com/office/drawing/2014/main" id="{C3CC90EA-C377-D84C-B86F-C691DFE57376}"/>
              </a:ext>
            </a:extLst>
          </p:cNvPr>
          <p:cNvSpPr>
            <a:spLocks noGrp="1"/>
          </p:cNvSpPr>
          <p:nvPr>
            <p:ph type="body" sz="quarter" idx="38" hasCustomPrompt="1"/>
          </p:nvPr>
        </p:nvSpPr>
        <p:spPr>
          <a:xfrm>
            <a:off x="4429343" y="4980481"/>
            <a:ext cx="3333315" cy="357352"/>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1" i="0">
                <a:solidFill>
                  <a:schemeClr val="bg2"/>
                </a:solidFill>
                <a:latin typeface="Community Semibold"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Enter title here</a:t>
            </a:r>
          </a:p>
          <a:p>
            <a:pPr lvl="0"/>
            <a:endParaRPr lang="en-US"/>
          </a:p>
        </p:txBody>
      </p:sp>
      <p:sp>
        <p:nvSpPr>
          <p:cNvPr id="27" name="Text Placeholder 5">
            <a:extLst>
              <a:ext uri="{FF2B5EF4-FFF2-40B4-BE49-F238E27FC236}">
                <a16:creationId xmlns:a16="http://schemas.microsoft.com/office/drawing/2014/main" id="{46B0600E-DE2D-1042-A744-3B1BB9C2A67C}"/>
              </a:ext>
            </a:extLst>
          </p:cNvPr>
          <p:cNvSpPr>
            <a:spLocks noGrp="1"/>
          </p:cNvSpPr>
          <p:nvPr>
            <p:ph type="body" sz="quarter" idx="30" hasCustomPrompt="1"/>
          </p:nvPr>
        </p:nvSpPr>
        <p:spPr>
          <a:xfrm>
            <a:off x="4456883" y="5410200"/>
            <a:ext cx="3333316" cy="685801"/>
          </a:xfrm>
        </p:spPr>
        <p:txBody>
          <a:bodyPr/>
          <a:lstStyle>
            <a:lvl1pPr marL="0" marR="0" indent="0" algn="ctr" defTabSz="914263" rtl="0" eaLnBrk="1" fontAlgn="auto" latinLnBrk="0" hangingPunct="1">
              <a:lnSpc>
                <a:spcPct val="100000"/>
              </a:lnSpc>
              <a:spcBef>
                <a:spcPts val="0"/>
              </a:spcBef>
              <a:spcAft>
                <a:spcPts val="600"/>
              </a:spcAft>
              <a:buClr>
                <a:srgbClr val="0A66C2"/>
              </a:buClr>
              <a:buSzTx/>
              <a:buFontTx/>
              <a:buNone/>
              <a:tabLst/>
              <a:defRPr sz="2200" b="0" i="0">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lang="en-US"/>
              <a:t>Enter description here, no more than two lines</a:t>
            </a:r>
          </a:p>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endParaRPr lang="en-US"/>
          </a:p>
        </p:txBody>
      </p:sp>
      <p:sp>
        <p:nvSpPr>
          <p:cNvPr id="40" name="Text Placeholder 5">
            <a:extLst>
              <a:ext uri="{FF2B5EF4-FFF2-40B4-BE49-F238E27FC236}">
                <a16:creationId xmlns:a16="http://schemas.microsoft.com/office/drawing/2014/main" id="{5B3C21EA-009D-F449-BF01-88C7604A178E}"/>
              </a:ext>
            </a:extLst>
          </p:cNvPr>
          <p:cNvSpPr>
            <a:spLocks noGrp="1"/>
          </p:cNvSpPr>
          <p:nvPr>
            <p:ph type="body" sz="quarter" idx="39" hasCustomPrompt="1"/>
          </p:nvPr>
        </p:nvSpPr>
        <p:spPr>
          <a:xfrm>
            <a:off x="8095990" y="4980481"/>
            <a:ext cx="3333315" cy="357352"/>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1" i="0">
                <a:solidFill>
                  <a:schemeClr val="bg2"/>
                </a:solidFill>
                <a:latin typeface="Community Semibold"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Enter title here</a:t>
            </a:r>
          </a:p>
          <a:p>
            <a:pPr lvl="0"/>
            <a:endParaRPr lang="en-US"/>
          </a:p>
        </p:txBody>
      </p:sp>
      <p:sp>
        <p:nvSpPr>
          <p:cNvPr id="28" name="Text Placeholder 5">
            <a:extLst>
              <a:ext uri="{FF2B5EF4-FFF2-40B4-BE49-F238E27FC236}">
                <a16:creationId xmlns:a16="http://schemas.microsoft.com/office/drawing/2014/main" id="{1DDF0277-0F3A-1A4A-922F-C8812C83C8A7}"/>
              </a:ext>
            </a:extLst>
          </p:cNvPr>
          <p:cNvSpPr>
            <a:spLocks noGrp="1"/>
          </p:cNvSpPr>
          <p:nvPr>
            <p:ph type="body" sz="quarter" idx="31" hasCustomPrompt="1"/>
          </p:nvPr>
        </p:nvSpPr>
        <p:spPr>
          <a:xfrm>
            <a:off x="8114007" y="5410200"/>
            <a:ext cx="3314269" cy="685801"/>
          </a:xfrm>
        </p:spPr>
        <p:txBody>
          <a:bodyPr/>
          <a:lstStyle>
            <a:lvl1pPr marL="0" marR="0" indent="0" algn="ctr" defTabSz="914263" rtl="0" eaLnBrk="1" fontAlgn="auto" latinLnBrk="0" hangingPunct="1">
              <a:lnSpc>
                <a:spcPct val="100000"/>
              </a:lnSpc>
              <a:spcBef>
                <a:spcPts val="0"/>
              </a:spcBef>
              <a:spcAft>
                <a:spcPts val="600"/>
              </a:spcAft>
              <a:buClr>
                <a:srgbClr val="0A66C2"/>
              </a:buClr>
              <a:buSzTx/>
              <a:buFontTx/>
              <a:buNone/>
              <a:tabLst/>
              <a:defRPr sz="2200" b="0" i="0">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lang="en-US"/>
              <a:t>Enter description here, no more than two lines</a:t>
            </a:r>
          </a:p>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endParaRPr lang="en-US"/>
          </a:p>
        </p:txBody>
      </p:sp>
      <p:sp>
        <p:nvSpPr>
          <p:cNvPr id="32" name="Picture Placeholder 18">
            <a:extLst>
              <a:ext uri="{FF2B5EF4-FFF2-40B4-BE49-F238E27FC236}">
                <a16:creationId xmlns:a16="http://schemas.microsoft.com/office/drawing/2014/main" id="{56149305-BED9-904C-9C63-F55FD64CC6D1}"/>
              </a:ext>
              <a:ext uri="{C183D7F6-B498-43B3-948B-1728B52AA6E4}">
                <adec:decorative xmlns:adec="http://schemas.microsoft.com/office/drawing/2017/decorative" val="1"/>
              </a:ext>
            </a:extLst>
          </p:cNvPr>
          <p:cNvSpPr>
            <a:spLocks noGrp="1" noChangeAspect="1"/>
          </p:cNvSpPr>
          <p:nvPr>
            <p:ph type="pic" sz="quarter" idx="34" hasCustomPrompt="1"/>
          </p:nvPr>
        </p:nvSpPr>
        <p:spPr>
          <a:xfrm>
            <a:off x="1305549" y="2247900"/>
            <a:ext cx="2285702" cy="2286000"/>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5" name="Picture Placeholder 18">
            <a:extLst>
              <a:ext uri="{FF2B5EF4-FFF2-40B4-BE49-F238E27FC236}">
                <a16:creationId xmlns:a16="http://schemas.microsoft.com/office/drawing/2014/main" id="{D40A7656-0BEF-5140-923B-16AA0E226F18}"/>
              </a:ext>
              <a:ext uri="{C183D7F6-B498-43B3-948B-1728B52AA6E4}">
                <adec:decorative xmlns:adec="http://schemas.microsoft.com/office/drawing/2017/decorative" val="1"/>
              </a:ext>
            </a:extLst>
          </p:cNvPr>
          <p:cNvSpPr>
            <a:spLocks noGrp="1" noChangeAspect="1"/>
          </p:cNvSpPr>
          <p:nvPr>
            <p:ph type="pic" sz="quarter" idx="35" hasCustomPrompt="1"/>
          </p:nvPr>
        </p:nvSpPr>
        <p:spPr>
          <a:xfrm>
            <a:off x="4953149" y="2247900"/>
            <a:ext cx="2285702" cy="2286000"/>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6" name="Picture Placeholder 18">
            <a:extLst>
              <a:ext uri="{FF2B5EF4-FFF2-40B4-BE49-F238E27FC236}">
                <a16:creationId xmlns:a16="http://schemas.microsoft.com/office/drawing/2014/main" id="{0006BD86-25A1-2B4B-8661-C3E85EA44587}"/>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600749" y="2247900"/>
            <a:ext cx="2285702" cy="2286000"/>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17" name="Folded Corner 16">
            <a:extLst>
              <a:ext uri="{FF2B5EF4-FFF2-40B4-BE49-F238E27FC236}">
                <a16:creationId xmlns:a16="http://schemas.microsoft.com/office/drawing/2014/main" id="{399AFD51-D319-F940-A582-607E99E03F1E}"/>
              </a:ext>
              <a:ext uri="{C183D7F6-B498-43B3-948B-1728B52AA6E4}">
                <adec:decorative xmlns:adec="http://schemas.microsoft.com/office/drawing/2017/decorative" val="1"/>
              </a:ext>
            </a:extLst>
          </p:cNvPr>
          <p:cNvSpPr/>
          <p:nvPr userDrawn="1"/>
        </p:nvSpPr>
        <p:spPr>
          <a:xfrm>
            <a:off x="14647" y="-1028700"/>
            <a:ext cx="6781710" cy="828962"/>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separate headshots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66054767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cSld name="title grid (2x6)">
    <p:bg>
      <p:bgPr>
        <a:solidFill>
          <a:schemeClr val="bg1"/>
        </a:solidFill>
        <a:effectLst/>
      </p:bgPr>
    </p:bg>
    <p:spTree>
      <p:nvGrpSpPr>
        <p:cNvPr id="1" name=""/>
        <p:cNvGrpSpPr/>
        <p:nvPr/>
      </p:nvGrpSpPr>
      <p:grpSpPr>
        <a:xfrm>
          <a:off x="0" y="0"/>
          <a:ext cx="0" cy="0"/>
          <a:chOff x="0" y="0"/>
          <a:chExt cx="0" cy="0"/>
        </a:xfrm>
      </p:grpSpPr>
      <p:sp>
        <p:nvSpPr>
          <p:cNvPr id="54" name="Title Placeholder 1">
            <a:extLst>
              <a:ext uri="{FF2B5EF4-FFF2-40B4-BE49-F238E27FC236}">
                <a16:creationId xmlns:a16="http://schemas.microsoft.com/office/drawing/2014/main" id="{DF491152-A407-BB43-B3D4-8A8E6A0380B5}"/>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grpSp>
        <p:nvGrpSpPr>
          <p:cNvPr id="2" name="Group 1">
            <a:extLst>
              <a:ext uri="{FF2B5EF4-FFF2-40B4-BE49-F238E27FC236}">
                <a16:creationId xmlns:a16="http://schemas.microsoft.com/office/drawing/2014/main" id="{D84AE7D8-658B-4340-AAD7-D6D5AB03006D}"/>
              </a:ext>
              <a:ext uri="{C183D7F6-B498-43B3-948B-1728B52AA6E4}">
                <adec:decorative xmlns:adec="http://schemas.microsoft.com/office/drawing/2017/decorative" val="1"/>
              </a:ext>
            </a:extLst>
          </p:cNvPr>
          <p:cNvGrpSpPr/>
          <p:nvPr userDrawn="1"/>
        </p:nvGrpSpPr>
        <p:grpSpPr>
          <a:xfrm>
            <a:off x="762695" y="1870255"/>
            <a:ext cx="10628516" cy="3150930"/>
            <a:chOff x="1525588" y="3740510"/>
            <a:chExt cx="21259800" cy="6301860"/>
          </a:xfrm>
        </p:grpSpPr>
        <p:cxnSp>
          <p:nvCxnSpPr>
            <p:cNvPr id="36" name="Straight Connector 35">
              <a:extLst>
                <a:ext uri="{FF2B5EF4-FFF2-40B4-BE49-F238E27FC236}">
                  <a16:creationId xmlns:a16="http://schemas.microsoft.com/office/drawing/2014/main" id="{12598100-C2AE-A941-A0B6-104C7D7A05BB}"/>
                </a:ext>
                <a:ext uri="{C183D7F6-B498-43B3-948B-1728B52AA6E4}">
                  <adec:decorative xmlns:adec="http://schemas.microsoft.com/office/drawing/2017/decorative" val="1"/>
                </a:ext>
              </a:extLst>
            </p:cNvPr>
            <p:cNvCxnSpPr>
              <a:cxnSpLocks/>
            </p:cNvCxnSpPr>
            <p:nvPr/>
          </p:nvCxnSpPr>
          <p:spPr>
            <a:xfrm>
              <a:off x="1539253"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21E30E-27E4-1D40-93FA-93F704373757}"/>
                </a:ext>
                <a:ext uri="{C183D7F6-B498-43B3-948B-1728B52AA6E4}">
                  <adec:decorative xmlns:adec="http://schemas.microsoft.com/office/drawing/2017/decorative" val="1"/>
                </a:ext>
              </a:extLst>
            </p:cNvPr>
            <p:cNvCxnSpPr>
              <a:cxnSpLocks/>
            </p:cNvCxnSpPr>
            <p:nvPr/>
          </p:nvCxnSpPr>
          <p:spPr>
            <a:xfrm>
              <a:off x="4997610"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28C7E-CCEE-6449-84DD-4C1F31254EEF}"/>
                </a:ext>
                <a:ext uri="{C183D7F6-B498-43B3-948B-1728B52AA6E4}">
                  <adec:decorative xmlns:adec="http://schemas.microsoft.com/office/drawing/2017/decorative" val="1"/>
                </a:ext>
              </a:extLst>
            </p:cNvPr>
            <p:cNvCxnSpPr>
              <a:cxnSpLocks/>
            </p:cNvCxnSpPr>
            <p:nvPr/>
          </p:nvCxnSpPr>
          <p:spPr>
            <a:xfrm>
              <a:off x="8606279"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377378-56ED-D74D-BDA4-F1E84CA296BE}"/>
                </a:ext>
                <a:ext uri="{C183D7F6-B498-43B3-948B-1728B52AA6E4}">
                  <adec:decorative xmlns:adec="http://schemas.microsoft.com/office/drawing/2017/decorative" val="1"/>
                </a:ext>
              </a:extLst>
            </p:cNvPr>
            <p:cNvCxnSpPr>
              <a:cxnSpLocks/>
            </p:cNvCxnSpPr>
            <p:nvPr/>
          </p:nvCxnSpPr>
          <p:spPr>
            <a:xfrm>
              <a:off x="12214948"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6BEA7C1-E917-7D41-B5AB-0FD34FFF59DC}"/>
                </a:ext>
                <a:ext uri="{C183D7F6-B498-43B3-948B-1728B52AA6E4}">
                  <adec:decorative xmlns:adec="http://schemas.microsoft.com/office/drawing/2017/decorative" val="1"/>
                </a:ext>
              </a:extLst>
            </p:cNvPr>
            <p:cNvCxnSpPr>
              <a:cxnSpLocks/>
            </p:cNvCxnSpPr>
            <p:nvPr/>
          </p:nvCxnSpPr>
          <p:spPr>
            <a:xfrm>
              <a:off x="22778451" y="3740510"/>
              <a:ext cx="0" cy="3285786"/>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795A17C-8DF4-7F44-9365-26EF53BE860C}"/>
                </a:ext>
                <a:ext uri="{C183D7F6-B498-43B3-948B-1728B52AA6E4}">
                  <adec:decorative xmlns:adec="http://schemas.microsoft.com/office/drawing/2017/decorative" val="1"/>
                </a:ext>
              </a:extLst>
            </p:cNvPr>
            <p:cNvCxnSpPr>
              <a:cxnSpLocks/>
            </p:cNvCxnSpPr>
            <p:nvPr/>
          </p:nvCxnSpPr>
          <p:spPr>
            <a:xfrm>
              <a:off x="15823617" y="3758630"/>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F26B43-6AD3-5A40-A0EB-D12E321A8548}"/>
                </a:ext>
                <a:ext uri="{C183D7F6-B498-43B3-948B-1728B52AA6E4}">
                  <adec:decorative xmlns:adec="http://schemas.microsoft.com/office/drawing/2017/decorative" val="1"/>
                </a:ext>
              </a:extLst>
            </p:cNvPr>
            <p:cNvCxnSpPr>
              <a:cxnSpLocks/>
            </p:cNvCxnSpPr>
            <p:nvPr/>
          </p:nvCxnSpPr>
          <p:spPr>
            <a:xfrm>
              <a:off x="19432286" y="3758630"/>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E31115-B6C3-2C47-A10B-F55BF26525BA}"/>
                </a:ext>
                <a:ext uri="{C183D7F6-B498-43B3-948B-1728B52AA6E4}">
                  <adec:decorative xmlns:adec="http://schemas.microsoft.com/office/drawing/2017/decorative" val="1"/>
                </a:ext>
              </a:extLst>
            </p:cNvPr>
            <p:cNvCxnSpPr>
              <a:cxnSpLocks/>
            </p:cNvCxnSpPr>
            <p:nvPr/>
          </p:nvCxnSpPr>
          <p:spPr>
            <a:xfrm>
              <a:off x="1539253" y="6867329"/>
              <a:ext cx="21246135"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CD8BC2-05C5-AF4D-B5C4-7E2C38DFB891}"/>
                </a:ext>
                <a:ext uri="{C183D7F6-B498-43B3-948B-1728B52AA6E4}">
                  <adec:decorative xmlns:adec="http://schemas.microsoft.com/office/drawing/2017/decorative" val="1"/>
                </a:ext>
              </a:extLst>
            </p:cNvPr>
            <p:cNvCxnSpPr>
              <a:cxnSpLocks/>
            </p:cNvCxnSpPr>
            <p:nvPr/>
          </p:nvCxnSpPr>
          <p:spPr>
            <a:xfrm>
              <a:off x="1525588"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EAB0E7F-A642-FB48-A032-C8597E2FE78D}"/>
                </a:ext>
                <a:ext uri="{C183D7F6-B498-43B3-948B-1728B52AA6E4}">
                  <adec:decorative xmlns:adec="http://schemas.microsoft.com/office/drawing/2017/decorative" val="1"/>
                </a:ext>
              </a:extLst>
            </p:cNvPr>
            <p:cNvCxnSpPr>
              <a:cxnSpLocks/>
            </p:cNvCxnSpPr>
            <p:nvPr/>
          </p:nvCxnSpPr>
          <p:spPr>
            <a:xfrm>
              <a:off x="5002526"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A081EE-0B7F-FC43-8712-FE23F6D537F2}"/>
                </a:ext>
                <a:ext uri="{C183D7F6-B498-43B3-948B-1728B52AA6E4}">
                  <adec:decorative xmlns:adec="http://schemas.microsoft.com/office/drawing/2017/decorative" val="1"/>
                </a:ext>
              </a:extLst>
            </p:cNvPr>
            <p:cNvCxnSpPr>
              <a:cxnSpLocks/>
            </p:cNvCxnSpPr>
            <p:nvPr/>
          </p:nvCxnSpPr>
          <p:spPr>
            <a:xfrm>
              <a:off x="8611195"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D15CA0-5A1D-684B-B55E-00C3BA93CCA2}"/>
                </a:ext>
                <a:ext uri="{C183D7F6-B498-43B3-948B-1728B52AA6E4}">
                  <adec:decorative xmlns:adec="http://schemas.microsoft.com/office/drawing/2017/decorative" val="1"/>
                </a:ext>
              </a:extLst>
            </p:cNvPr>
            <p:cNvCxnSpPr>
              <a:cxnSpLocks/>
            </p:cNvCxnSpPr>
            <p:nvPr/>
          </p:nvCxnSpPr>
          <p:spPr>
            <a:xfrm>
              <a:off x="12219864"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8FB891-1690-E24D-AD6A-78300009DAFE}"/>
                </a:ext>
                <a:ext uri="{C183D7F6-B498-43B3-948B-1728B52AA6E4}">
                  <adec:decorative xmlns:adec="http://schemas.microsoft.com/office/drawing/2017/decorative" val="1"/>
                </a:ext>
              </a:extLst>
            </p:cNvPr>
            <p:cNvCxnSpPr>
              <a:cxnSpLocks/>
            </p:cNvCxnSpPr>
            <p:nvPr/>
          </p:nvCxnSpPr>
          <p:spPr>
            <a:xfrm>
              <a:off x="22778451" y="7064700"/>
              <a:ext cx="0" cy="297767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0DC4FA-7BE1-9741-80C6-8A6A1BAC7098}"/>
                </a:ext>
                <a:ext uri="{C183D7F6-B498-43B3-948B-1728B52AA6E4}">
                  <adec:decorative xmlns:adec="http://schemas.microsoft.com/office/drawing/2017/decorative" val="1"/>
                </a:ext>
              </a:extLst>
            </p:cNvPr>
            <p:cNvCxnSpPr>
              <a:cxnSpLocks/>
            </p:cNvCxnSpPr>
            <p:nvPr/>
          </p:nvCxnSpPr>
          <p:spPr>
            <a:xfrm>
              <a:off x="15828533" y="6919702"/>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8B31615-0009-6F45-B4C0-4AA0A1D46643}"/>
                </a:ext>
                <a:ext uri="{C183D7F6-B498-43B3-948B-1728B52AA6E4}">
                  <adec:decorative xmlns:adec="http://schemas.microsoft.com/office/drawing/2017/decorative" val="1"/>
                </a:ext>
              </a:extLst>
            </p:cNvPr>
            <p:cNvCxnSpPr>
              <a:cxnSpLocks/>
            </p:cNvCxnSpPr>
            <p:nvPr/>
          </p:nvCxnSpPr>
          <p:spPr>
            <a:xfrm>
              <a:off x="19437202" y="6919702"/>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54FF3E5-E562-144E-BB9F-4A6203629557}"/>
                </a:ext>
                <a:ext uri="{C183D7F6-B498-43B3-948B-1728B52AA6E4}">
                  <adec:decorative xmlns:adec="http://schemas.microsoft.com/office/drawing/2017/decorative" val="1"/>
                </a:ext>
              </a:extLst>
            </p:cNvPr>
            <p:cNvCxnSpPr>
              <a:cxnSpLocks/>
            </p:cNvCxnSpPr>
            <p:nvPr/>
          </p:nvCxnSpPr>
          <p:spPr>
            <a:xfrm>
              <a:off x="1525588" y="10028513"/>
              <a:ext cx="21259800" cy="13692"/>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E97B4A7-8C93-A54A-9D0B-E5DC70D95084}"/>
                </a:ext>
                <a:ext uri="{C183D7F6-B498-43B3-948B-1728B52AA6E4}">
                  <adec:decorative xmlns:adec="http://schemas.microsoft.com/office/drawing/2017/decorative" val="1"/>
                </a:ext>
              </a:extLst>
            </p:cNvPr>
            <p:cNvCxnSpPr>
              <a:cxnSpLocks/>
            </p:cNvCxnSpPr>
            <p:nvPr/>
          </p:nvCxnSpPr>
          <p:spPr>
            <a:xfrm>
              <a:off x="1525588" y="3752974"/>
              <a:ext cx="21259800" cy="5656"/>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 name="Folded Corner 21">
            <a:extLst>
              <a:ext uri="{FF2B5EF4-FFF2-40B4-BE49-F238E27FC236}">
                <a16:creationId xmlns:a16="http://schemas.microsoft.com/office/drawing/2014/main" id="{78FBF251-EFE3-5D42-A13A-6166ECA07C81}"/>
              </a:ext>
              <a:ext uri="{C183D7F6-B498-43B3-948B-1728B52AA6E4}">
                <adec:decorative xmlns:adec="http://schemas.microsoft.com/office/drawing/2017/decorative"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separate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inside dotted lines.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466458835"/>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grid (3x6)">
    <p:bg>
      <p:bgPr>
        <a:solidFill>
          <a:schemeClr val="bg1"/>
        </a:solidFill>
        <a:effectLst/>
      </p:bgPr>
    </p:bg>
    <p:spTree>
      <p:nvGrpSpPr>
        <p:cNvPr id="1" name=""/>
        <p:cNvGrpSpPr/>
        <p:nvPr/>
      </p:nvGrpSpPr>
      <p:grpSpPr>
        <a:xfrm>
          <a:off x="0" y="0"/>
          <a:ext cx="0" cy="0"/>
          <a:chOff x="0" y="0"/>
          <a:chExt cx="0" cy="0"/>
        </a:xfrm>
      </p:grpSpPr>
      <p:sp>
        <p:nvSpPr>
          <p:cNvPr id="32" name="Title Placeholder 1">
            <a:extLst>
              <a:ext uri="{FF2B5EF4-FFF2-40B4-BE49-F238E27FC236}">
                <a16:creationId xmlns:a16="http://schemas.microsoft.com/office/drawing/2014/main" id="{5271F159-C2E7-0946-BEF1-4A55FE275389}"/>
              </a:ext>
            </a:extLst>
          </p:cNvPr>
          <p:cNvSpPr>
            <a:spLocks noGrp="1"/>
          </p:cNvSpPr>
          <p:nvPr>
            <p:ph type="title" hasCustomPrompt="1"/>
          </p:nvPr>
        </p:nvSpPr>
        <p:spPr>
          <a:xfrm>
            <a:off x="723913" y="762000"/>
            <a:ext cx="1067038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grpSp>
        <p:nvGrpSpPr>
          <p:cNvPr id="2" name="Group 1">
            <a:extLst>
              <a:ext uri="{FF2B5EF4-FFF2-40B4-BE49-F238E27FC236}">
                <a16:creationId xmlns:a16="http://schemas.microsoft.com/office/drawing/2014/main" id="{7AA82925-1379-B94C-8158-9502B4A2EB2B}"/>
              </a:ext>
            </a:extLst>
          </p:cNvPr>
          <p:cNvGrpSpPr/>
          <p:nvPr userDrawn="1"/>
        </p:nvGrpSpPr>
        <p:grpSpPr>
          <a:xfrm>
            <a:off x="762695" y="1528010"/>
            <a:ext cx="10631606" cy="4690228"/>
            <a:chOff x="1525588" y="3056020"/>
            <a:chExt cx="21265981" cy="9380455"/>
          </a:xfrm>
        </p:grpSpPr>
        <p:cxnSp>
          <p:nvCxnSpPr>
            <p:cNvPr id="6" name="Straight Connector 5">
              <a:extLst>
                <a:ext uri="{FF2B5EF4-FFF2-40B4-BE49-F238E27FC236}">
                  <a16:creationId xmlns:a16="http://schemas.microsoft.com/office/drawing/2014/main" id="{8E9C36EE-755A-C348-ADE5-8B17FB667531}"/>
                </a:ext>
                <a:ext uri="{C183D7F6-B498-43B3-948B-1728B52AA6E4}">
                  <adec:decorative xmlns:adec="http://schemas.microsoft.com/office/drawing/2017/decorative" val="1"/>
                </a:ext>
              </a:extLst>
            </p:cNvPr>
            <p:cNvCxnSpPr>
              <a:cxnSpLocks/>
            </p:cNvCxnSpPr>
            <p:nvPr/>
          </p:nvCxnSpPr>
          <p:spPr>
            <a:xfrm>
              <a:off x="4997610"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A009C63-85A0-2F4B-BE23-A581B989BFB7}"/>
                </a:ext>
                <a:ext uri="{C183D7F6-B498-43B3-948B-1728B52AA6E4}">
                  <adec:decorative xmlns:adec="http://schemas.microsoft.com/office/drawing/2017/decorative" val="1"/>
                </a:ext>
              </a:extLst>
            </p:cNvPr>
            <p:cNvCxnSpPr>
              <a:cxnSpLocks/>
            </p:cNvCxnSpPr>
            <p:nvPr/>
          </p:nvCxnSpPr>
          <p:spPr>
            <a:xfrm>
              <a:off x="860627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3E10AFC-F6FD-F44B-9A85-538422EEB00E}"/>
                </a:ext>
                <a:ext uri="{C183D7F6-B498-43B3-948B-1728B52AA6E4}">
                  <adec:decorative xmlns:adec="http://schemas.microsoft.com/office/drawing/2017/decorative" val="1"/>
                </a:ext>
              </a:extLst>
            </p:cNvPr>
            <p:cNvCxnSpPr>
              <a:cxnSpLocks/>
            </p:cNvCxnSpPr>
            <p:nvPr/>
          </p:nvCxnSpPr>
          <p:spPr>
            <a:xfrm>
              <a:off x="1221494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805AB2-452F-0041-9E4B-C20BAD0DFB40}"/>
                </a:ext>
                <a:ext uri="{C183D7F6-B498-43B3-948B-1728B52AA6E4}">
                  <adec:decorative xmlns:adec="http://schemas.microsoft.com/office/drawing/2017/decorative" val="1"/>
                </a:ext>
              </a:extLst>
            </p:cNvPr>
            <p:cNvCxnSpPr>
              <a:cxnSpLocks/>
            </p:cNvCxnSpPr>
            <p:nvPr/>
          </p:nvCxnSpPr>
          <p:spPr>
            <a:xfrm>
              <a:off x="2279156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B02025E-F506-704C-802F-99F9B826A5ED}"/>
                </a:ext>
                <a:ext uri="{C183D7F6-B498-43B3-948B-1728B52AA6E4}">
                  <adec:decorative xmlns:adec="http://schemas.microsoft.com/office/drawing/2017/decorative" val="1"/>
                </a:ext>
              </a:extLst>
            </p:cNvPr>
            <p:cNvCxnSpPr>
              <a:cxnSpLocks/>
            </p:cNvCxnSpPr>
            <p:nvPr/>
          </p:nvCxnSpPr>
          <p:spPr>
            <a:xfrm>
              <a:off x="1525588" y="9309657"/>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65BB55E-876E-844F-AA0E-B4989293173F}"/>
                </a:ext>
                <a:ext uri="{C183D7F6-B498-43B3-948B-1728B52AA6E4}">
                  <adec:decorative xmlns:adec="http://schemas.microsoft.com/office/drawing/2017/decorative" val="1"/>
                </a:ext>
              </a:extLst>
            </p:cNvPr>
            <p:cNvCxnSpPr>
              <a:cxnSpLocks/>
            </p:cNvCxnSpPr>
            <p:nvPr/>
          </p:nvCxnSpPr>
          <p:spPr>
            <a:xfrm>
              <a:off x="1525588" y="6182839"/>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A0870F-151D-9340-B941-6C02714B2FC1}"/>
                </a:ext>
                <a:ext uri="{C183D7F6-B498-43B3-948B-1728B52AA6E4}">
                  <adec:decorative xmlns:adec="http://schemas.microsoft.com/office/drawing/2017/decorative" val="1"/>
                </a:ext>
              </a:extLst>
            </p:cNvPr>
            <p:cNvCxnSpPr>
              <a:cxnSpLocks/>
            </p:cNvCxnSpPr>
            <p:nvPr/>
          </p:nvCxnSpPr>
          <p:spPr>
            <a:xfrm>
              <a:off x="15823617"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C6E3D3D-3C55-464D-8F51-BC021F9DD8CA}"/>
                </a:ext>
                <a:ext uri="{C183D7F6-B498-43B3-948B-1728B52AA6E4}">
                  <adec:decorative xmlns:adec="http://schemas.microsoft.com/office/drawing/2017/decorative" val="1"/>
                </a:ext>
              </a:extLst>
            </p:cNvPr>
            <p:cNvCxnSpPr>
              <a:cxnSpLocks/>
            </p:cNvCxnSpPr>
            <p:nvPr/>
          </p:nvCxnSpPr>
          <p:spPr>
            <a:xfrm>
              <a:off x="19432286"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389D-3A27-2C47-93E0-A67A49A3D569}"/>
                </a:ext>
                <a:ext uri="{C183D7F6-B498-43B3-948B-1728B52AA6E4}">
                  <adec:decorative xmlns:adec="http://schemas.microsoft.com/office/drawing/2017/decorative" val="1"/>
                </a:ext>
              </a:extLst>
            </p:cNvPr>
            <p:cNvCxnSpPr>
              <a:cxnSpLocks/>
            </p:cNvCxnSpPr>
            <p:nvPr/>
          </p:nvCxnSpPr>
          <p:spPr>
            <a:xfrm>
              <a:off x="153181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EE8312-1522-804E-8401-C9FD0F1A8C92}"/>
                </a:ext>
                <a:ext uri="{C183D7F6-B498-43B3-948B-1728B52AA6E4}">
                  <adec:decorative xmlns:adec="http://schemas.microsoft.com/office/drawing/2017/decorative" val="1"/>
                </a:ext>
              </a:extLst>
            </p:cNvPr>
            <p:cNvCxnSpPr>
              <a:cxnSpLocks/>
            </p:cNvCxnSpPr>
            <p:nvPr/>
          </p:nvCxnSpPr>
          <p:spPr>
            <a:xfrm>
              <a:off x="4997610"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ED724E-22E6-9F4D-933B-F7F7F0B6C4A8}"/>
                </a:ext>
                <a:ext uri="{C183D7F6-B498-43B3-948B-1728B52AA6E4}">
                  <adec:decorative xmlns:adec="http://schemas.microsoft.com/office/drawing/2017/decorative" val="1"/>
                </a:ext>
              </a:extLst>
            </p:cNvPr>
            <p:cNvCxnSpPr>
              <a:cxnSpLocks/>
            </p:cNvCxnSpPr>
            <p:nvPr/>
          </p:nvCxnSpPr>
          <p:spPr>
            <a:xfrm>
              <a:off x="860627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FD6C5B-7D72-4B41-BB95-40000A86F481}"/>
                </a:ext>
                <a:ext uri="{C183D7F6-B498-43B3-948B-1728B52AA6E4}">
                  <adec:decorative xmlns:adec="http://schemas.microsoft.com/office/drawing/2017/decorative" val="1"/>
                </a:ext>
              </a:extLst>
            </p:cNvPr>
            <p:cNvCxnSpPr>
              <a:cxnSpLocks/>
            </p:cNvCxnSpPr>
            <p:nvPr/>
          </p:nvCxnSpPr>
          <p:spPr>
            <a:xfrm>
              <a:off x="1221494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9ABFB83-199D-8446-B0F7-8C93AE2D9AF9}"/>
                </a:ext>
                <a:ext uri="{C183D7F6-B498-43B3-948B-1728B52AA6E4}">
                  <adec:decorative xmlns:adec="http://schemas.microsoft.com/office/drawing/2017/decorative" val="1"/>
                </a:ext>
              </a:extLst>
            </p:cNvPr>
            <p:cNvCxnSpPr>
              <a:cxnSpLocks/>
            </p:cNvCxnSpPr>
            <p:nvPr/>
          </p:nvCxnSpPr>
          <p:spPr>
            <a:xfrm>
              <a:off x="1525588" y="12436474"/>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E0B132-7285-6C4A-8048-3CB82CF518BD}"/>
                </a:ext>
                <a:ext uri="{C183D7F6-B498-43B3-948B-1728B52AA6E4}">
                  <adec:decorative xmlns:adec="http://schemas.microsoft.com/office/drawing/2017/decorative" val="1"/>
                </a:ext>
              </a:extLst>
            </p:cNvPr>
            <p:cNvCxnSpPr>
              <a:cxnSpLocks/>
            </p:cNvCxnSpPr>
            <p:nvPr/>
          </p:nvCxnSpPr>
          <p:spPr>
            <a:xfrm>
              <a:off x="1525588" y="3056020"/>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BA4F2D-E008-EA4E-9766-A1A03921BCCB}"/>
                </a:ext>
                <a:ext uri="{C183D7F6-B498-43B3-948B-1728B52AA6E4}">
                  <adec:decorative xmlns:adec="http://schemas.microsoft.com/office/drawing/2017/decorative" val="1"/>
                </a:ext>
              </a:extLst>
            </p:cNvPr>
            <p:cNvCxnSpPr>
              <a:cxnSpLocks/>
            </p:cNvCxnSpPr>
            <p:nvPr/>
          </p:nvCxnSpPr>
          <p:spPr>
            <a:xfrm>
              <a:off x="15823617"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581FCF-9AAD-D44D-B159-3AA9675D41C8}"/>
                </a:ext>
                <a:ext uri="{C183D7F6-B498-43B3-948B-1728B52AA6E4}">
                  <adec:decorative xmlns:adec="http://schemas.microsoft.com/office/drawing/2017/decorative" val="1"/>
                </a:ext>
              </a:extLst>
            </p:cNvPr>
            <p:cNvCxnSpPr>
              <a:cxnSpLocks/>
            </p:cNvCxnSpPr>
            <p:nvPr/>
          </p:nvCxnSpPr>
          <p:spPr>
            <a:xfrm>
              <a:off x="19432286"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D4F1CE-7330-694E-AEE4-8D0703B2C50D}"/>
                </a:ext>
                <a:ext uri="{C183D7F6-B498-43B3-948B-1728B52AA6E4}">
                  <adec:decorative xmlns:adec="http://schemas.microsoft.com/office/drawing/2017/decorative" val="1"/>
                </a:ext>
              </a:extLst>
            </p:cNvPr>
            <p:cNvCxnSpPr>
              <a:cxnSpLocks/>
            </p:cNvCxnSpPr>
            <p:nvPr userDrawn="1"/>
          </p:nvCxnSpPr>
          <p:spPr>
            <a:xfrm>
              <a:off x="2279156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A030A1-AF7F-AC48-9BC2-0927CCB7D74E}"/>
                </a:ext>
                <a:ext uri="{C183D7F6-B498-43B3-948B-1728B52AA6E4}">
                  <adec:decorative xmlns:adec="http://schemas.microsoft.com/office/drawing/2017/decorative" val="1"/>
                </a:ext>
              </a:extLst>
            </p:cNvPr>
            <p:cNvCxnSpPr>
              <a:cxnSpLocks/>
            </p:cNvCxnSpPr>
            <p:nvPr userDrawn="1"/>
          </p:nvCxnSpPr>
          <p:spPr>
            <a:xfrm>
              <a:off x="153181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D5E961-70F1-1A46-8D42-96FC4D359122}"/>
                </a:ext>
                <a:ext uri="{C183D7F6-B498-43B3-948B-1728B52AA6E4}">
                  <adec:decorative xmlns:adec="http://schemas.microsoft.com/office/drawing/2017/decorative" val="1"/>
                </a:ext>
              </a:extLst>
            </p:cNvPr>
            <p:cNvCxnSpPr>
              <a:cxnSpLocks/>
            </p:cNvCxnSpPr>
            <p:nvPr userDrawn="1"/>
          </p:nvCxnSpPr>
          <p:spPr>
            <a:xfrm>
              <a:off x="4997610"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5D76FD-9B43-1444-8800-03FF03F40B1E}"/>
                </a:ext>
                <a:ext uri="{C183D7F6-B498-43B3-948B-1728B52AA6E4}">
                  <adec:decorative xmlns:adec="http://schemas.microsoft.com/office/drawing/2017/decorative" val="1"/>
                </a:ext>
              </a:extLst>
            </p:cNvPr>
            <p:cNvCxnSpPr>
              <a:cxnSpLocks/>
            </p:cNvCxnSpPr>
            <p:nvPr userDrawn="1"/>
          </p:nvCxnSpPr>
          <p:spPr>
            <a:xfrm>
              <a:off x="860627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E9BD1B-AC19-6C44-845E-99FDDA823066}"/>
                </a:ext>
                <a:ext uri="{C183D7F6-B498-43B3-948B-1728B52AA6E4}">
                  <adec:decorative xmlns:adec="http://schemas.microsoft.com/office/drawing/2017/decorative" val="1"/>
                </a:ext>
              </a:extLst>
            </p:cNvPr>
            <p:cNvCxnSpPr>
              <a:cxnSpLocks/>
            </p:cNvCxnSpPr>
            <p:nvPr userDrawn="1"/>
          </p:nvCxnSpPr>
          <p:spPr>
            <a:xfrm>
              <a:off x="1221494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2B022F-A0AA-5B4D-9688-78C8976B9EF2}"/>
                </a:ext>
                <a:ext uri="{C183D7F6-B498-43B3-948B-1728B52AA6E4}">
                  <adec:decorative xmlns:adec="http://schemas.microsoft.com/office/drawing/2017/decorative" val="1"/>
                </a:ext>
              </a:extLst>
            </p:cNvPr>
            <p:cNvCxnSpPr>
              <a:cxnSpLocks/>
            </p:cNvCxnSpPr>
            <p:nvPr userDrawn="1"/>
          </p:nvCxnSpPr>
          <p:spPr>
            <a:xfrm>
              <a:off x="1525588" y="12436474"/>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30070F-77D7-F345-AC89-0DE7AFE6AEED}"/>
                </a:ext>
                <a:ext uri="{C183D7F6-B498-43B3-948B-1728B52AA6E4}">
                  <adec:decorative xmlns:adec="http://schemas.microsoft.com/office/drawing/2017/decorative" val="1"/>
                </a:ext>
              </a:extLst>
            </p:cNvPr>
            <p:cNvCxnSpPr>
              <a:cxnSpLocks/>
            </p:cNvCxnSpPr>
            <p:nvPr userDrawn="1"/>
          </p:nvCxnSpPr>
          <p:spPr>
            <a:xfrm>
              <a:off x="1525588" y="3056020"/>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227F19E-20CE-7243-9EB4-DCD351807B19}"/>
                </a:ext>
                <a:ext uri="{C183D7F6-B498-43B3-948B-1728B52AA6E4}">
                  <adec:decorative xmlns:adec="http://schemas.microsoft.com/office/drawing/2017/decorative" val="1"/>
                </a:ext>
              </a:extLst>
            </p:cNvPr>
            <p:cNvCxnSpPr>
              <a:cxnSpLocks/>
            </p:cNvCxnSpPr>
            <p:nvPr userDrawn="1"/>
          </p:nvCxnSpPr>
          <p:spPr>
            <a:xfrm>
              <a:off x="15823617"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5C5827-EFD4-F54E-B790-2512B58E3B8D}"/>
                </a:ext>
                <a:ext uri="{C183D7F6-B498-43B3-948B-1728B52AA6E4}">
                  <adec:decorative xmlns:adec="http://schemas.microsoft.com/office/drawing/2017/decorative" val="1"/>
                </a:ext>
              </a:extLst>
            </p:cNvPr>
            <p:cNvCxnSpPr>
              <a:cxnSpLocks/>
            </p:cNvCxnSpPr>
            <p:nvPr userDrawn="1"/>
          </p:nvCxnSpPr>
          <p:spPr>
            <a:xfrm>
              <a:off x="19432286"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Folded Corner 36">
            <a:extLst>
              <a:ext uri="{FF2B5EF4-FFF2-40B4-BE49-F238E27FC236}">
                <a16:creationId xmlns:a16="http://schemas.microsoft.com/office/drawing/2014/main" id="{1A380ED7-51F7-C745-B74F-C1F08A32CEC8}"/>
              </a:ext>
              <a:ext uri="{C183D7F6-B498-43B3-948B-1728B52AA6E4}">
                <adec:decorative xmlns:adec="http://schemas.microsoft.com/office/drawing/2017/decorative"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separate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Place your icon inside dotted lines.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75760732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s world map BG">
    <p:spTree>
      <p:nvGrpSpPr>
        <p:cNvPr id="1" name=""/>
        <p:cNvGrpSpPr/>
        <p:nvPr/>
      </p:nvGrpSpPr>
      <p:grpSpPr>
        <a:xfrm>
          <a:off x="0" y="0"/>
          <a:ext cx="0" cy="0"/>
          <a:chOff x="0" y="0"/>
          <a:chExt cx="0" cy="0"/>
        </a:xfrm>
      </p:grpSpPr>
      <p:pic>
        <p:nvPicPr>
          <p:cNvPr id="25" name="Picture 24" descr="World map as background">
            <a:extLst>
              <a:ext uri="{FF2B5EF4-FFF2-40B4-BE49-F238E27FC236}">
                <a16:creationId xmlns:a16="http://schemas.microsoft.com/office/drawing/2014/main" id="{3EA86540-381C-504A-8F11-05F3F636CE76}"/>
              </a:ext>
              <a:ext uri="{C183D7F6-B498-43B3-948B-1728B52AA6E4}">
                <adec:decorative xmlns:adec="http://schemas.microsoft.com/office/drawing/2017/decorative" val="0"/>
              </a:ext>
            </a:extLst>
          </p:cNvPr>
          <p:cNvPicPr>
            <a:picLocks noChangeAspect="1"/>
          </p:cNvPicPr>
          <p:nvPr/>
        </p:nvPicPr>
        <p:blipFill>
          <a:blip r:embed="rId2" cstate="screen">
            <a:alphaModFix amt="30000"/>
            <a:extLst>
              <a:ext uri="{28A0092B-C50C-407E-A947-70E740481C1C}">
                <a14:useLocalDpi xmlns:a14="http://schemas.microsoft.com/office/drawing/2010/main"/>
              </a:ext>
            </a:extLst>
          </a:blip>
          <a:stretch>
            <a:fillRect/>
          </a:stretch>
        </p:blipFill>
        <p:spPr>
          <a:xfrm>
            <a:off x="4215738" y="1033501"/>
            <a:ext cx="7539303" cy="4867273"/>
          </a:xfrm>
          <a:prstGeom prst="rect">
            <a:avLst/>
          </a:prstGeom>
          <a:noFill/>
        </p:spPr>
      </p:pic>
      <p:sp>
        <p:nvSpPr>
          <p:cNvPr id="10" name="Oval 9">
            <a:extLst>
              <a:ext uri="{FF2B5EF4-FFF2-40B4-BE49-F238E27FC236}">
                <a16:creationId xmlns:a16="http://schemas.microsoft.com/office/drawing/2014/main" id="{3802ECCA-3B04-244A-937B-297719CBCB37}"/>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itle 1">
            <a:extLst>
              <a:ext uri="{FF2B5EF4-FFF2-40B4-BE49-F238E27FC236}">
                <a16:creationId xmlns:a16="http://schemas.microsoft.com/office/drawing/2014/main" id="{F1594A0A-3260-BF4E-9447-F8FCE66517B2}"/>
              </a:ext>
            </a:extLst>
          </p:cNvPr>
          <p:cNvSpPr>
            <a:spLocks noGrp="1"/>
          </p:cNvSpPr>
          <p:nvPr>
            <p:ph type="title" hasCustomPrompt="1"/>
          </p:nvPr>
        </p:nvSpPr>
        <p:spPr>
          <a:xfrm>
            <a:off x="711902" y="2372498"/>
            <a:ext cx="3503836" cy="1239252"/>
          </a:xfrm>
          <a:noFill/>
        </p:spPr>
        <p:txBody>
          <a:bodyPr vert="horz" lIns="0" tIns="45720" rIns="0" bIns="45720" rtlCol="0" anchor="b" anchorCtr="0">
            <a:noAutofit/>
          </a:bodyPr>
          <a:lstStyle>
            <a:lvl1pPr>
              <a:defRPr lang="en-US" sz="4399">
                <a:ea typeface="+mn-ea"/>
                <a:cs typeface="+mn-cs"/>
              </a:defRPr>
            </a:lvl1pPr>
          </a:lstStyle>
          <a:p>
            <a:pPr lvl="0"/>
            <a:r>
              <a:rPr lang="en-US"/>
              <a:t>Enter slide title here in two lines</a:t>
            </a:r>
          </a:p>
        </p:txBody>
      </p:sp>
      <p:sp>
        <p:nvSpPr>
          <p:cNvPr id="12" name="Text Placeholder 30">
            <a:extLst>
              <a:ext uri="{FF2B5EF4-FFF2-40B4-BE49-F238E27FC236}">
                <a16:creationId xmlns:a16="http://schemas.microsoft.com/office/drawing/2014/main" id="{D9155DAF-E6C9-DF49-916E-C3F72FA1D446}"/>
              </a:ext>
            </a:extLst>
          </p:cNvPr>
          <p:cNvSpPr>
            <a:spLocks noGrp="1"/>
          </p:cNvSpPr>
          <p:nvPr>
            <p:ph type="body" sz="quarter" idx="11" hasCustomPrompt="1"/>
          </p:nvPr>
        </p:nvSpPr>
        <p:spPr>
          <a:xfrm>
            <a:off x="737298" y="3715040"/>
            <a:ext cx="3092798" cy="751197"/>
          </a:xfrm>
        </p:spPr>
        <p:txBody>
          <a:bodyPr>
            <a:noAutofit/>
          </a:bodyPr>
          <a:lstStyle>
            <a:lvl1pPr marL="0" indent="0">
              <a:buFontTx/>
              <a:buNone/>
              <a:defRPr sz="22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9" name="Folded Corner 8">
            <a:extLst>
              <a:ext uri="{FF2B5EF4-FFF2-40B4-BE49-F238E27FC236}">
                <a16:creationId xmlns:a16="http://schemas.microsoft.com/office/drawing/2014/main" id="{B2369DF8-3270-F54C-B5DB-B9CF3770A6F8}"/>
              </a:ext>
              <a:ext uri="{C183D7F6-B498-43B3-948B-1728B52AA6E4}">
                <adec:decorative xmlns:adec="http://schemas.microsoft.com/office/drawing/2017/decorative" val="1"/>
              </a:ext>
            </a:extLst>
          </p:cNvPr>
          <p:cNvSpPr/>
          <p:nvPr userDrawn="1"/>
        </p:nvSpPr>
        <p:spPr>
          <a:xfrm>
            <a:off x="0" y="-1333501"/>
            <a:ext cx="6629330" cy="1042101"/>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 a map of the world with several countries called out with labels. </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Find editable map labels and pins on “Iconography and resources”. Copy and paste into your map. Enter the country name of your choice, and adjust the size of the rectangle if necessary.  </a:t>
            </a:r>
          </a:p>
        </p:txBody>
      </p:sp>
    </p:spTree>
    <p:extLst>
      <p:ext uri="{BB962C8B-B14F-4D97-AF65-F5344CB8AC3E}">
        <p14:creationId xmlns:p14="http://schemas.microsoft.com/office/powerpoint/2010/main" val="76492902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green_big idea centered">
    <p:bg>
      <p:bgPr>
        <a:solidFill>
          <a:srgbClr val="FDE3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rot="16200000">
            <a:off x="1532587" y="-1133819"/>
            <a:ext cx="9126827" cy="9125637"/>
          </a:xfrm>
          <a:prstGeom prst="ellipse">
            <a:avLst/>
          </a:prstGeom>
          <a:solidFill>
            <a:srgbClr val="FDFAF5"/>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accent1"/>
                </a:solidFill>
                <a:latin typeface="Community Light" panose="02000303040000020003" pitchFamily="2" charset="0"/>
                <a:ea typeface="+mn-ea"/>
                <a:cs typeface="+mn-cs"/>
              </a:defRPr>
            </a:lvl1pPr>
          </a:lstStyle>
          <a:p>
            <a:pPr lvl="0"/>
            <a:r>
              <a:rPr lang="en-US"/>
              <a:t>Enter a big idea or statement here in two lines</a:t>
            </a:r>
          </a:p>
        </p:txBody>
      </p:sp>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Tree>
    <p:extLst>
      <p:ext uri="{BB962C8B-B14F-4D97-AF65-F5344CB8AC3E}">
        <p14:creationId xmlns:p14="http://schemas.microsoft.com/office/powerpoint/2010/main" val="257132773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amber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rot="16200000">
            <a:off x="1532587" y="-1133819"/>
            <a:ext cx="9126827" cy="9125637"/>
          </a:xfrm>
          <a:prstGeom prst="ellipse">
            <a:avLst/>
          </a:prstGeom>
          <a:solidFill>
            <a:srgbClr val="FCF9F3"/>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accent4"/>
                </a:solidFill>
                <a:latin typeface="Community Light" panose="02000303040000020003" pitchFamily="2" charset="0"/>
                <a:ea typeface="+mn-ea"/>
                <a:cs typeface="+mn-cs"/>
              </a:defRPr>
            </a:lvl1pPr>
          </a:lstStyle>
          <a:p>
            <a:pPr lvl="0"/>
            <a:r>
              <a:rPr lang="en-US"/>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6" name="Folded Corner 5">
            <a:extLst>
              <a:ext uri="{FF2B5EF4-FFF2-40B4-BE49-F238E27FC236}">
                <a16:creationId xmlns:a16="http://schemas.microsoft.com/office/drawing/2014/main" id="{86871362-1221-E24A-8B86-F169BD9474F6}"/>
              </a:ext>
              <a:ext uri="{C183D7F6-B498-43B3-948B-1728B52AA6E4}">
                <adec:decorative xmlns:adec="http://schemas.microsoft.com/office/drawing/2017/decorative"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643959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bg2"/>
                </a:solidFill>
              </a:defRPr>
            </a:lvl1pPr>
          </a:lstStyle>
          <a:p>
            <a:r>
              <a:rPr lang="en-US"/>
              <a:t>Enter slide title here,</a:t>
            </a:r>
            <a:br>
              <a:rPr lang="en-US"/>
            </a:br>
            <a:r>
              <a:rPr lang="en-US"/>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a:t>Enter speaker name</a:t>
            </a:r>
          </a:p>
          <a:p>
            <a:pPr lvl="0"/>
            <a:r>
              <a:rPr lang="en-US"/>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Month ##, 2019</a:t>
            </a:r>
          </a:p>
        </p:txBody>
      </p:sp>
      <p:sp>
        <p:nvSpPr>
          <p:cNvPr id="15" name="Folded Corner 14">
            <a:extLst>
              <a:ext uri="{FF2B5EF4-FFF2-40B4-BE49-F238E27FC236}">
                <a16:creationId xmlns:a16="http://schemas.microsoft.com/office/drawing/2014/main" id="{44312C5B-4D32-6149-BC1E-D5AE44B20CB5}"/>
              </a:ext>
              <a:ext uri="{C183D7F6-B498-43B3-948B-1728B52AA6E4}">
                <adec:decorative xmlns:adec="http://schemas.microsoft.com/office/drawing/2017/decorative"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speaker details and date</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02336713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red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rot="16200000">
            <a:off x="1532587" y="-1133819"/>
            <a:ext cx="9126827" cy="9125637"/>
          </a:xfrm>
          <a:prstGeom prst="ellipse">
            <a:avLst/>
          </a:prstGeom>
          <a:solidFill>
            <a:schemeClr val="bg1"/>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7" name="Folded Corner 6">
            <a:extLst>
              <a:ext uri="{FF2B5EF4-FFF2-40B4-BE49-F238E27FC236}">
                <a16:creationId xmlns:a16="http://schemas.microsoft.com/office/drawing/2014/main" id="{4547C242-AA8D-8F45-B6B8-EC8C9B35F869}"/>
              </a:ext>
              <a:ext uri="{C183D7F6-B498-43B3-948B-1728B52AA6E4}">
                <adec:decorative xmlns:adec="http://schemas.microsoft.com/office/drawing/2017/decorative"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93404469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lue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rot="16200000">
            <a:off x="1532587" y="-1133819"/>
            <a:ext cx="9126827" cy="9125637"/>
          </a:xfrm>
          <a:prstGeom prst="ellipse">
            <a:avLst/>
          </a:prstGeom>
          <a:solidFill>
            <a:schemeClr val="bg1"/>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bg2"/>
                </a:solidFill>
                <a:latin typeface="Community Light" panose="02000303040000020003" pitchFamily="2" charset="0"/>
                <a:ea typeface="+mn-ea"/>
                <a:cs typeface="+mn-cs"/>
              </a:defRPr>
            </a:lvl1pPr>
          </a:lstStyle>
          <a:p>
            <a:pPr lvl="0"/>
            <a:r>
              <a:rPr lang="en-US"/>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6" name="Folded Corner 5">
            <a:extLst>
              <a:ext uri="{FF2B5EF4-FFF2-40B4-BE49-F238E27FC236}">
                <a16:creationId xmlns:a16="http://schemas.microsoft.com/office/drawing/2014/main" id="{D65FE803-F115-8F42-A2EA-E9CEDDCB874F}"/>
              </a:ext>
              <a:ext uri="{C183D7F6-B498-43B3-948B-1728B52AA6E4}">
                <adec:decorative xmlns:adec="http://schemas.microsoft.com/office/drawing/2017/decorative"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96110081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darkamber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rot="16200000">
            <a:off x="1532587" y="-1133819"/>
            <a:ext cx="9126827" cy="9125637"/>
          </a:xfrm>
          <a:prstGeom prst="ellipse">
            <a:avLst/>
          </a:prstGeom>
          <a:solidFill>
            <a:schemeClr val="bg1"/>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accent2"/>
                </a:solidFill>
                <a:latin typeface="Community Light" panose="02000303040000020003" pitchFamily="2" charset="0"/>
                <a:ea typeface="+mn-ea"/>
                <a:cs typeface="+mn-cs"/>
              </a:defRPr>
            </a:lvl1pPr>
          </a:lstStyle>
          <a:p>
            <a:pPr lvl="0"/>
            <a:r>
              <a:rPr lang="en-US"/>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6" name="Folded Corner 5">
            <a:extLst>
              <a:ext uri="{FF2B5EF4-FFF2-40B4-BE49-F238E27FC236}">
                <a16:creationId xmlns:a16="http://schemas.microsoft.com/office/drawing/2014/main" id="{4920AB94-78E4-D74B-BEAA-55460A00D237}"/>
              </a:ext>
              <a:ext uri="{C183D7F6-B498-43B3-948B-1728B52AA6E4}">
                <adec:decorative xmlns:adec="http://schemas.microsoft.com/office/drawing/2017/decorative"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90968858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rgbClr val="F2EDE6"/>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B908B66-F50B-F444-8A48-1CC72021890C}"/>
              </a:ext>
            </a:extLst>
          </p:cNvPr>
          <p:cNvSpPr>
            <a:spLocks noGrp="1"/>
          </p:cNvSpPr>
          <p:nvPr>
            <p:ph type="body" sz="quarter" idx="10" hasCustomPrompt="1"/>
          </p:nvPr>
        </p:nvSpPr>
        <p:spPr>
          <a:xfrm>
            <a:off x="655264" y="2514600"/>
            <a:ext cx="8958540" cy="1828800"/>
          </a:xfrm>
        </p:spPr>
        <p:txBody>
          <a:bodyPr/>
          <a:lstStyle>
            <a:lvl1pPr>
              <a:defRPr lang="en-US" sz="12498" kern="1200" smtClean="0">
                <a:solidFill>
                  <a:schemeClr val="accent2"/>
                </a:solidFill>
                <a:latin typeface="Community Light" panose="02000303040000020003" pitchFamily="2" charset="0"/>
                <a:ea typeface="Source Sans Pro ExtraLight" charset="0"/>
                <a:cs typeface="Source Sans Pro ExtraLight" charset="0"/>
              </a:defRPr>
            </a:lvl1pPr>
            <a:lvl2pPr>
              <a:defRPr lang="en-US" sz="12498" kern="1200" smtClean="0">
                <a:solidFill>
                  <a:srgbClr val="43712E"/>
                </a:solidFill>
                <a:latin typeface="Community Light" panose="02000303040000020003" pitchFamily="2" charset="0"/>
                <a:ea typeface="Source Sans Pro ExtraLight" charset="0"/>
                <a:cs typeface="Source Sans Pro ExtraLight" charset="0"/>
              </a:defRPr>
            </a:lvl2pPr>
          </a:lstStyle>
          <a:p>
            <a:pPr lvl="0"/>
            <a:r>
              <a:rPr lang="en-US"/>
              <a:t>Divider slide</a:t>
            </a:r>
          </a:p>
        </p:txBody>
      </p:sp>
    </p:spTree>
    <p:extLst>
      <p:ext uri="{BB962C8B-B14F-4D97-AF65-F5344CB8AC3E}">
        <p14:creationId xmlns:p14="http://schemas.microsoft.com/office/powerpoint/2010/main" val="397622265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rgbClr val="FDE3BA"/>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B908B66-F50B-F444-8A48-1CC72021890C}"/>
              </a:ext>
            </a:extLst>
          </p:cNvPr>
          <p:cNvSpPr>
            <a:spLocks noGrp="1"/>
          </p:cNvSpPr>
          <p:nvPr>
            <p:ph type="body" sz="quarter" idx="10" hasCustomPrompt="1"/>
          </p:nvPr>
        </p:nvSpPr>
        <p:spPr>
          <a:xfrm>
            <a:off x="655264" y="2514600"/>
            <a:ext cx="8958540" cy="1828800"/>
          </a:xfrm>
        </p:spPr>
        <p:txBody>
          <a:bodyPr/>
          <a:lstStyle>
            <a:lvl1pPr>
              <a:defRPr lang="en-US" sz="12498" kern="1200" smtClean="0">
                <a:solidFill>
                  <a:schemeClr val="accent3"/>
                </a:solidFill>
                <a:latin typeface="Community Light" panose="02000303040000020003" pitchFamily="2" charset="0"/>
                <a:ea typeface="Source Sans Pro ExtraLight" charset="0"/>
                <a:cs typeface="Source Sans Pro ExtraLight" charset="0"/>
              </a:defRPr>
            </a:lvl1pPr>
            <a:lvl2pPr>
              <a:defRPr lang="en-US" sz="12498" kern="1200" smtClean="0">
                <a:solidFill>
                  <a:srgbClr val="43712E"/>
                </a:solidFill>
                <a:latin typeface="Community Light" panose="02000303040000020003" pitchFamily="2" charset="0"/>
                <a:ea typeface="Source Sans Pro ExtraLight" charset="0"/>
                <a:cs typeface="Source Sans Pro ExtraLight" charset="0"/>
              </a:defRPr>
            </a:lvl2pPr>
          </a:lstStyle>
          <a:p>
            <a:pPr lvl="0"/>
            <a:r>
              <a:rPr lang="en-US"/>
              <a:t>Divider slide</a:t>
            </a:r>
          </a:p>
        </p:txBody>
      </p:sp>
    </p:spTree>
    <p:extLst>
      <p:ext uri="{BB962C8B-B14F-4D97-AF65-F5344CB8AC3E}">
        <p14:creationId xmlns:p14="http://schemas.microsoft.com/office/powerpoint/2010/main" val="213190211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one big line 1">
    <p:bg>
      <p:bgPr>
        <a:solidFill>
          <a:srgbClr val="F2EDE6"/>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AD4178-ACFA-F648-B604-6492FE5D62E5}"/>
              </a:ext>
            </a:extLst>
          </p:cNvPr>
          <p:cNvSpPr>
            <a:spLocks noGrp="1"/>
          </p:cNvSpPr>
          <p:nvPr>
            <p:ph type="body" sz="quarter" idx="10" hasCustomPrompt="1"/>
          </p:nvPr>
        </p:nvSpPr>
        <p:spPr>
          <a:xfrm>
            <a:off x="762695" y="3117345"/>
            <a:ext cx="10628516" cy="2543227"/>
          </a:xfrm>
        </p:spPr>
        <p:txBody>
          <a:bodyPr/>
          <a:lstStyle>
            <a:lvl1pPr>
              <a:defRPr lang="en-US" sz="19996" kern="1200" smtClean="0">
                <a:solidFill>
                  <a:schemeClr val="accent2"/>
                </a:solidFill>
                <a:latin typeface="Community Light" panose="02000303040000020003" pitchFamily="2" charset="0"/>
                <a:ea typeface="+mn-ea"/>
                <a:cs typeface="+mn-cs"/>
                <a:sym typeface="LKN Sans"/>
              </a:defRPr>
            </a:lvl1pPr>
          </a:lstStyle>
          <a:p>
            <a:pPr lvl="0"/>
            <a:r>
              <a:rPr lang="en-US"/>
              <a:t>One line.</a:t>
            </a:r>
          </a:p>
        </p:txBody>
      </p:sp>
      <p:sp>
        <p:nvSpPr>
          <p:cNvPr id="3" name="Folded Corner 2">
            <a:extLst>
              <a:ext uri="{FF2B5EF4-FFF2-40B4-BE49-F238E27FC236}">
                <a16:creationId xmlns:a16="http://schemas.microsoft.com/office/drawing/2014/main" id="{6A0E3F99-35EB-AC4D-AEF0-EE704725E84D}"/>
              </a:ext>
              <a:ext uri="{C183D7F6-B498-43B3-948B-1728B52AA6E4}">
                <adec:decorative xmlns:adec="http://schemas.microsoft.com/office/drawing/2017/decorative" val="1"/>
              </a:ext>
            </a:extLst>
          </p:cNvPr>
          <p:cNvSpPr/>
          <p:nvPr userDrawn="1"/>
        </p:nvSpPr>
        <p:spPr>
          <a:xfrm>
            <a:off x="-9596" y="-1219200"/>
            <a:ext cx="3934179"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2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83578835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one big line 2">
    <p:bg>
      <p:bgPr>
        <a:solidFill>
          <a:srgbClr val="FCE2BA"/>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AD4178-ACFA-F648-B604-6492FE5D62E5}"/>
              </a:ext>
            </a:extLst>
          </p:cNvPr>
          <p:cNvSpPr>
            <a:spLocks noGrp="1"/>
          </p:cNvSpPr>
          <p:nvPr>
            <p:ph type="body" sz="quarter" idx="10" hasCustomPrompt="1"/>
          </p:nvPr>
        </p:nvSpPr>
        <p:spPr>
          <a:xfrm>
            <a:off x="762695" y="3117345"/>
            <a:ext cx="10628516" cy="2510570"/>
          </a:xfrm>
        </p:spPr>
        <p:txBody>
          <a:bodyPr/>
          <a:lstStyle>
            <a:lvl1pPr>
              <a:defRPr lang="en-US" sz="19996" kern="1200" smtClean="0">
                <a:solidFill>
                  <a:srgbClr val="004083"/>
                </a:solidFill>
                <a:latin typeface="Community Light" panose="02000303040000020003" pitchFamily="2" charset="0"/>
                <a:ea typeface="+mn-ea"/>
                <a:cs typeface="+mn-cs"/>
                <a:sym typeface="LKN Sans"/>
              </a:defRPr>
            </a:lvl1pPr>
          </a:lstStyle>
          <a:p>
            <a:pPr lvl="0"/>
            <a:r>
              <a:rPr lang="en-US"/>
              <a:t>One line.</a:t>
            </a:r>
          </a:p>
        </p:txBody>
      </p:sp>
      <p:sp>
        <p:nvSpPr>
          <p:cNvPr id="3" name="Folded Corner 2">
            <a:extLst>
              <a:ext uri="{FF2B5EF4-FFF2-40B4-BE49-F238E27FC236}">
                <a16:creationId xmlns:a16="http://schemas.microsoft.com/office/drawing/2014/main" id="{B762A06C-F60B-0448-AE3A-9F66BF449F16}"/>
              </a:ext>
              <a:ext uri="{C183D7F6-B498-43B3-948B-1728B52AA6E4}">
                <adec:decorative xmlns:adec="http://schemas.microsoft.com/office/drawing/2017/decorative" val="1"/>
              </a:ext>
            </a:extLst>
          </p:cNvPr>
          <p:cNvSpPr/>
          <p:nvPr userDrawn="1"/>
        </p:nvSpPr>
        <p:spPr>
          <a:xfrm>
            <a:off x="-9596" y="-1219200"/>
            <a:ext cx="3934179"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2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86700547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ig statement 1">
    <p:bg>
      <p:bgPr>
        <a:solidFill>
          <a:srgbClr val="F2EDE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72BBE07-F008-B94F-9B92-E867E6F79BE2}"/>
              </a:ext>
            </a:extLst>
          </p:cNvPr>
          <p:cNvSpPr>
            <a:spLocks noGrp="1"/>
          </p:cNvSpPr>
          <p:nvPr>
            <p:ph type="body" sz="quarter" idx="10" hasCustomPrompt="1"/>
          </p:nvPr>
        </p:nvSpPr>
        <p:spPr>
          <a:xfrm>
            <a:off x="719235" y="1629661"/>
            <a:ext cx="8797599" cy="3385542"/>
          </a:xfrm>
          <a:ln w="12700">
            <a:miter lim="400000"/>
          </a:ln>
        </p:spPr>
        <p:txBody>
          <a:bodyPr wrap="square" lIns="50800" tIns="50800" rIns="50800" bIns="50800" anchor="t">
            <a:spAutoFit/>
          </a:bodyPr>
          <a:lstStyle>
            <a:lvl1pPr>
              <a:lnSpc>
                <a:spcPts val="12498"/>
              </a:lnSpc>
              <a:spcBef>
                <a:spcPts val="0"/>
              </a:spcBef>
              <a:defRPr lang="en-US" sz="12498" smtClean="0">
                <a:solidFill>
                  <a:schemeClr val="accent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r>
              <a:rPr lang="en-US"/>
              <a:t>Big statement </a:t>
            </a:r>
          </a:p>
          <a:p>
            <a:pPr lvl="0"/>
            <a:r>
              <a:rPr lang="en-US"/>
              <a:t>on two lines.</a:t>
            </a:r>
          </a:p>
        </p:txBody>
      </p:sp>
      <p:sp>
        <p:nvSpPr>
          <p:cNvPr id="3" name="Folded Corner 2">
            <a:extLst>
              <a:ext uri="{FF2B5EF4-FFF2-40B4-BE49-F238E27FC236}">
                <a16:creationId xmlns:a16="http://schemas.microsoft.com/office/drawing/2014/main" id="{45A50143-06EF-CE46-A81B-81F2C506F853}"/>
              </a:ext>
              <a:ext uri="{C183D7F6-B498-43B3-948B-1728B52AA6E4}">
                <adec:decorative xmlns:adec="http://schemas.microsoft.com/office/drawing/2017/decorative" val="1"/>
              </a:ext>
            </a:extLst>
          </p:cNvPr>
          <p:cNvSpPr/>
          <p:nvPr userDrawn="1"/>
        </p:nvSpPr>
        <p:spPr>
          <a:xfrm>
            <a:off x="-9596" y="-1219200"/>
            <a:ext cx="4429415"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t>
            </a:r>
            <a:r>
              <a:rPr kumimoji="0" lang="en-US" sz="1200" b="0" i="0" u="none" strike="noStrike" kern="0" cap="none" spc="0" normalizeH="0" baseline="0" noProof="0" err="1">
                <a:ln>
                  <a:noFill/>
                </a:ln>
                <a:solidFill>
                  <a:srgbClr val="000000"/>
                </a:solidFill>
                <a:effectLst/>
                <a:uLnTx/>
                <a:uFillTx/>
                <a:latin typeface="Source Sans Pro" charset="0"/>
                <a:ea typeface="Source Sans Pro" charset="0"/>
                <a:cs typeface="Source Sans Pro" charset="0"/>
              </a:rPr>
              <a:t>approx</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5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21095476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ig statement 2">
    <p:bg>
      <p:bgPr>
        <a:solidFill>
          <a:srgbClr val="FCE2BA"/>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C94F418E-74A2-B549-B662-BAD5C588FFD2}"/>
              </a:ext>
            </a:extLst>
          </p:cNvPr>
          <p:cNvSpPr>
            <a:spLocks noGrp="1"/>
          </p:cNvSpPr>
          <p:nvPr>
            <p:ph type="body" sz="quarter" idx="10" hasCustomPrompt="1"/>
          </p:nvPr>
        </p:nvSpPr>
        <p:spPr>
          <a:xfrm>
            <a:off x="719235" y="1629661"/>
            <a:ext cx="8797599" cy="3385542"/>
          </a:xfrm>
          <a:ln w="12700">
            <a:miter lim="400000"/>
          </a:ln>
        </p:spPr>
        <p:txBody>
          <a:bodyPr wrap="square" lIns="50800" tIns="50800" rIns="50800" bIns="50800" anchor="t">
            <a:spAutoFit/>
          </a:bodyPr>
          <a:lstStyle>
            <a:lvl1pPr>
              <a:lnSpc>
                <a:spcPts val="12498"/>
              </a:lnSpc>
              <a:spcBef>
                <a:spcPts val="0"/>
              </a:spcBef>
              <a:defRPr lang="en-US" sz="12498" smtClean="0">
                <a:solidFill>
                  <a:schemeClr val="accent3"/>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r>
              <a:rPr lang="en-US"/>
              <a:t>Big statement </a:t>
            </a:r>
          </a:p>
          <a:p>
            <a:pPr lvl="0"/>
            <a:r>
              <a:rPr lang="en-US"/>
              <a:t>on two lines.</a:t>
            </a:r>
          </a:p>
        </p:txBody>
      </p:sp>
      <p:sp>
        <p:nvSpPr>
          <p:cNvPr id="4" name="Folded Corner 3">
            <a:extLst>
              <a:ext uri="{FF2B5EF4-FFF2-40B4-BE49-F238E27FC236}">
                <a16:creationId xmlns:a16="http://schemas.microsoft.com/office/drawing/2014/main" id="{C979EA68-3093-D141-A858-23364C9794C4}"/>
              </a:ext>
              <a:ext uri="{C183D7F6-B498-43B3-948B-1728B52AA6E4}">
                <adec:decorative xmlns:adec="http://schemas.microsoft.com/office/drawing/2017/decorative" val="1"/>
              </a:ext>
            </a:extLst>
          </p:cNvPr>
          <p:cNvSpPr/>
          <p:nvPr userDrawn="1"/>
        </p:nvSpPr>
        <p:spPr>
          <a:xfrm>
            <a:off x="-9596" y="-1219200"/>
            <a:ext cx="4429415"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t>
            </a:r>
            <a:r>
              <a:rPr kumimoji="0" lang="en-US" sz="1200" b="0" i="0" u="none" strike="noStrike" kern="0" cap="none" spc="0" normalizeH="0" baseline="0" noProof="0" err="1">
                <a:ln>
                  <a:noFill/>
                </a:ln>
                <a:solidFill>
                  <a:srgbClr val="000000"/>
                </a:solidFill>
                <a:effectLst/>
                <a:uLnTx/>
                <a:uFillTx/>
                <a:latin typeface="Source Sans Pro" charset="0"/>
                <a:ea typeface="Source Sans Pro" charset="0"/>
                <a:cs typeface="Source Sans Pro" charset="0"/>
              </a:rPr>
              <a:t>approx</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5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9718939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ig stat 1">
    <p:bg>
      <p:bgPr>
        <a:solidFill>
          <a:srgbClr val="E9E5DF"/>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C94F418E-74A2-B549-B662-BAD5C588FFD2}"/>
              </a:ext>
            </a:extLst>
          </p:cNvPr>
          <p:cNvSpPr>
            <a:spLocks noGrp="1"/>
          </p:cNvSpPr>
          <p:nvPr>
            <p:ph type="body" sz="quarter" idx="10" hasCustomPrompt="1"/>
          </p:nvPr>
        </p:nvSpPr>
        <p:spPr>
          <a:xfrm>
            <a:off x="793981" y="1583942"/>
            <a:ext cx="10680245" cy="5013186"/>
          </a:xfrm>
          <a:noFill/>
          <a:ln>
            <a:noFill/>
          </a:ln>
        </p:spPr>
        <p:txBody>
          <a:bodyPr lIns="0" tIns="0" rIns="0" bIns="0" anchor="ctr"/>
          <a:lstStyle>
            <a:lvl1pPr algn="l">
              <a:defRPr lang="en-US" sz="37493" kern="0" dirty="0">
                <a:solidFill>
                  <a:schemeClr val="accent2"/>
                </a:solidFill>
                <a:latin typeface="Community" panose="02000303040000020003" pitchFamily="2" charset="0"/>
                <a:ea typeface="Source Sans Pro" charset="0"/>
                <a:cs typeface="Source Sans Pro" charset="0"/>
              </a:defRPr>
            </a:lvl1pPr>
          </a:lstStyle>
          <a:p>
            <a:pPr lvl="0" algn="ctr" defTabSz="457083"/>
            <a:r>
              <a:rPr lang="en-US"/>
              <a:t>##%</a:t>
            </a:r>
          </a:p>
        </p:txBody>
      </p:sp>
      <p:sp>
        <p:nvSpPr>
          <p:cNvPr id="6" name="Title 5">
            <a:extLst>
              <a:ext uri="{FF2B5EF4-FFF2-40B4-BE49-F238E27FC236}">
                <a16:creationId xmlns:a16="http://schemas.microsoft.com/office/drawing/2014/main" id="{B21FC7F9-2325-DD44-B419-43E3213F4F27}"/>
              </a:ext>
            </a:extLst>
          </p:cNvPr>
          <p:cNvSpPr>
            <a:spLocks noGrp="1"/>
          </p:cNvSpPr>
          <p:nvPr>
            <p:ph type="title"/>
          </p:nvPr>
        </p:nvSpPr>
        <p:spPr/>
        <p:txBody>
          <a:bodyPr/>
          <a:lstStyle/>
          <a:p>
            <a:r>
              <a:rPr lang="en-GB"/>
              <a:t>Click to edit Master title style</a:t>
            </a:r>
            <a:endParaRPr lang="en-US"/>
          </a:p>
        </p:txBody>
      </p:sp>
      <p:sp>
        <p:nvSpPr>
          <p:cNvPr id="4" name="Folded Corner 3">
            <a:extLst>
              <a:ext uri="{FF2B5EF4-FFF2-40B4-BE49-F238E27FC236}">
                <a16:creationId xmlns:a16="http://schemas.microsoft.com/office/drawing/2014/main" id="{7ADE2F85-DCD5-8B4C-B886-2841AE65F418}"/>
              </a:ext>
              <a:ext uri="{C183D7F6-B498-43B3-948B-1728B52AA6E4}">
                <adec:decorative xmlns:adec="http://schemas.microsoft.com/office/drawing/2017/decorative" val="1"/>
              </a:ext>
            </a:extLst>
          </p:cNvPr>
          <p:cNvSpPr/>
          <p:nvPr userDrawn="1"/>
        </p:nvSpPr>
        <p:spPr>
          <a:xfrm>
            <a:off x="-9596" y="-1104900"/>
            <a:ext cx="3972274" cy="8865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Highlight a key percentage statistic</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4289191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arkamber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accent2"/>
                </a:solidFill>
              </a:defRPr>
            </a:lvl1pPr>
          </a:lstStyle>
          <a:p>
            <a:r>
              <a:rPr lang="en-US"/>
              <a:t>Enter slide title here,</a:t>
            </a:r>
            <a:br>
              <a:rPr lang="en-US"/>
            </a:br>
            <a:r>
              <a:rPr lang="en-US"/>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a:t>Enter speaker name</a:t>
            </a:r>
          </a:p>
          <a:p>
            <a:pPr lvl="0"/>
            <a:r>
              <a:rPr lang="en-US"/>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a:t>Month ##, 2019</a:t>
            </a:r>
          </a:p>
        </p:txBody>
      </p:sp>
      <p:sp>
        <p:nvSpPr>
          <p:cNvPr id="15" name="Folded Corner 14">
            <a:extLst>
              <a:ext uri="{FF2B5EF4-FFF2-40B4-BE49-F238E27FC236}">
                <a16:creationId xmlns:a16="http://schemas.microsoft.com/office/drawing/2014/main" id="{1D20AE84-AA54-C849-B569-25660399ECA1}"/>
              </a:ext>
              <a:ext uri="{C183D7F6-B498-43B3-948B-1728B52AA6E4}">
                <adec:decorative xmlns:adec="http://schemas.microsoft.com/office/drawing/2017/decorative"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speaker details and date</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48778245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ig stat 2">
    <p:bg>
      <p:bgPr>
        <a:solidFill>
          <a:srgbClr val="FCE2BA"/>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C94F418E-74A2-B549-B662-BAD5C588FFD2}"/>
              </a:ext>
            </a:extLst>
          </p:cNvPr>
          <p:cNvSpPr>
            <a:spLocks noGrp="1"/>
          </p:cNvSpPr>
          <p:nvPr>
            <p:ph type="body" sz="quarter" idx="10" hasCustomPrompt="1"/>
          </p:nvPr>
        </p:nvSpPr>
        <p:spPr>
          <a:xfrm>
            <a:off x="793981" y="1583942"/>
            <a:ext cx="10680245" cy="5013186"/>
          </a:xfrm>
          <a:noFill/>
          <a:ln>
            <a:noFill/>
          </a:ln>
        </p:spPr>
        <p:txBody>
          <a:bodyPr lIns="0" tIns="0" rIns="0" bIns="0" anchor="ctr"/>
          <a:lstStyle>
            <a:lvl1pPr>
              <a:defRPr lang="en-US" sz="37493" kern="0" dirty="0">
                <a:solidFill>
                  <a:srgbClr val="004083"/>
                </a:solidFill>
                <a:latin typeface="Community" panose="02000303040000020003" pitchFamily="2" charset="0"/>
                <a:ea typeface="Source Sans Pro" charset="0"/>
                <a:cs typeface="Source Sans Pro" charset="0"/>
              </a:defRPr>
            </a:lvl1pPr>
          </a:lstStyle>
          <a:p>
            <a:pPr lvl="0" algn="ctr" defTabSz="457083"/>
            <a:r>
              <a:rPr lang="en-US"/>
              <a:t>##%</a:t>
            </a:r>
          </a:p>
        </p:txBody>
      </p:sp>
      <p:sp>
        <p:nvSpPr>
          <p:cNvPr id="6" name="Title 5">
            <a:extLst>
              <a:ext uri="{FF2B5EF4-FFF2-40B4-BE49-F238E27FC236}">
                <a16:creationId xmlns:a16="http://schemas.microsoft.com/office/drawing/2014/main" id="{B21FC7F9-2325-DD44-B419-43E3213F4F27}"/>
              </a:ext>
            </a:extLst>
          </p:cNvPr>
          <p:cNvSpPr>
            <a:spLocks noGrp="1"/>
          </p:cNvSpPr>
          <p:nvPr>
            <p:ph type="title"/>
          </p:nvPr>
        </p:nvSpPr>
        <p:spPr/>
        <p:txBody>
          <a:bodyPr/>
          <a:lstStyle/>
          <a:p>
            <a:r>
              <a:rPr lang="en-GB"/>
              <a:t>Click to edit Master title style</a:t>
            </a:r>
            <a:endParaRPr lang="en-US"/>
          </a:p>
        </p:txBody>
      </p:sp>
      <p:sp>
        <p:nvSpPr>
          <p:cNvPr id="4" name="Folded Corner 3">
            <a:extLst>
              <a:ext uri="{FF2B5EF4-FFF2-40B4-BE49-F238E27FC236}">
                <a16:creationId xmlns:a16="http://schemas.microsoft.com/office/drawing/2014/main" id="{B811AE24-E23A-6D44-8DDA-55E7075C404C}"/>
              </a:ext>
              <a:ext uri="{C183D7F6-B498-43B3-948B-1728B52AA6E4}">
                <adec:decorative xmlns:adec="http://schemas.microsoft.com/office/drawing/2017/decorative" val="1"/>
              </a:ext>
            </a:extLst>
          </p:cNvPr>
          <p:cNvSpPr/>
          <p:nvPr userDrawn="1"/>
        </p:nvSpPr>
        <p:spPr>
          <a:xfrm>
            <a:off x="-9596" y="-1104900"/>
            <a:ext cx="3972274" cy="8865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Highlight a key percentage statistic</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54963357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s on circle">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EC220BF-5702-E140-B084-436B86915FA9}"/>
              </a:ext>
              <a:ext uri="{C183D7F6-B498-43B3-948B-1728B52AA6E4}">
                <adec:decorative xmlns:adec="http://schemas.microsoft.com/office/drawing/2017/decorative" val="1"/>
              </a:ext>
            </a:extLst>
          </p:cNvPr>
          <p:cNvSpPr/>
          <p:nvPr userDrawn="1"/>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itle 2">
            <a:extLst>
              <a:ext uri="{FF2B5EF4-FFF2-40B4-BE49-F238E27FC236}">
                <a16:creationId xmlns:a16="http://schemas.microsoft.com/office/drawing/2014/main" id="{B357BD5F-2865-1A4D-8858-392495A70891}"/>
              </a:ext>
            </a:extLst>
          </p:cNvPr>
          <p:cNvSpPr>
            <a:spLocks noGrp="1"/>
          </p:cNvSpPr>
          <p:nvPr>
            <p:ph type="title" hasCustomPrompt="1"/>
          </p:nvPr>
        </p:nvSpPr>
        <p:spPr>
          <a:xfrm>
            <a:off x="734123" y="2829697"/>
            <a:ext cx="7019012" cy="782052"/>
          </a:xfrm>
          <a:noFill/>
        </p:spPr>
        <p:txBody>
          <a:bodyPr vert="horz" lIns="0" tIns="45720" rIns="0" bIns="45720" rtlCol="0" anchor="b" anchorCtr="0">
            <a:noAutofit/>
          </a:bodyPr>
          <a:lstStyle>
            <a:lvl1pPr>
              <a:defRPr lang="en-US" sz="5749">
                <a:ea typeface="+mn-ea"/>
                <a:cs typeface="+mn-cs"/>
              </a:defRPr>
            </a:lvl1pPr>
          </a:lstStyle>
          <a:p>
            <a:pPr lvl="0"/>
            <a:r>
              <a:rPr lang="en-US"/>
              <a:t>Enter slide title here</a:t>
            </a:r>
          </a:p>
        </p:txBody>
      </p:sp>
      <p:sp>
        <p:nvSpPr>
          <p:cNvPr id="27" name="Text Placeholder 30">
            <a:extLst>
              <a:ext uri="{FF2B5EF4-FFF2-40B4-BE49-F238E27FC236}">
                <a16:creationId xmlns:a16="http://schemas.microsoft.com/office/drawing/2014/main" id="{6595053C-D752-1745-BB77-A09561D3B4D9}"/>
              </a:ext>
            </a:extLst>
          </p:cNvPr>
          <p:cNvSpPr>
            <a:spLocks noGrp="1"/>
          </p:cNvSpPr>
          <p:nvPr>
            <p:ph type="body" sz="quarter" idx="11" hasCustomPrompt="1"/>
          </p:nvPr>
        </p:nvSpPr>
        <p:spPr>
          <a:xfrm>
            <a:off x="762009" y="3715040"/>
            <a:ext cx="5181611" cy="751197"/>
          </a:xfrm>
        </p:spPr>
        <p:txBody>
          <a:bodyPr>
            <a:noAutofit/>
          </a:bodyPr>
          <a:lstStyle>
            <a:lvl1pPr marL="0" indent="0">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 no more than two lines.</a:t>
            </a:r>
          </a:p>
        </p:txBody>
      </p:sp>
      <p:sp>
        <p:nvSpPr>
          <p:cNvPr id="7" name="Folded Corner 6">
            <a:extLst>
              <a:ext uri="{FF2B5EF4-FFF2-40B4-BE49-F238E27FC236}">
                <a16:creationId xmlns:a16="http://schemas.microsoft.com/office/drawing/2014/main" id="{509E1B02-CF01-B940-AADE-7D13697F9AE7}"/>
              </a:ext>
              <a:ext uri="{C183D7F6-B498-43B3-948B-1728B52AA6E4}">
                <adec:decorative xmlns:adec="http://schemas.microsoft.com/office/drawing/2017/decorative"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set up a section, or call out key point with subtitles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18534491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s 6 section titles">
    <p:bg>
      <p:bgPr>
        <a:solidFill>
          <a:srgbClr val="FEFAF5"/>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461621D-109D-2040-8C3C-3AC7457C3556}"/>
              </a:ext>
              <a:ext uri="{C183D7F6-B498-43B3-948B-1728B52AA6E4}">
                <adec:decorative xmlns:adec="http://schemas.microsoft.com/office/drawing/2017/decorative" val="1"/>
              </a:ext>
            </a:extLst>
          </p:cNvPr>
          <p:cNvSpPr/>
          <p:nvPr userDrawn="1"/>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89180FB8-A02B-0143-BBAB-E8E04F8406BA}"/>
              </a:ext>
            </a:extLst>
          </p:cNvPr>
          <p:cNvSpPr>
            <a:spLocks noGrp="1"/>
          </p:cNvSpPr>
          <p:nvPr>
            <p:ph type="title" hasCustomPrompt="1"/>
          </p:nvPr>
        </p:nvSpPr>
        <p:spPr>
          <a:xfrm>
            <a:off x="697058" y="2421925"/>
            <a:ext cx="3204963" cy="1189825"/>
          </a:xfrm>
        </p:spPr>
        <p:txBody>
          <a:bodyPr anchor="b" anchorCtr="0"/>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a:t>Enter slide title here in 2 lines</a:t>
            </a:r>
          </a:p>
        </p:txBody>
      </p:sp>
      <p:sp>
        <p:nvSpPr>
          <p:cNvPr id="27" name="Text Placeholder 30">
            <a:extLst>
              <a:ext uri="{FF2B5EF4-FFF2-40B4-BE49-F238E27FC236}">
                <a16:creationId xmlns:a16="http://schemas.microsoft.com/office/drawing/2014/main" id="{6595053C-D752-1745-BB77-A09561D3B4D9}"/>
              </a:ext>
            </a:extLst>
          </p:cNvPr>
          <p:cNvSpPr>
            <a:spLocks noGrp="1"/>
          </p:cNvSpPr>
          <p:nvPr>
            <p:ph type="body" sz="quarter" idx="11" hasCustomPrompt="1"/>
          </p:nvPr>
        </p:nvSpPr>
        <p:spPr>
          <a:xfrm>
            <a:off x="737298" y="3715040"/>
            <a:ext cx="3045743" cy="751197"/>
          </a:xfrm>
        </p:spPr>
        <p:txBody>
          <a:bodyPr>
            <a:noAutofit/>
          </a:bodyPr>
          <a:lstStyle>
            <a:lvl1pPr marL="0" indent="0">
              <a:buFontTx/>
              <a:buNone/>
              <a:defRPr sz="18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18" name="Text Placeholder 5">
            <a:extLst>
              <a:ext uri="{FF2B5EF4-FFF2-40B4-BE49-F238E27FC236}">
                <a16:creationId xmlns:a16="http://schemas.microsoft.com/office/drawing/2014/main" id="{FD6FD422-B9DC-5C44-96D7-08AA4DE804B7}"/>
              </a:ext>
            </a:extLst>
          </p:cNvPr>
          <p:cNvSpPr>
            <a:spLocks noGrp="1"/>
          </p:cNvSpPr>
          <p:nvPr>
            <p:ph type="body" sz="quarter" idx="20" hasCustomPrompt="1"/>
          </p:nvPr>
        </p:nvSpPr>
        <p:spPr>
          <a:xfrm>
            <a:off x="438988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4" name="Text Placeholder 3">
            <a:extLst>
              <a:ext uri="{FF2B5EF4-FFF2-40B4-BE49-F238E27FC236}">
                <a16:creationId xmlns:a16="http://schemas.microsoft.com/office/drawing/2014/main" id="{FDDA4FDE-EFC5-2545-9D20-1F72ACCFEE41}"/>
              </a:ext>
            </a:extLst>
          </p:cNvPr>
          <p:cNvSpPr>
            <a:spLocks noGrp="1"/>
          </p:cNvSpPr>
          <p:nvPr>
            <p:ph type="body" sz="quarter" idx="12" hasCustomPrompt="1"/>
          </p:nvPr>
        </p:nvSpPr>
        <p:spPr>
          <a:xfrm>
            <a:off x="4422238"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19" name="Text Placeholder 5">
            <a:extLst>
              <a:ext uri="{FF2B5EF4-FFF2-40B4-BE49-F238E27FC236}">
                <a16:creationId xmlns:a16="http://schemas.microsoft.com/office/drawing/2014/main" id="{38412D3D-0BB9-4F46-A27D-029E72A790A0}"/>
              </a:ext>
            </a:extLst>
          </p:cNvPr>
          <p:cNvSpPr>
            <a:spLocks noGrp="1"/>
          </p:cNvSpPr>
          <p:nvPr>
            <p:ph type="body" sz="quarter" idx="21" hasCustomPrompt="1"/>
          </p:nvPr>
        </p:nvSpPr>
        <p:spPr>
          <a:xfrm>
            <a:off x="619123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8" name="Text Placeholder 3">
            <a:extLst>
              <a:ext uri="{FF2B5EF4-FFF2-40B4-BE49-F238E27FC236}">
                <a16:creationId xmlns:a16="http://schemas.microsoft.com/office/drawing/2014/main" id="{927AD6EC-8A53-2E45-94C5-2B94C423D850}"/>
              </a:ext>
            </a:extLst>
          </p:cNvPr>
          <p:cNvSpPr>
            <a:spLocks noGrp="1"/>
          </p:cNvSpPr>
          <p:nvPr>
            <p:ph type="body" sz="quarter" idx="14" hasCustomPrompt="1"/>
          </p:nvPr>
        </p:nvSpPr>
        <p:spPr>
          <a:xfrm>
            <a:off x="6206240"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0" name="Text Placeholder 5">
            <a:extLst>
              <a:ext uri="{FF2B5EF4-FFF2-40B4-BE49-F238E27FC236}">
                <a16:creationId xmlns:a16="http://schemas.microsoft.com/office/drawing/2014/main" id="{3D60AA63-99D7-FC42-8205-54E33798A33B}"/>
              </a:ext>
            </a:extLst>
          </p:cNvPr>
          <p:cNvSpPr>
            <a:spLocks noGrp="1"/>
          </p:cNvSpPr>
          <p:nvPr>
            <p:ph type="body" sz="quarter" idx="22" hasCustomPrompt="1"/>
          </p:nvPr>
        </p:nvSpPr>
        <p:spPr>
          <a:xfrm>
            <a:off x="8169459" y="1931187"/>
            <a:ext cx="916208"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0" name="Text Placeholder 3">
            <a:extLst>
              <a:ext uri="{FF2B5EF4-FFF2-40B4-BE49-F238E27FC236}">
                <a16:creationId xmlns:a16="http://schemas.microsoft.com/office/drawing/2014/main" id="{F1CDD139-94AA-CB4F-8ED9-000727094CD9}"/>
              </a:ext>
            </a:extLst>
          </p:cNvPr>
          <p:cNvSpPr>
            <a:spLocks noGrp="1"/>
          </p:cNvSpPr>
          <p:nvPr>
            <p:ph type="body" sz="quarter" idx="16" hasCustomPrompt="1"/>
          </p:nvPr>
        </p:nvSpPr>
        <p:spPr>
          <a:xfrm>
            <a:off x="7965731"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2" name="Text Placeholder 5">
            <a:extLst>
              <a:ext uri="{FF2B5EF4-FFF2-40B4-BE49-F238E27FC236}">
                <a16:creationId xmlns:a16="http://schemas.microsoft.com/office/drawing/2014/main" id="{BA5D3888-8B4F-1347-8B9A-5E4982184F0D}"/>
              </a:ext>
            </a:extLst>
          </p:cNvPr>
          <p:cNvSpPr>
            <a:spLocks noGrp="1"/>
          </p:cNvSpPr>
          <p:nvPr>
            <p:ph type="body" sz="quarter" idx="24" hasCustomPrompt="1"/>
          </p:nvPr>
        </p:nvSpPr>
        <p:spPr>
          <a:xfrm>
            <a:off x="438988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5" name="Text Placeholder 3">
            <a:extLst>
              <a:ext uri="{FF2B5EF4-FFF2-40B4-BE49-F238E27FC236}">
                <a16:creationId xmlns:a16="http://schemas.microsoft.com/office/drawing/2014/main" id="{7EA01AD8-7B02-DE4D-B535-D9C3E904FC1A}"/>
              </a:ext>
            </a:extLst>
          </p:cNvPr>
          <p:cNvSpPr>
            <a:spLocks noGrp="1"/>
          </p:cNvSpPr>
          <p:nvPr>
            <p:ph type="body" sz="quarter" idx="13" hasCustomPrompt="1"/>
          </p:nvPr>
        </p:nvSpPr>
        <p:spPr>
          <a:xfrm>
            <a:off x="4422238" y="4585136"/>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3" name="Text Placeholder 5">
            <a:extLst>
              <a:ext uri="{FF2B5EF4-FFF2-40B4-BE49-F238E27FC236}">
                <a16:creationId xmlns:a16="http://schemas.microsoft.com/office/drawing/2014/main" id="{E204D10F-1E1E-A547-993B-CA48AA19C11F}"/>
              </a:ext>
            </a:extLst>
          </p:cNvPr>
          <p:cNvSpPr>
            <a:spLocks noGrp="1"/>
          </p:cNvSpPr>
          <p:nvPr>
            <p:ph type="body" sz="quarter" idx="25" hasCustomPrompt="1"/>
          </p:nvPr>
        </p:nvSpPr>
        <p:spPr>
          <a:xfrm>
            <a:off x="619123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9" name="Text Placeholder 3">
            <a:extLst>
              <a:ext uri="{FF2B5EF4-FFF2-40B4-BE49-F238E27FC236}">
                <a16:creationId xmlns:a16="http://schemas.microsoft.com/office/drawing/2014/main" id="{84DB555F-F80F-EC4F-B46A-CE3440A9A3F5}"/>
              </a:ext>
            </a:extLst>
          </p:cNvPr>
          <p:cNvSpPr>
            <a:spLocks noGrp="1"/>
          </p:cNvSpPr>
          <p:nvPr>
            <p:ph type="body" sz="quarter" idx="15" hasCustomPrompt="1"/>
          </p:nvPr>
        </p:nvSpPr>
        <p:spPr>
          <a:xfrm>
            <a:off x="6206240" y="4585136"/>
            <a:ext cx="1546894"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4" name="Text Placeholder 5">
            <a:extLst>
              <a:ext uri="{FF2B5EF4-FFF2-40B4-BE49-F238E27FC236}">
                <a16:creationId xmlns:a16="http://schemas.microsoft.com/office/drawing/2014/main" id="{407DBB96-3841-1B47-897E-7818A22EC97B}"/>
              </a:ext>
            </a:extLst>
          </p:cNvPr>
          <p:cNvSpPr>
            <a:spLocks noGrp="1"/>
          </p:cNvSpPr>
          <p:nvPr>
            <p:ph type="body" sz="quarter" idx="26" hasCustomPrompt="1"/>
          </p:nvPr>
        </p:nvSpPr>
        <p:spPr>
          <a:xfrm>
            <a:off x="8169459" y="3916136"/>
            <a:ext cx="95974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1" name="Text Placeholder 3">
            <a:extLst>
              <a:ext uri="{FF2B5EF4-FFF2-40B4-BE49-F238E27FC236}">
                <a16:creationId xmlns:a16="http://schemas.microsoft.com/office/drawing/2014/main" id="{9D92CEA0-FD5F-8748-A1E3-880335AB1523}"/>
              </a:ext>
            </a:extLst>
          </p:cNvPr>
          <p:cNvSpPr>
            <a:spLocks noGrp="1"/>
          </p:cNvSpPr>
          <p:nvPr>
            <p:ph type="body" sz="quarter" idx="17" hasCustomPrompt="1"/>
          </p:nvPr>
        </p:nvSpPr>
        <p:spPr>
          <a:xfrm>
            <a:off x="7965732" y="4585136"/>
            <a:ext cx="1585641"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2" name="Folded Corner 31">
            <a:extLst>
              <a:ext uri="{FF2B5EF4-FFF2-40B4-BE49-F238E27FC236}">
                <a16:creationId xmlns:a16="http://schemas.microsoft.com/office/drawing/2014/main" id="{273CEA9A-3C3E-F643-BE53-9A09B1390D97}"/>
              </a:ext>
              <a:ext uri="{C183D7F6-B498-43B3-948B-1728B52AA6E4}">
                <adec:decorative xmlns:adec="http://schemas.microsoft.com/office/drawing/2017/decorative"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highlight a key point with descriptor and 6 topics.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86006502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s 8 section titles">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12EB8926-353D-D246-AC3C-1B6DB185A280}"/>
              </a:ext>
              <a:ext uri="{C183D7F6-B498-43B3-948B-1728B52AA6E4}">
                <adec:decorative xmlns:adec="http://schemas.microsoft.com/office/drawing/2017/decorative" val="1"/>
              </a:ext>
            </a:extLst>
          </p:cNvPr>
          <p:cNvSpPr/>
          <p:nvPr/>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893C57D4-0898-A84A-8A2C-E66EE5FF223A}"/>
              </a:ext>
            </a:extLst>
          </p:cNvPr>
          <p:cNvSpPr>
            <a:spLocks noGrp="1"/>
          </p:cNvSpPr>
          <p:nvPr>
            <p:ph type="title" hasCustomPrompt="1"/>
          </p:nvPr>
        </p:nvSpPr>
        <p:spPr>
          <a:xfrm>
            <a:off x="711903" y="2372498"/>
            <a:ext cx="3118193" cy="1239252"/>
          </a:xfrm>
          <a:noFill/>
        </p:spPr>
        <p:txBody>
          <a:bodyPr vert="horz" lIns="0" tIns="45720" rIns="0" bIns="45720" rtlCol="0" anchor="b" anchorCtr="0">
            <a:noAutofit/>
          </a:bodyPr>
          <a:lstStyle>
            <a:lvl1pPr>
              <a:defRPr lang="en-US" sz="4399">
                <a:ea typeface="+mn-ea"/>
                <a:cs typeface="+mn-cs"/>
              </a:defRPr>
            </a:lvl1pPr>
          </a:lstStyle>
          <a:p>
            <a:pPr lvl="0"/>
            <a:r>
              <a:rPr lang="en-US"/>
              <a:t>Enter slide title here in 2 lines</a:t>
            </a:r>
          </a:p>
        </p:txBody>
      </p:sp>
      <p:sp>
        <p:nvSpPr>
          <p:cNvPr id="27" name="Text Placeholder 30">
            <a:extLst>
              <a:ext uri="{FF2B5EF4-FFF2-40B4-BE49-F238E27FC236}">
                <a16:creationId xmlns:a16="http://schemas.microsoft.com/office/drawing/2014/main" id="{6595053C-D752-1745-BB77-A09561D3B4D9}"/>
              </a:ext>
            </a:extLst>
          </p:cNvPr>
          <p:cNvSpPr>
            <a:spLocks noGrp="1"/>
          </p:cNvSpPr>
          <p:nvPr>
            <p:ph type="body" sz="quarter" idx="11" hasCustomPrompt="1"/>
          </p:nvPr>
        </p:nvSpPr>
        <p:spPr>
          <a:xfrm>
            <a:off x="737298" y="3715040"/>
            <a:ext cx="3092798" cy="751197"/>
          </a:xfrm>
        </p:spPr>
        <p:txBody>
          <a:bodyPr>
            <a:noAutofit/>
          </a:bodyPr>
          <a:lstStyle>
            <a:lvl1pPr marL="0" indent="0">
              <a:buFontTx/>
              <a:buNone/>
              <a:defRPr sz="18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6" name="Text Placeholder 5">
            <a:extLst>
              <a:ext uri="{FF2B5EF4-FFF2-40B4-BE49-F238E27FC236}">
                <a16:creationId xmlns:a16="http://schemas.microsoft.com/office/drawing/2014/main" id="{951E50A6-4C34-1240-9BA3-75A67ED5F4C5}"/>
              </a:ext>
            </a:extLst>
          </p:cNvPr>
          <p:cNvSpPr>
            <a:spLocks noGrp="1"/>
          </p:cNvSpPr>
          <p:nvPr>
            <p:ph type="body" sz="quarter" idx="20" hasCustomPrompt="1"/>
          </p:nvPr>
        </p:nvSpPr>
        <p:spPr>
          <a:xfrm>
            <a:off x="438988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4" name="Text Placeholder 3">
            <a:extLst>
              <a:ext uri="{FF2B5EF4-FFF2-40B4-BE49-F238E27FC236}">
                <a16:creationId xmlns:a16="http://schemas.microsoft.com/office/drawing/2014/main" id="{FDDA4FDE-EFC5-2545-9D20-1F72ACCFEE41}"/>
              </a:ext>
            </a:extLst>
          </p:cNvPr>
          <p:cNvSpPr>
            <a:spLocks noGrp="1"/>
          </p:cNvSpPr>
          <p:nvPr>
            <p:ph type="body" sz="quarter" idx="12" hasCustomPrompt="1"/>
          </p:nvPr>
        </p:nvSpPr>
        <p:spPr>
          <a:xfrm>
            <a:off x="4385172"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4" name="Text Placeholder 5">
            <a:extLst>
              <a:ext uri="{FF2B5EF4-FFF2-40B4-BE49-F238E27FC236}">
                <a16:creationId xmlns:a16="http://schemas.microsoft.com/office/drawing/2014/main" id="{75A8E988-7757-6949-B4D9-1A21BC8DB176}"/>
              </a:ext>
            </a:extLst>
          </p:cNvPr>
          <p:cNvSpPr>
            <a:spLocks noGrp="1"/>
          </p:cNvSpPr>
          <p:nvPr>
            <p:ph type="body" sz="quarter" idx="21" hasCustomPrompt="1"/>
          </p:nvPr>
        </p:nvSpPr>
        <p:spPr>
          <a:xfrm>
            <a:off x="619123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8" name="Text Placeholder 3">
            <a:extLst>
              <a:ext uri="{FF2B5EF4-FFF2-40B4-BE49-F238E27FC236}">
                <a16:creationId xmlns:a16="http://schemas.microsoft.com/office/drawing/2014/main" id="{927AD6EC-8A53-2E45-94C5-2B94C423D850}"/>
              </a:ext>
            </a:extLst>
          </p:cNvPr>
          <p:cNvSpPr>
            <a:spLocks noGrp="1"/>
          </p:cNvSpPr>
          <p:nvPr>
            <p:ph type="body" sz="quarter" idx="14" hasCustomPrompt="1"/>
          </p:nvPr>
        </p:nvSpPr>
        <p:spPr>
          <a:xfrm>
            <a:off x="6206240"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26" name="Text Placeholder 5">
            <a:extLst>
              <a:ext uri="{FF2B5EF4-FFF2-40B4-BE49-F238E27FC236}">
                <a16:creationId xmlns:a16="http://schemas.microsoft.com/office/drawing/2014/main" id="{64DFD5F8-A3D0-664C-94D1-D576DA42BCCE}"/>
              </a:ext>
            </a:extLst>
          </p:cNvPr>
          <p:cNvSpPr>
            <a:spLocks noGrp="1"/>
          </p:cNvSpPr>
          <p:nvPr>
            <p:ph type="body" sz="quarter" idx="22" hasCustomPrompt="1"/>
          </p:nvPr>
        </p:nvSpPr>
        <p:spPr>
          <a:xfrm>
            <a:off x="8169459" y="1931187"/>
            <a:ext cx="916208"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0" name="Text Placeholder 3">
            <a:extLst>
              <a:ext uri="{FF2B5EF4-FFF2-40B4-BE49-F238E27FC236}">
                <a16:creationId xmlns:a16="http://schemas.microsoft.com/office/drawing/2014/main" id="{F1CDD139-94AA-CB4F-8ED9-000727094CD9}"/>
              </a:ext>
            </a:extLst>
          </p:cNvPr>
          <p:cNvSpPr>
            <a:spLocks noGrp="1"/>
          </p:cNvSpPr>
          <p:nvPr>
            <p:ph type="body" sz="quarter" idx="16" hasCustomPrompt="1"/>
          </p:nvPr>
        </p:nvSpPr>
        <p:spPr>
          <a:xfrm>
            <a:off x="8175772"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4" name="Text Placeholder 5">
            <a:extLst>
              <a:ext uri="{FF2B5EF4-FFF2-40B4-BE49-F238E27FC236}">
                <a16:creationId xmlns:a16="http://schemas.microsoft.com/office/drawing/2014/main" id="{DF294109-5AAA-5F46-84E5-83269DED9181}"/>
              </a:ext>
            </a:extLst>
          </p:cNvPr>
          <p:cNvSpPr>
            <a:spLocks noGrp="1"/>
          </p:cNvSpPr>
          <p:nvPr>
            <p:ph type="body" sz="quarter" idx="23" hasCustomPrompt="1"/>
          </p:nvPr>
        </p:nvSpPr>
        <p:spPr>
          <a:xfrm>
            <a:off x="10134074" y="1931187"/>
            <a:ext cx="916208"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2" name="Text Placeholder 3">
            <a:extLst>
              <a:ext uri="{FF2B5EF4-FFF2-40B4-BE49-F238E27FC236}">
                <a16:creationId xmlns:a16="http://schemas.microsoft.com/office/drawing/2014/main" id="{1EF996C7-BF41-BD40-B9FD-EAFF60BF4105}"/>
              </a:ext>
            </a:extLst>
          </p:cNvPr>
          <p:cNvSpPr>
            <a:spLocks noGrp="1"/>
          </p:cNvSpPr>
          <p:nvPr>
            <p:ph type="body" sz="quarter" idx="18" hasCustomPrompt="1"/>
          </p:nvPr>
        </p:nvSpPr>
        <p:spPr>
          <a:xfrm>
            <a:off x="10152797"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5" name="Text Placeholder 5">
            <a:extLst>
              <a:ext uri="{FF2B5EF4-FFF2-40B4-BE49-F238E27FC236}">
                <a16:creationId xmlns:a16="http://schemas.microsoft.com/office/drawing/2014/main" id="{E672886F-9B84-6D47-A941-4698D1B9B644}"/>
              </a:ext>
            </a:extLst>
          </p:cNvPr>
          <p:cNvSpPr>
            <a:spLocks noGrp="1"/>
          </p:cNvSpPr>
          <p:nvPr>
            <p:ph type="body" sz="quarter" idx="24" hasCustomPrompt="1"/>
          </p:nvPr>
        </p:nvSpPr>
        <p:spPr>
          <a:xfrm>
            <a:off x="438988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5" name="Text Placeholder 3">
            <a:extLst>
              <a:ext uri="{FF2B5EF4-FFF2-40B4-BE49-F238E27FC236}">
                <a16:creationId xmlns:a16="http://schemas.microsoft.com/office/drawing/2014/main" id="{7EA01AD8-7B02-DE4D-B535-D9C3E904FC1A}"/>
              </a:ext>
            </a:extLst>
          </p:cNvPr>
          <p:cNvSpPr>
            <a:spLocks noGrp="1"/>
          </p:cNvSpPr>
          <p:nvPr>
            <p:ph type="body" sz="quarter" idx="13" hasCustomPrompt="1"/>
          </p:nvPr>
        </p:nvSpPr>
        <p:spPr>
          <a:xfrm>
            <a:off x="4385172" y="4585136"/>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6" name="Text Placeholder 5">
            <a:extLst>
              <a:ext uri="{FF2B5EF4-FFF2-40B4-BE49-F238E27FC236}">
                <a16:creationId xmlns:a16="http://schemas.microsoft.com/office/drawing/2014/main" id="{BDC852F3-7389-FB4C-BB25-546FACFAE1A5}"/>
              </a:ext>
            </a:extLst>
          </p:cNvPr>
          <p:cNvSpPr>
            <a:spLocks noGrp="1"/>
          </p:cNvSpPr>
          <p:nvPr>
            <p:ph type="body" sz="quarter" idx="25" hasCustomPrompt="1"/>
          </p:nvPr>
        </p:nvSpPr>
        <p:spPr>
          <a:xfrm>
            <a:off x="619123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29" name="Text Placeholder 3">
            <a:extLst>
              <a:ext uri="{FF2B5EF4-FFF2-40B4-BE49-F238E27FC236}">
                <a16:creationId xmlns:a16="http://schemas.microsoft.com/office/drawing/2014/main" id="{84DB555F-F80F-EC4F-B46A-CE3440A9A3F5}"/>
              </a:ext>
            </a:extLst>
          </p:cNvPr>
          <p:cNvSpPr>
            <a:spLocks noGrp="1"/>
          </p:cNvSpPr>
          <p:nvPr>
            <p:ph type="body" sz="quarter" idx="15" hasCustomPrompt="1"/>
          </p:nvPr>
        </p:nvSpPr>
        <p:spPr>
          <a:xfrm>
            <a:off x="6206240" y="4585136"/>
            <a:ext cx="1546894"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7" name="Text Placeholder 5">
            <a:extLst>
              <a:ext uri="{FF2B5EF4-FFF2-40B4-BE49-F238E27FC236}">
                <a16:creationId xmlns:a16="http://schemas.microsoft.com/office/drawing/2014/main" id="{16CFBB50-1103-B54C-9488-0E1A0FE3F67A}"/>
              </a:ext>
            </a:extLst>
          </p:cNvPr>
          <p:cNvSpPr>
            <a:spLocks noGrp="1"/>
          </p:cNvSpPr>
          <p:nvPr>
            <p:ph type="body" sz="quarter" idx="26" hasCustomPrompt="1"/>
          </p:nvPr>
        </p:nvSpPr>
        <p:spPr>
          <a:xfrm>
            <a:off x="8169459" y="3916136"/>
            <a:ext cx="95974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1" name="Text Placeholder 3">
            <a:extLst>
              <a:ext uri="{FF2B5EF4-FFF2-40B4-BE49-F238E27FC236}">
                <a16:creationId xmlns:a16="http://schemas.microsoft.com/office/drawing/2014/main" id="{9D92CEA0-FD5F-8748-A1E3-880335AB1523}"/>
              </a:ext>
            </a:extLst>
          </p:cNvPr>
          <p:cNvSpPr>
            <a:spLocks noGrp="1"/>
          </p:cNvSpPr>
          <p:nvPr>
            <p:ph type="body" sz="quarter" idx="17" hasCustomPrompt="1"/>
          </p:nvPr>
        </p:nvSpPr>
        <p:spPr>
          <a:xfrm>
            <a:off x="8175773" y="4585136"/>
            <a:ext cx="1585641"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8" name="Text Placeholder 5">
            <a:extLst>
              <a:ext uri="{FF2B5EF4-FFF2-40B4-BE49-F238E27FC236}">
                <a16:creationId xmlns:a16="http://schemas.microsoft.com/office/drawing/2014/main" id="{6DBB723D-6DB6-5746-AC88-B33A6DBECFE3}"/>
              </a:ext>
            </a:extLst>
          </p:cNvPr>
          <p:cNvSpPr>
            <a:spLocks noGrp="1"/>
          </p:cNvSpPr>
          <p:nvPr>
            <p:ph type="body" sz="quarter" idx="27" hasCustomPrompt="1"/>
          </p:nvPr>
        </p:nvSpPr>
        <p:spPr>
          <a:xfrm>
            <a:off x="10134074" y="3916136"/>
            <a:ext cx="95974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a:t>#</a:t>
            </a:r>
          </a:p>
        </p:txBody>
      </p:sp>
      <p:sp>
        <p:nvSpPr>
          <p:cNvPr id="33" name="Text Placeholder 3">
            <a:extLst>
              <a:ext uri="{FF2B5EF4-FFF2-40B4-BE49-F238E27FC236}">
                <a16:creationId xmlns:a16="http://schemas.microsoft.com/office/drawing/2014/main" id="{11E749A5-1927-1E42-B89A-0FE620E3E052}"/>
              </a:ext>
            </a:extLst>
          </p:cNvPr>
          <p:cNvSpPr>
            <a:spLocks noGrp="1"/>
          </p:cNvSpPr>
          <p:nvPr>
            <p:ph type="body" sz="quarter" idx="19" hasCustomPrompt="1"/>
          </p:nvPr>
        </p:nvSpPr>
        <p:spPr>
          <a:xfrm>
            <a:off x="10152797" y="4585136"/>
            <a:ext cx="1564237"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a:t>Enter section details here</a:t>
            </a:r>
          </a:p>
        </p:txBody>
      </p:sp>
      <p:sp>
        <p:nvSpPr>
          <p:cNvPr id="39" name="Folded Corner 38">
            <a:extLst>
              <a:ext uri="{FF2B5EF4-FFF2-40B4-BE49-F238E27FC236}">
                <a16:creationId xmlns:a16="http://schemas.microsoft.com/office/drawing/2014/main" id="{D0AFAB09-EAEA-164B-A952-FB4769F65C71}"/>
              </a:ext>
              <a:ext uri="{C183D7F6-B498-43B3-948B-1728B52AA6E4}">
                <adec:decorative xmlns:adec="http://schemas.microsoft.com/office/drawing/2017/decorative"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highlight a key point with descriptor and 8 topics.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406289211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s bullet lis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3A7E-5BE6-9048-8CFD-802C9CCDF5D1}"/>
              </a:ext>
            </a:extLst>
          </p:cNvPr>
          <p:cNvSpPr>
            <a:spLocks noGrp="1"/>
          </p:cNvSpPr>
          <p:nvPr>
            <p:ph type="title" hasCustomPrompt="1"/>
          </p:nvPr>
        </p:nvSpPr>
        <p:spPr>
          <a:xfrm>
            <a:off x="762694" y="2191133"/>
            <a:ext cx="4369640" cy="1384866"/>
          </a:xfrm>
          <a:noFill/>
        </p:spPr>
        <p:txBody>
          <a:bodyPr vert="horz" lIns="0" tIns="45720" rIns="0" bIns="45720" rtlCol="0" anchor="b" anchorCtr="0">
            <a:noAutofit/>
          </a:bodyPr>
          <a:lstStyle>
            <a:lvl1pPr>
              <a:lnSpc>
                <a:spcPts val="4799"/>
              </a:lnSpc>
              <a:defRPr lang="en-US" sz="4799">
                <a:ea typeface="+mn-ea"/>
                <a:cs typeface="+mn-cs"/>
              </a:defRPr>
            </a:lvl1pPr>
          </a:lstStyle>
          <a:p>
            <a:pPr lvl="0"/>
            <a:r>
              <a:rPr lang="en-US"/>
              <a:t>Enter slide title here in 2 lines</a:t>
            </a:r>
          </a:p>
        </p:txBody>
      </p:sp>
      <p:sp>
        <p:nvSpPr>
          <p:cNvPr id="44" name="Text Placeholder 30">
            <a:extLst>
              <a:ext uri="{FF2B5EF4-FFF2-40B4-BE49-F238E27FC236}">
                <a16:creationId xmlns:a16="http://schemas.microsoft.com/office/drawing/2014/main" id="{AD4B72B0-C721-884E-AFF1-C939116BF961}"/>
              </a:ext>
            </a:extLst>
          </p:cNvPr>
          <p:cNvSpPr>
            <a:spLocks noGrp="1"/>
          </p:cNvSpPr>
          <p:nvPr>
            <p:ph type="body" sz="quarter" idx="12" hasCustomPrompt="1"/>
          </p:nvPr>
        </p:nvSpPr>
        <p:spPr>
          <a:xfrm>
            <a:off x="788089" y="3679289"/>
            <a:ext cx="4339297" cy="1616612"/>
          </a:xfrm>
        </p:spPr>
        <p:txBody>
          <a:bodyPr>
            <a:noAutofit/>
          </a:bodyPr>
          <a:lstStyle>
            <a:lvl1pPr marL="0" indent="0">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39" name="Rectangle 38">
            <a:extLst>
              <a:ext uri="{FF2B5EF4-FFF2-40B4-BE49-F238E27FC236}">
                <a16:creationId xmlns:a16="http://schemas.microsoft.com/office/drawing/2014/main" id="{4F3865DF-4F6A-C047-B00D-CF49AE21965C}"/>
              </a:ext>
              <a:ext uri="{C183D7F6-B498-43B3-948B-1728B52AA6E4}">
                <adec:decorative xmlns:adec="http://schemas.microsoft.com/office/drawing/2017/decorative" val="1"/>
              </a:ext>
            </a:extLst>
          </p:cNvPr>
          <p:cNvSpPr/>
          <p:nvPr userDrawn="1"/>
        </p:nvSpPr>
        <p:spPr>
          <a:xfrm>
            <a:off x="6096000" y="0"/>
            <a:ext cx="6095999"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 Placeholder 2">
            <a:extLst>
              <a:ext uri="{FF2B5EF4-FFF2-40B4-BE49-F238E27FC236}">
                <a16:creationId xmlns:a16="http://schemas.microsoft.com/office/drawing/2014/main" id="{4BEC7120-DA14-404C-9799-B9C7FA7EEA83}"/>
              </a:ext>
            </a:extLst>
          </p:cNvPr>
          <p:cNvSpPr>
            <a:spLocks noGrp="1"/>
          </p:cNvSpPr>
          <p:nvPr>
            <p:ph type="body" sz="quarter" idx="10" hasCustomPrompt="1"/>
          </p:nvPr>
        </p:nvSpPr>
        <p:spPr>
          <a:xfrm>
            <a:off x="6751239" y="2191133"/>
            <a:ext cx="3832353" cy="3447668"/>
          </a:xfrm>
        </p:spPr>
        <p:txBody>
          <a:bodyPr>
            <a:normAutofit/>
          </a:bodyPr>
          <a:lstStyle>
            <a:lvl1pPr marL="342831" indent="-342831">
              <a:buClr>
                <a:schemeClr val="bg2"/>
              </a:buClr>
              <a:buFont typeface="Arial" panose="020B0604020202020204" pitchFamily="34" charset="0"/>
              <a:buChar char="•"/>
              <a:defRPr sz="2400">
                <a:solidFill>
                  <a:schemeClr val="tx1"/>
                </a:solidFill>
              </a:defRPr>
            </a:lvl1pPr>
            <a:lvl3pPr marL="1199910" indent="-285693">
              <a:buClr>
                <a:schemeClr val="bg2"/>
              </a:buClr>
              <a:buFont typeface="Arial" panose="020B0604020202020204" pitchFamily="34" charset="0"/>
              <a:buChar char="•"/>
              <a:defRPr sz="2400">
                <a:solidFill>
                  <a:schemeClr val="tx1"/>
                </a:solidFill>
              </a:defRPr>
            </a:lvl3pPr>
            <a:lvl4pPr marL="1657019" indent="-285693">
              <a:buClr>
                <a:schemeClr val="bg2"/>
              </a:buClr>
              <a:buFont typeface="Arial" panose="020B0604020202020204" pitchFamily="34" charset="0"/>
              <a:buChar char="•"/>
              <a:defRPr sz="2400">
                <a:solidFill>
                  <a:schemeClr val="tx1"/>
                </a:solidFill>
              </a:defRPr>
            </a:lvl4pPr>
            <a:lvl5pPr marL="2114127" indent="-285693">
              <a:buClr>
                <a:schemeClr val="bg2"/>
              </a:buClr>
              <a:buFont typeface="Arial" panose="020B0604020202020204" pitchFamily="34" charset="0"/>
              <a:buChar char="•"/>
              <a:defRPr sz="2400">
                <a:solidFill>
                  <a:schemeClr val="tx1"/>
                </a:solidFill>
              </a:defRPr>
            </a:lvl5pPr>
          </a:lstStyle>
          <a:p>
            <a:pPr lvl="0"/>
            <a:r>
              <a:rPr lang="en-US"/>
              <a:t>Enter your list here</a:t>
            </a:r>
          </a:p>
          <a:p>
            <a:pPr lvl="0"/>
            <a:r>
              <a:rPr lang="en-US"/>
              <a:t>Second level</a:t>
            </a:r>
          </a:p>
          <a:p>
            <a:pPr lvl="2"/>
            <a:r>
              <a:rPr lang="en-US"/>
              <a:t>Third level</a:t>
            </a:r>
          </a:p>
          <a:p>
            <a:pPr lvl="3"/>
            <a:r>
              <a:rPr lang="en-US"/>
              <a:t>Fourth level</a:t>
            </a:r>
          </a:p>
          <a:p>
            <a:pPr lvl="4"/>
            <a:r>
              <a:rPr lang="en-US"/>
              <a:t>Fifth level</a:t>
            </a:r>
          </a:p>
        </p:txBody>
      </p:sp>
      <p:sp>
        <p:nvSpPr>
          <p:cNvPr id="6" name="Folded Corner 5">
            <a:extLst>
              <a:ext uri="{FF2B5EF4-FFF2-40B4-BE49-F238E27FC236}">
                <a16:creationId xmlns:a16="http://schemas.microsoft.com/office/drawing/2014/main" id="{CDDEBF8C-F471-414D-A751-30D4DB5A8FA4}"/>
              </a:ext>
              <a:ext uri="{C183D7F6-B498-43B3-948B-1728B52AA6E4}">
                <adec:decorative xmlns:adec="http://schemas.microsoft.com/office/drawing/2017/decorative"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highlight a key point with descriptor and a supporting text box module on right.</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09459708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big number descriptor">
    <p:bg>
      <p:bgPr>
        <a:solidFill>
          <a:srgbClr val="FEFAF5"/>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BFCFA93-363D-7742-9DD9-396B7E9A34D1}"/>
              </a:ext>
              <a:ext uri="{C183D7F6-B498-43B3-948B-1728B52AA6E4}">
                <adec:decorative xmlns:adec="http://schemas.microsoft.com/office/drawing/2017/decorative" val="1"/>
              </a:ext>
            </a:extLst>
          </p:cNvPr>
          <p:cNvSpPr/>
          <p:nvPr userDrawn="1"/>
        </p:nvSpPr>
        <p:spPr>
          <a:xfrm>
            <a:off x="-2338242" y="-951172"/>
            <a:ext cx="8759203" cy="8760344"/>
          </a:xfrm>
          <a:prstGeom prst="ellipse">
            <a:avLst/>
          </a:pr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DF40380F-E309-1E4E-BE4C-5861417A94C0}"/>
              </a:ext>
            </a:extLst>
          </p:cNvPr>
          <p:cNvSpPr>
            <a:spLocks noGrp="1"/>
          </p:cNvSpPr>
          <p:nvPr>
            <p:ph type="title" hasCustomPrompt="1"/>
          </p:nvPr>
        </p:nvSpPr>
        <p:spPr>
          <a:xfrm>
            <a:off x="732115" y="1890588"/>
            <a:ext cx="4296431" cy="1881804"/>
          </a:xfrm>
          <a:noFill/>
        </p:spPr>
        <p:txBody>
          <a:bodyPr vert="horz" lIns="0" tIns="45720" rIns="0" bIns="45720" rtlCol="0" anchor="b" anchorCtr="0">
            <a:noAutofit/>
          </a:bodyPr>
          <a:lstStyle>
            <a:lvl1pPr>
              <a:defRPr lang="en-US" sz="13897" b="0" i="0">
                <a:solidFill>
                  <a:schemeClr val="bg2"/>
                </a:solidFill>
                <a:ea typeface="+mn-ea"/>
                <a:cs typeface="+mn-cs"/>
              </a:defRPr>
            </a:lvl1pPr>
          </a:lstStyle>
          <a:p>
            <a:pPr marL="0" lvl="0" indent="0">
              <a:spcBef>
                <a:spcPts val="1000"/>
              </a:spcBef>
              <a:buFont typeface="Arial" panose="020B0604020202020204" pitchFamily="34" charset="0"/>
            </a:pPr>
            <a:r>
              <a:rPr lang="en-US"/>
              <a:t>##M+</a:t>
            </a:r>
          </a:p>
        </p:txBody>
      </p:sp>
      <p:sp>
        <p:nvSpPr>
          <p:cNvPr id="16" name="Text Placeholder 2">
            <a:extLst>
              <a:ext uri="{FF2B5EF4-FFF2-40B4-BE49-F238E27FC236}">
                <a16:creationId xmlns:a16="http://schemas.microsoft.com/office/drawing/2014/main" id="{06BE4672-B180-CF4F-9153-F4E02DA2C6AD}"/>
              </a:ext>
            </a:extLst>
          </p:cNvPr>
          <p:cNvSpPr>
            <a:spLocks noGrp="1"/>
          </p:cNvSpPr>
          <p:nvPr>
            <p:ph type="body" sz="quarter" idx="12" hasCustomPrompt="1"/>
          </p:nvPr>
        </p:nvSpPr>
        <p:spPr>
          <a:xfrm>
            <a:off x="759861" y="3877556"/>
            <a:ext cx="4270766" cy="1071784"/>
          </a:xfrm>
        </p:spPr>
        <p:txBody>
          <a:bodyPr>
            <a:noAutofit/>
          </a:bodyPr>
          <a:lstStyle>
            <a:lvl1pPr marL="0" indent="0">
              <a:buNone/>
              <a:defRPr sz="2699">
                <a:solidFill>
                  <a:schemeClr val="accent6"/>
                </a:solidFill>
              </a:defRPr>
            </a:lvl1pPr>
            <a:lvl2pPr marL="457109" indent="0">
              <a:buNone/>
              <a:defRPr sz="2699">
                <a:solidFill>
                  <a:schemeClr val="accent6"/>
                </a:solidFill>
              </a:defRPr>
            </a:lvl2pPr>
            <a:lvl3pPr marL="914217" indent="0">
              <a:buNone/>
              <a:defRPr sz="2699">
                <a:solidFill>
                  <a:schemeClr val="accent6"/>
                </a:solidFill>
              </a:defRPr>
            </a:lvl3pPr>
            <a:lvl4pPr marL="1371326" indent="0">
              <a:buNone/>
              <a:defRPr sz="2699">
                <a:solidFill>
                  <a:schemeClr val="accent6"/>
                </a:solidFill>
              </a:defRPr>
            </a:lvl4pPr>
            <a:lvl5pPr marL="1828434" indent="0">
              <a:buNone/>
              <a:defRPr sz="2699">
                <a:solidFill>
                  <a:schemeClr val="accent6"/>
                </a:solidFill>
              </a:defRPr>
            </a:lvl5pPr>
          </a:lstStyle>
          <a:p>
            <a:pPr lvl="0"/>
            <a:r>
              <a:rPr lang="en-US"/>
              <a:t>Enter subtitle of label here</a:t>
            </a:r>
          </a:p>
        </p:txBody>
      </p:sp>
      <p:sp>
        <p:nvSpPr>
          <p:cNvPr id="4" name="Text Placeholder 3">
            <a:extLst>
              <a:ext uri="{FF2B5EF4-FFF2-40B4-BE49-F238E27FC236}">
                <a16:creationId xmlns:a16="http://schemas.microsoft.com/office/drawing/2014/main" id="{0987824F-A981-C846-A16C-EDA4212F9538}"/>
              </a:ext>
            </a:extLst>
          </p:cNvPr>
          <p:cNvSpPr>
            <a:spLocks noGrp="1"/>
          </p:cNvSpPr>
          <p:nvPr>
            <p:ph type="body" sz="quarter" idx="13" hasCustomPrompt="1"/>
          </p:nvPr>
        </p:nvSpPr>
        <p:spPr>
          <a:xfrm>
            <a:off x="7132712" y="2266950"/>
            <a:ext cx="3827758" cy="2324100"/>
          </a:xfrm>
        </p:spPr>
        <p:txBody>
          <a:bodyPr>
            <a:normAutofit/>
          </a:bodyPr>
          <a:lstStyle>
            <a:lvl1pPr>
              <a:defRPr sz="2400">
                <a:solidFill>
                  <a:schemeClr val="tx1"/>
                </a:solidFill>
              </a:defRPr>
            </a:lvl1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 et </a:t>
            </a:r>
            <a:r>
              <a:rPr lang="en-US" err="1"/>
              <a:t>laboris</a:t>
            </a:r>
            <a:r>
              <a:rPr lang="en-US"/>
              <a:t> </a:t>
            </a:r>
            <a:r>
              <a:rPr lang="en-US" err="1"/>
              <a:t>aut</a:t>
            </a:r>
            <a:r>
              <a:rPr lang="en-US"/>
              <a:t> </a:t>
            </a:r>
            <a:r>
              <a:rPr lang="en-US" err="1"/>
              <a:t>aspexerat</a:t>
            </a:r>
            <a:r>
              <a:rPr lang="en-US"/>
              <a:t> </a:t>
            </a:r>
            <a:r>
              <a:rPr lang="en-US" err="1"/>
              <a:t>fugiat</a:t>
            </a:r>
            <a:r>
              <a:rPr lang="en-US"/>
              <a:t>. </a:t>
            </a:r>
            <a:r>
              <a:rPr lang="en-US" err="1"/>
              <a:t>ipsa</a:t>
            </a:r>
            <a:r>
              <a:rPr lang="en-US"/>
              <a:t> </a:t>
            </a:r>
            <a:r>
              <a:rPr lang="en-US" err="1"/>
              <a:t>amet</a:t>
            </a:r>
            <a:endParaRPr lang="en-US"/>
          </a:p>
        </p:txBody>
      </p:sp>
      <p:sp>
        <p:nvSpPr>
          <p:cNvPr id="7" name="Folded Corner 6">
            <a:extLst>
              <a:ext uri="{FF2B5EF4-FFF2-40B4-BE49-F238E27FC236}">
                <a16:creationId xmlns:a16="http://schemas.microsoft.com/office/drawing/2014/main" id="{C118A5E8-CA41-CC46-B410-EE39EBC62EA5}"/>
              </a:ext>
              <a:ext uri="{C183D7F6-B498-43B3-948B-1728B52AA6E4}">
                <adec:decorative xmlns:adec="http://schemas.microsoft.com/office/drawing/2017/decorative" val="1"/>
              </a:ext>
            </a:extLst>
          </p:cNvPr>
          <p:cNvSpPr/>
          <p:nvPr userDrawn="1"/>
        </p:nvSpPr>
        <p:spPr>
          <a:xfrm>
            <a:off x="0" y="-1181100"/>
            <a:ext cx="7315041" cy="10668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one big statistic with the ability to add subtext for this statistic on the right.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layout uses dramatic type size to call attention to the most important information on the slide. Use this layout sparingly, or for impact during  the most important moment in your presentation </a:t>
            </a:r>
          </a:p>
        </p:txBody>
      </p:sp>
    </p:spTree>
    <p:extLst>
      <p:ext uri="{BB962C8B-B14F-4D97-AF65-F5344CB8AC3E}">
        <p14:creationId xmlns:p14="http://schemas.microsoft.com/office/powerpoint/2010/main" val="1947228550"/>
      </p:ext>
    </p:extLst>
  </p:cSld>
  <p:clrMapOvr>
    <a:overrideClrMapping bg1="lt1" tx1="dk1" bg2="lt2" tx2="dk2" accent1="accent1" accent2="accent2" accent3="accent3" accent4="accent4" accent5="accent5" accent6="accent6" hlink="hlink" folHlink="folHlink"/>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big number descriptor 2">
    <p:bg>
      <p:bgPr>
        <a:solidFill>
          <a:srgbClr val="FEFAF5"/>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BFCFA93-363D-7742-9DD9-396B7E9A34D1}"/>
              </a:ext>
              <a:ext uri="{C183D7F6-B498-43B3-948B-1728B52AA6E4}">
                <adec:decorative xmlns:adec="http://schemas.microsoft.com/office/drawing/2017/decorative" val="1"/>
              </a:ext>
            </a:extLst>
          </p:cNvPr>
          <p:cNvSpPr/>
          <p:nvPr userDrawn="1"/>
        </p:nvSpPr>
        <p:spPr>
          <a:xfrm>
            <a:off x="-2338242" y="-951172"/>
            <a:ext cx="8759203" cy="876034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DF40380F-E309-1E4E-BE4C-5861417A94C0}"/>
              </a:ext>
            </a:extLst>
          </p:cNvPr>
          <p:cNvSpPr>
            <a:spLocks noGrp="1"/>
          </p:cNvSpPr>
          <p:nvPr>
            <p:ph type="title" hasCustomPrompt="1"/>
          </p:nvPr>
        </p:nvSpPr>
        <p:spPr>
          <a:xfrm>
            <a:off x="732115" y="1890588"/>
            <a:ext cx="4296431" cy="1881804"/>
          </a:xfrm>
          <a:noFill/>
        </p:spPr>
        <p:txBody>
          <a:bodyPr vert="horz" lIns="0" tIns="45720" rIns="0" bIns="45720" rtlCol="0" anchor="b" anchorCtr="0">
            <a:noAutofit/>
          </a:bodyPr>
          <a:lstStyle>
            <a:lvl1pPr>
              <a:defRPr lang="en-US" sz="13897" b="0" i="0">
                <a:solidFill>
                  <a:schemeClr val="accent2"/>
                </a:solidFill>
                <a:ea typeface="+mn-ea"/>
                <a:cs typeface="+mn-cs"/>
              </a:defRPr>
            </a:lvl1pPr>
          </a:lstStyle>
          <a:p>
            <a:pPr marL="0" lvl="0" indent="0">
              <a:spcBef>
                <a:spcPts val="1000"/>
              </a:spcBef>
              <a:buFont typeface="Arial" panose="020B0604020202020204" pitchFamily="34" charset="0"/>
            </a:pPr>
            <a:r>
              <a:rPr lang="en-US"/>
              <a:t>##M+</a:t>
            </a:r>
          </a:p>
        </p:txBody>
      </p:sp>
      <p:sp>
        <p:nvSpPr>
          <p:cNvPr id="16" name="Text Placeholder 2">
            <a:extLst>
              <a:ext uri="{FF2B5EF4-FFF2-40B4-BE49-F238E27FC236}">
                <a16:creationId xmlns:a16="http://schemas.microsoft.com/office/drawing/2014/main" id="{06BE4672-B180-CF4F-9153-F4E02DA2C6AD}"/>
              </a:ext>
            </a:extLst>
          </p:cNvPr>
          <p:cNvSpPr>
            <a:spLocks noGrp="1"/>
          </p:cNvSpPr>
          <p:nvPr>
            <p:ph type="body" sz="quarter" idx="12" hasCustomPrompt="1"/>
          </p:nvPr>
        </p:nvSpPr>
        <p:spPr>
          <a:xfrm>
            <a:off x="759861" y="3877556"/>
            <a:ext cx="4270766" cy="1071784"/>
          </a:xfrm>
        </p:spPr>
        <p:txBody>
          <a:bodyPr>
            <a:noAutofit/>
          </a:bodyPr>
          <a:lstStyle>
            <a:lvl1pPr marL="0" indent="0">
              <a:buNone/>
              <a:defRPr sz="2699">
                <a:solidFill>
                  <a:schemeClr val="accent6"/>
                </a:solidFill>
              </a:defRPr>
            </a:lvl1pPr>
            <a:lvl2pPr marL="457109" indent="0">
              <a:buNone/>
              <a:defRPr sz="2699">
                <a:solidFill>
                  <a:schemeClr val="accent6"/>
                </a:solidFill>
              </a:defRPr>
            </a:lvl2pPr>
            <a:lvl3pPr marL="914217" indent="0">
              <a:buNone/>
              <a:defRPr sz="2699">
                <a:solidFill>
                  <a:schemeClr val="accent6"/>
                </a:solidFill>
              </a:defRPr>
            </a:lvl3pPr>
            <a:lvl4pPr marL="1371326" indent="0">
              <a:buNone/>
              <a:defRPr sz="2699">
                <a:solidFill>
                  <a:schemeClr val="accent6"/>
                </a:solidFill>
              </a:defRPr>
            </a:lvl4pPr>
            <a:lvl5pPr marL="1828434" indent="0">
              <a:buNone/>
              <a:defRPr sz="2699">
                <a:solidFill>
                  <a:schemeClr val="accent6"/>
                </a:solidFill>
              </a:defRPr>
            </a:lvl5pPr>
          </a:lstStyle>
          <a:p>
            <a:pPr lvl="0"/>
            <a:r>
              <a:rPr lang="en-US"/>
              <a:t>Enter subtitle of label here</a:t>
            </a:r>
          </a:p>
        </p:txBody>
      </p:sp>
      <p:sp>
        <p:nvSpPr>
          <p:cNvPr id="4" name="Text Placeholder 3">
            <a:extLst>
              <a:ext uri="{FF2B5EF4-FFF2-40B4-BE49-F238E27FC236}">
                <a16:creationId xmlns:a16="http://schemas.microsoft.com/office/drawing/2014/main" id="{0987824F-A981-C846-A16C-EDA4212F9538}"/>
              </a:ext>
            </a:extLst>
          </p:cNvPr>
          <p:cNvSpPr>
            <a:spLocks noGrp="1"/>
          </p:cNvSpPr>
          <p:nvPr>
            <p:ph type="body" sz="quarter" idx="13" hasCustomPrompt="1"/>
          </p:nvPr>
        </p:nvSpPr>
        <p:spPr>
          <a:xfrm>
            <a:off x="7132712" y="2266950"/>
            <a:ext cx="3827758" cy="2324100"/>
          </a:xfrm>
        </p:spPr>
        <p:txBody>
          <a:bodyPr>
            <a:normAutofit/>
          </a:bodyPr>
          <a:lstStyle>
            <a:lvl1pPr>
              <a:defRPr sz="2400">
                <a:solidFill>
                  <a:schemeClr val="tx1"/>
                </a:solidFill>
              </a:defRPr>
            </a:lvl1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 et </a:t>
            </a:r>
            <a:r>
              <a:rPr lang="en-US" err="1"/>
              <a:t>laboris</a:t>
            </a:r>
            <a:r>
              <a:rPr lang="en-US"/>
              <a:t> </a:t>
            </a:r>
            <a:r>
              <a:rPr lang="en-US" err="1"/>
              <a:t>aut</a:t>
            </a:r>
            <a:r>
              <a:rPr lang="en-US"/>
              <a:t> </a:t>
            </a:r>
            <a:r>
              <a:rPr lang="en-US" err="1"/>
              <a:t>aspexerat</a:t>
            </a:r>
            <a:r>
              <a:rPr lang="en-US"/>
              <a:t> </a:t>
            </a:r>
            <a:r>
              <a:rPr lang="en-US" err="1"/>
              <a:t>fugiat</a:t>
            </a:r>
            <a:r>
              <a:rPr lang="en-US"/>
              <a:t>. </a:t>
            </a:r>
            <a:r>
              <a:rPr lang="en-US" err="1"/>
              <a:t>ipsa</a:t>
            </a:r>
            <a:r>
              <a:rPr lang="en-US"/>
              <a:t> </a:t>
            </a:r>
            <a:r>
              <a:rPr lang="en-US" err="1"/>
              <a:t>amet</a:t>
            </a:r>
            <a:endParaRPr lang="en-US"/>
          </a:p>
        </p:txBody>
      </p:sp>
      <p:sp>
        <p:nvSpPr>
          <p:cNvPr id="7" name="Folded Corner 6">
            <a:extLst>
              <a:ext uri="{FF2B5EF4-FFF2-40B4-BE49-F238E27FC236}">
                <a16:creationId xmlns:a16="http://schemas.microsoft.com/office/drawing/2014/main" id="{C118A5E8-CA41-CC46-B410-EE39EBC62EA5}"/>
              </a:ext>
              <a:ext uri="{C183D7F6-B498-43B3-948B-1728B52AA6E4}">
                <adec:decorative xmlns:adec="http://schemas.microsoft.com/office/drawing/2017/decorative" val="1"/>
              </a:ext>
            </a:extLst>
          </p:cNvPr>
          <p:cNvSpPr/>
          <p:nvPr userDrawn="1"/>
        </p:nvSpPr>
        <p:spPr>
          <a:xfrm>
            <a:off x="0" y="-1181100"/>
            <a:ext cx="7315041" cy="10668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one big statistic with the ability to add subtext for this statistic on the right.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layout uses dramatic type size to call attention to the most important information on the slide. Use this layout sparingly, or for impact during  the most important moment in your presentation </a:t>
            </a:r>
          </a:p>
        </p:txBody>
      </p:sp>
    </p:spTree>
    <p:extLst>
      <p:ext uri="{BB962C8B-B14F-4D97-AF65-F5344CB8AC3E}">
        <p14:creationId xmlns:p14="http://schemas.microsoft.com/office/powerpoint/2010/main" val="638206596"/>
      </p:ext>
    </p:extLst>
  </p:cSld>
  <p:clrMapOvr>
    <a:overrideClrMapping bg1="lt1" tx1="dk1" bg2="lt2" tx2="dk2" accent1="accent1" accent2="accent2" accent3="accent3" accent4="accent4" accent5="accent5" accent6="accent6" hlink="hlink" folHlink="folHlink"/>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s + 3 stats with labels">
    <p:bg>
      <p:bgPr>
        <a:solidFill>
          <a:schemeClr val="bg1"/>
        </a:solidFill>
        <a:effectLst/>
      </p:bgPr>
    </p:bg>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73EC8F1F-FDB3-0F40-A1EE-8B2B7BBEA97C}"/>
              </a:ext>
              <a:ext uri="{C183D7F6-B498-43B3-948B-1728B52AA6E4}">
                <adec:decorative xmlns:adec="http://schemas.microsoft.com/office/drawing/2017/decorative" val="1"/>
              </a:ext>
            </a:extLst>
          </p:cNvPr>
          <p:cNvSpPr>
            <a:spLocks noChangeAspect="1"/>
          </p:cNvSpPr>
          <p:nvPr userDrawn="1"/>
        </p:nvSpPr>
        <p:spPr>
          <a:xfrm>
            <a:off x="4716938" y="1905000"/>
            <a:ext cx="2742843" cy="2743200"/>
          </a:xfrm>
          <a:prstGeom prst="ellipse">
            <a:avLst/>
          </a:prstGeom>
          <a:solidFill>
            <a:srgbClr val="7E8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04BF8081-F0E8-3542-AFD2-482A58D042BF}"/>
              </a:ext>
              <a:ext uri="{C183D7F6-B498-43B3-948B-1728B52AA6E4}">
                <adec:decorative xmlns:adec="http://schemas.microsoft.com/office/drawing/2017/decorative" val="1"/>
              </a:ext>
            </a:extLst>
          </p:cNvPr>
          <p:cNvSpPr>
            <a:spLocks noChangeAspect="1"/>
          </p:cNvSpPr>
          <p:nvPr userDrawn="1"/>
        </p:nvSpPr>
        <p:spPr>
          <a:xfrm>
            <a:off x="8352293" y="1905000"/>
            <a:ext cx="2742843" cy="2743200"/>
          </a:xfrm>
          <a:prstGeom prst="ellipse">
            <a:avLst/>
          </a:prstGeom>
          <a:solidFill>
            <a:srgbClr val="E7A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E9C823BE-2F8C-5140-B70F-19E1B3279FD2}"/>
              </a:ext>
              <a:ext uri="{C183D7F6-B498-43B3-948B-1728B52AA6E4}">
                <adec:decorative xmlns:adec="http://schemas.microsoft.com/office/drawing/2017/decorative" val="1"/>
              </a:ext>
            </a:extLst>
          </p:cNvPr>
          <p:cNvSpPr>
            <a:spLocks noChangeAspect="1"/>
          </p:cNvSpPr>
          <p:nvPr userDrawn="1"/>
        </p:nvSpPr>
        <p:spPr>
          <a:xfrm>
            <a:off x="1081583" y="1905000"/>
            <a:ext cx="2742843" cy="2743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3" name="Text Placeholder 2">
            <a:extLst>
              <a:ext uri="{FF2B5EF4-FFF2-40B4-BE49-F238E27FC236}">
                <a16:creationId xmlns:a16="http://schemas.microsoft.com/office/drawing/2014/main" id="{C6842F6C-340A-8A49-9680-86432C900238}"/>
              </a:ext>
            </a:extLst>
          </p:cNvPr>
          <p:cNvSpPr>
            <a:spLocks noGrp="1"/>
          </p:cNvSpPr>
          <p:nvPr>
            <p:ph type="body" sz="quarter" idx="24" hasCustomPrompt="1"/>
          </p:nvPr>
        </p:nvSpPr>
        <p:spPr>
          <a:xfrm>
            <a:off x="1102362" y="2751669"/>
            <a:ext cx="2742843" cy="1331134"/>
          </a:xfrm>
        </p:spPr>
        <p:txBody>
          <a:bodyPr>
            <a:noAutofit/>
          </a:bodyPr>
          <a:lstStyle>
            <a:lvl1pPr algn="ctr">
              <a:defRPr sz="8348">
                <a:solidFill>
                  <a:schemeClr val="bg1"/>
                </a:solidFill>
              </a:defRPr>
            </a:lvl1pPr>
            <a:lvl2pPr>
              <a:defRPr sz="8348"/>
            </a:lvl2pPr>
            <a:lvl3pPr>
              <a:defRPr sz="8348"/>
            </a:lvl3pPr>
            <a:lvl4pPr>
              <a:defRPr sz="8348"/>
            </a:lvl4pPr>
            <a:lvl5pPr>
              <a:defRPr sz="8348"/>
            </a:lvl5pPr>
          </a:lstStyle>
          <a:p>
            <a:pPr lvl="0"/>
            <a:r>
              <a:rPr lang="en-US"/>
              <a:t>##%</a:t>
            </a:r>
          </a:p>
        </p:txBody>
      </p:sp>
      <p:sp>
        <p:nvSpPr>
          <p:cNvPr id="6" name="Text Placeholder 5">
            <a:extLst>
              <a:ext uri="{FF2B5EF4-FFF2-40B4-BE49-F238E27FC236}">
                <a16:creationId xmlns:a16="http://schemas.microsoft.com/office/drawing/2014/main" id="{A0F4561A-17D3-4444-AF6F-E1ED6D4144CA}"/>
              </a:ext>
            </a:extLst>
          </p:cNvPr>
          <p:cNvSpPr>
            <a:spLocks noGrp="1"/>
          </p:cNvSpPr>
          <p:nvPr>
            <p:ph type="body" sz="quarter" idx="29" hasCustomPrompt="1"/>
          </p:nvPr>
        </p:nvSpPr>
        <p:spPr>
          <a:xfrm>
            <a:off x="762695" y="4917267"/>
            <a:ext cx="3333316" cy="1331134"/>
          </a:xfrm>
        </p:spPr>
        <p:txBody>
          <a:bodyPr/>
          <a:lstStyle>
            <a:lvl1pPr algn="ctr">
              <a:defRPr b="0" i="0">
                <a:latin typeface="Community Light" panose="02000303040000020003" pitchFamily="2" charset="0"/>
              </a:defRPr>
            </a:lvl1pPr>
          </a:lstStyle>
          <a:p>
            <a:pPr lvl="0"/>
            <a:r>
              <a:rPr kumimoji="0" lang="en-US" sz="2999" b="1" i="0" u="none" strike="noStrike" kern="1200" cap="none" spc="0" normalizeH="0" baseline="0" noProof="0">
                <a:ln>
                  <a:noFill/>
                </a:ln>
                <a:solidFill>
                  <a:srgbClr val="935907"/>
                </a:solidFill>
                <a:effectLst/>
                <a:uLnTx/>
                <a:uFillTx/>
                <a:latin typeface="Community Semibold" panose="02000303040000020003" pitchFamily="2" charset="0"/>
                <a:ea typeface="Source Sans Pro Semibold" charset="0"/>
              </a:rPr>
              <a:t>Enter title</a:t>
            </a:r>
            <a:endParaRPr lang="en-US"/>
          </a:p>
          <a:p>
            <a:pPr lvl="0"/>
            <a:r>
              <a:rPr lang="en-US"/>
              <a:t>Enter description here, no more than two lines</a:t>
            </a:r>
          </a:p>
        </p:txBody>
      </p:sp>
      <p:sp>
        <p:nvSpPr>
          <p:cNvPr id="34" name="Text Placeholder 2">
            <a:extLst>
              <a:ext uri="{FF2B5EF4-FFF2-40B4-BE49-F238E27FC236}">
                <a16:creationId xmlns:a16="http://schemas.microsoft.com/office/drawing/2014/main" id="{AA190462-4926-274B-BB4F-354739C011FC}"/>
              </a:ext>
            </a:extLst>
          </p:cNvPr>
          <p:cNvSpPr>
            <a:spLocks noGrp="1"/>
          </p:cNvSpPr>
          <p:nvPr>
            <p:ph type="body" sz="quarter" idx="25" hasCustomPrompt="1"/>
          </p:nvPr>
        </p:nvSpPr>
        <p:spPr>
          <a:xfrm>
            <a:off x="4716938" y="2751669"/>
            <a:ext cx="2742843" cy="1331134"/>
          </a:xfrm>
        </p:spPr>
        <p:txBody>
          <a:bodyPr>
            <a:noAutofit/>
          </a:bodyPr>
          <a:lstStyle>
            <a:lvl1pPr algn="ctr">
              <a:defRPr sz="8348">
                <a:solidFill>
                  <a:schemeClr val="bg1"/>
                </a:solidFill>
              </a:defRPr>
            </a:lvl1pPr>
            <a:lvl2pPr>
              <a:defRPr sz="8348"/>
            </a:lvl2pPr>
            <a:lvl3pPr>
              <a:defRPr sz="8348"/>
            </a:lvl3pPr>
            <a:lvl4pPr>
              <a:defRPr sz="8348"/>
            </a:lvl4pPr>
            <a:lvl5pPr>
              <a:defRPr sz="8348"/>
            </a:lvl5pPr>
          </a:lstStyle>
          <a:p>
            <a:pPr lvl="0"/>
            <a:r>
              <a:rPr lang="en-US"/>
              <a:t>##M</a:t>
            </a:r>
          </a:p>
        </p:txBody>
      </p:sp>
      <p:sp>
        <p:nvSpPr>
          <p:cNvPr id="42" name="Text Placeholder 5">
            <a:extLst>
              <a:ext uri="{FF2B5EF4-FFF2-40B4-BE49-F238E27FC236}">
                <a16:creationId xmlns:a16="http://schemas.microsoft.com/office/drawing/2014/main" id="{2E330F41-8797-D84E-AC56-EB87BFC6553F}"/>
              </a:ext>
            </a:extLst>
          </p:cNvPr>
          <p:cNvSpPr>
            <a:spLocks noGrp="1"/>
          </p:cNvSpPr>
          <p:nvPr>
            <p:ph type="body" sz="quarter" idx="30" hasCustomPrompt="1"/>
          </p:nvPr>
        </p:nvSpPr>
        <p:spPr>
          <a:xfrm>
            <a:off x="4419818" y="4917267"/>
            <a:ext cx="3333316" cy="1331134"/>
          </a:xfrm>
        </p:spPr>
        <p:txBody>
          <a:bodyPr/>
          <a:lstStyle>
            <a:lvl1pPr marL="0" marR="0" indent="0" algn="ctr" defTabSz="914263" rtl="0" eaLnBrk="1" fontAlgn="auto" latinLnBrk="0" hangingPunct="1">
              <a:lnSpc>
                <a:spcPct val="90000"/>
              </a:lnSpc>
              <a:spcBef>
                <a:spcPts val="0"/>
              </a:spcBef>
              <a:spcAft>
                <a:spcPts val="600"/>
              </a:spcAft>
              <a:buClr>
                <a:srgbClr val="0A66C2"/>
              </a:buClr>
              <a:buSzTx/>
              <a:buFontTx/>
              <a:buNone/>
              <a:tabLst/>
              <a:defRPr b="0" i="0">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kumimoji="0" lang="en-US" sz="2999" b="1" i="0" u="none" strike="noStrike" kern="1200" cap="none" spc="0" normalizeH="0" baseline="0" noProof="0">
                <a:ln>
                  <a:noFill/>
                </a:ln>
                <a:solidFill>
                  <a:srgbClr val="7E8F1D"/>
                </a:solidFill>
                <a:effectLst/>
                <a:uLnTx/>
                <a:uFillTx/>
                <a:latin typeface="Community Semibold" panose="02000303040000020003" pitchFamily="2" charset="0"/>
                <a:ea typeface="Source Sans Pro Semibold" charset="0"/>
                <a:cs typeface="Source Sans Pro Semibold" charset="0"/>
              </a:rPr>
              <a:t>Enter title</a:t>
            </a:r>
          </a:p>
          <a:p>
            <a:pPr lvl="0"/>
            <a:r>
              <a:rPr lang="en-US"/>
              <a:t>Enter description here, no more than two lines</a:t>
            </a:r>
          </a:p>
        </p:txBody>
      </p:sp>
      <p:sp>
        <p:nvSpPr>
          <p:cNvPr id="37" name="Text Placeholder 2">
            <a:extLst>
              <a:ext uri="{FF2B5EF4-FFF2-40B4-BE49-F238E27FC236}">
                <a16:creationId xmlns:a16="http://schemas.microsoft.com/office/drawing/2014/main" id="{54EDF573-C81D-FB46-87B2-6A4787DEAB3A}"/>
              </a:ext>
            </a:extLst>
          </p:cNvPr>
          <p:cNvSpPr>
            <a:spLocks noGrp="1"/>
          </p:cNvSpPr>
          <p:nvPr>
            <p:ph type="body" sz="quarter" idx="26" hasCustomPrompt="1"/>
          </p:nvPr>
        </p:nvSpPr>
        <p:spPr>
          <a:xfrm>
            <a:off x="8352293" y="2751669"/>
            <a:ext cx="2742843" cy="1331134"/>
          </a:xfrm>
        </p:spPr>
        <p:txBody>
          <a:bodyPr>
            <a:noAutofit/>
          </a:bodyPr>
          <a:lstStyle>
            <a:lvl1pPr algn="ctr">
              <a:defRPr sz="8348">
                <a:solidFill>
                  <a:schemeClr val="bg1"/>
                </a:solidFill>
              </a:defRPr>
            </a:lvl1pPr>
            <a:lvl2pPr>
              <a:defRPr sz="8348"/>
            </a:lvl2pPr>
            <a:lvl3pPr>
              <a:defRPr sz="8348"/>
            </a:lvl3pPr>
            <a:lvl4pPr>
              <a:defRPr sz="8348"/>
            </a:lvl4pPr>
            <a:lvl5pPr>
              <a:defRPr sz="8348"/>
            </a:lvl5pPr>
          </a:lstStyle>
          <a:p>
            <a:pPr lvl="0"/>
            <a:r>
              <a:rPr lang="en-US"/>
              <a:t>##B</a:t>
            </a:r>
          </a:p>
        </p:txBody>
      </p:sp>
      <p:sp>
        <p:nvSpPr>
          <p:cNvPr id="46" name="Text Placeholder 5">
            <a:extLst>
              <a:ext uri="{FF2B5EF4-FFF2-40B4-BE49-F238E27FC236}">
                <a16:creationId xmlns:a16="http://schemas.microsoft.com/office/drawing/2014/main" id="{97DACFD9-3FBD-0444-9CDC-266D7B1BE79B}"/>
              </a:ext>
            </a:extLst>
          </p:cNvPr>
          <p:cNvSpPr>
            <a:spLocks noGrp="1"/>
          </p:cNvSpPr>
          <p:nvPr>
            <p:ph type="body" sz="quarter" idx="31" hasCustomPrompt="1"/>
          </p:nvPr>
        </p:nvSpPr>
        <p:spPr>
          <a:xfrm>
            <a:off x="8076942" y="4917267"/>
            <a:ext cx="3333316" cy="1331134"/>
          </a:xfrm>
        </p:spPr>
        <p:txBody>
          <a:bodyPr/>
          <a:lstStyle>
            <a:lvl1pPr marL="0" marR="0" indent="0" algn="ctr" defTabSz="914263" rtl="0" eaLnBrk="1" fontAlgn="auto" latinLnBrk="0" hangingPunct="1">
              <a:lnSpc>
                <a:spcPct val="90000"/>
              </a:lnSpc>
              <a:spcBef>
                <a:spcPts val="0"/>
              </a:spcBef>
              <a:spcAft>
                <a:spcPts val="600"/>
              </a:spcAft>
              <a:buClr>
                <a:srgbClr val="0A66C2"/>
              </a:buClr>
              <a:buSzTx/>
              <a:buFontTx/>
              <a:buNone/>
              <a:tabLst/>
              <a:defRPr b="0" i="0">
                <a:solidFill>
                  <a:schemeClr val="accent6"/>
                </a:solidFill>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kumimoji="0" lang="en-US" sz="2999" b="1" i="0" u="none" strike="noStrike" kern="1200" cap="none" spc="0" normalizeH="0" baseline="0" noProof="0">
                <a:ln>
                  <a:noFill/>
                </a:ln>
                <a:solidFill>
                  <a:srgbClr val="004183"/>
                </a:solidFill>
                <a:effectLst/>
                <a:uLnTx/>
                <a:uFillTx/>
                <a:latin typeface="Community Semibold" panose="02000303040000020003" pitchFamily="2" charset="0"/>
                <a:ea typeface="Source Sans Pro Semibold" charset="0"/>
                <a:cs typeface="Source Sans Pro Semibold" charset="0"/>
              </a:rPr>
              <a:t>Enter title</a:t>
            </a:r>
          </a:p>
          <a:p>
            <a:pPr lvl="0"/>
            <a:r>
              <a:rPr lang="en-US"/>
              <a:t>Enter description here, no more than two lines</a:t>
            </a:r>
          </a:p>
        </p:txBody>
      </p:sp>
      <p:sp>
        <p:nvSpPr>
          <p:cNvPr id="18" name="Folded Corner 17">
            <a:extLst>
              <a:ext uri="{FF2B5EF4-FFF2-40B4-BE49-F238E27FC236}">
                <a16:creationId xmlns:a16="http://schemas.microsoft.com/office/drawing/2014/main" id="{865F5269-81B8-8745-9FA0-8BF437EC2871}"/>
              </a:ext>
              <a:ext uri="{C183D7F6-B498-43B3-948B-1728B52AA6E4}">
                <adec:decorative xmlns:adec="http://schemas.microsoft.com/office/drawing/2017/decorative" val="1"/>
              </a:ext>
            </a:extLst>
          </p:cNvPr>
          <p:cNvSpPr/>
          <p:nvPr userDrawn="1"/>
        </p:nvSpPr>
        <p:spPr>
          <a:xfrm>
            <a:off x="0" y="-1485901"/>
            <a:ext cx="6248380"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highlight 3 key stats with a key points and descriptors.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layout uses dramatic type size to call attention to three important stats or facts. Use this layout sparingly, or for impact during  the an important moment in your presentation </a:t>
            </a:r>
          </a:p>
        </p:txBody>
      </p:sp>
    </p:spTree>
    <p:extLst>
      <p:ext uri="{BB962C8B-B14F-4D97-AF65-F5344CB8AC3E}">
        <p14:creationId xmlns:p14="http://schemas.microsoft.com/office/powerpoint/2010/main" val="120552548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large title 2 topics side by s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CD89-1F8D-B04E-8B7B-D9B37205AFF8}"/>
              </a:ext>
            </a:extLst>
          </p:cNvPr>
          <p:cNvSpPr>
            <a:spLocks noGrp="1"/>
          </p:cNvSpPr>
          <p:nvPr>
            <p:ph type="title" hasCustomPrompt="1"/>
          </p:nvPr>
        </p:nvSpPr>
        <p:spPr>
          <a:xfrm>
            <a:off x="772586" y="1245465"/>
            <a:ext cx="5233393" cy="1343702"/>
          </a:xfrm>
        </p:spPr>
        <p:txBody>
          <a:bodyPr/>
          <a:lstStyle>
            <a:lvl1pPr>
              <a:defRPr lang="en-US" sz="4399" b="0" i="0" kern="1200" baseline="0" smtClean="0">
                <a:solidFill>
                  <a:srgbClr val="56687A"/>
                </a:solidFill>
                <a:latin typeface="Community" panose="02000303040000020003" pitchFamily="2" charset="0"/>
                <a:ea typeface="+mn-ea"/>
                <a:cs typeface="+mn-cs"/>
              </a:defRPr>
            </a:lvl1pPr>
          </a:lstStyle>
          <a:p>
            <a:pPr lvl="0"/>
            <a:r>
              <a:rPr lang="en-US"/>
              <a:t>Enter slide title here, in no more than two lines</a:t>
            </a:r>
          </a:p>
        </p:txBody>
      </p:sp>
      <p:sp>
        <p:nvSpPr>
          <p:cNvPr id="22" name="Rectangle 21">
            <a:extLst>
              <a:ext uri="{FF2B5EF4-FFF2-40B4-BE49-F238E27FC236}">
                <a16:creationId xmlns:a16="http://schemas.microsoft.com/office/drawing/2014/main" id="{8C733DAA-201B-C74E-92CF-EC9A48F10AA2}"/>
              </a:ext>
              <a:ext uri="{C183D7F6-B498-43B3-948B-1728B52AA6E4}">
                <adec:decorative xmlns:adec="http://schemas.microsoft.com/office/drawing/2017/decorative" val="1"/>
              </a:ext>
            </a:extLst>
          </p:cNvPr>
          <p:cNvSpPr/>
          <p:nvPr userDrawn="1"/>
        </p:nvSpPr>
        <p:spPr>
          <a:xfrm flipV="1">
            <a:off x="772586" y="3487200"/>
            <a:ext cx="585103" cy="319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4" name="Rectangle 23">
            <a:extLst>
              <a:ext uri="{FF2B5EF4-FFF2-40B4-BE49-F238E27FC236}">
                <a16:creationId xmlns:a16="http://schemas.microsoft.com/office/drawing/2014/main" id="{6ABA7AB3-6E3E-F348-A2FD-4CAC3A189D11}"/>
              </a:ext>
              <a:ext uri="{C183D7F6-B498-43B3-948B-1728B52AA6E4}">
                <adec:decorative xmlns:adec="http://schemas.microsoft.com/office/drawing/2017/decorative" val="1"/>
              </a:ext>
            </a:extLst>
          </p:cNvPr>
          <p:cNvSpPr/>
          <p:nvPr userDrawn="1"/>
        </p:nvSpPr>
        <p:spPr>
          <a:xfrm flipV="1">
            <a:off x="6258272" y="3487200"/>
            <a:ext cx="585103" cy="319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Text Placeholder 7">
            <a:extLst>
              <a:ext uri="{FF2B5EF4-FFF2-40B4-BE49-F238E27FC236}">
                <a16:creationId xmlns:a16="http://schemas.microsoft.com/office/drawing/2014/main" id="{E490000A-F84D-C141-A67D-F8F96FB1B0A5}"/>
              </a:ext>
            </a:extLst>
          </p:cNvPr>
          <p:cNvSpPr>
            <a:spLocks noGrp="1"/>
          </p:cNvSpPr>
          <p:nvPr>
            <p:ph type="body" sz="quarter" idx="11" hasCustomPrompt="1"/>
          </p:nvPr>
        </p:nvSpPr>
        <p:spPr>
          <a:xfrm>
            <a:off x="772218" y="2965770"/>
            <a:ext cx="5133307" cy="402590"/>
          </a:xfrm>
        </p:spPr>
        <p:txBody>
          <a:bodyPr>
            <a:normAutofit/>
          </a:bodyPr>
          <a:lstStyle>
            <a:lvl1pPr>
              <a:defRPr sz="2699" b="0" i="0">
                <a:solidFill>
                  <a:schemeClr val="bg2"/>
                </a:solidFill>
                <a:latin typeface="Community" panose="02000303040000020003" pitchFamily="2" charset="0"/>
              </a:defRPr>
            </a:lvl1pPr>
          </a:lstStyle>
          <a:p>
            <a:pPr lvl="0"/>
            <a:r>
              <a:rPr lang="en-US"/>
              <a:t>Enter title here</a:t>
            </a:r>
          </a:p>
        </p:txBody>
      </p:sp>
      <p:sp>
        <p:nvSpPr>
          <p:cNvPr id="10" name="Text Placeholder 9">
            <a:extLst>
              <a:ext uri="{FF2B5EF4-FFF2-40B4-BE49-F238E27FC236}">
                <a16:creationId xmlns:a16="http://schemas.microsoft.com/office/drawing/2014/main" id="{69554DDD-0712-3642-8308-CA0204A80E39}"/>
              </a:ext>
            </a:extLst>
          </p:cNvPr>
          <p:cNvSpPr>
            <a:spLocks noGrp="1"/>
          </p:cNvSpPr>
          <p:nvPr>
            <p:ph type="body" sz="quarter" idx="13" hasCustomPrompt="1"/>
          </p:nvPr>
        </p:nvSpPr>
        <p:spPr>
          <a:xfrm>
            <a:off x="762695" y="3709406"/>
            <a:ext cx="5180925" cy="2057400"/>
          </a:xfrm>
        </p:spPr>
        <p:txBody>
          <a:bodyPr>
            <a:noAutofit/>
          </a:bodyPr>
          <a:lstStyle>
            <a:lvl1pPr>
              <a:defRPr sz="2400"/>
            </a:lvl1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a:t>
            </a:r>
          </a:p>
        </p:txBody>
      </p:sp>
      <p:sp>
        <p:nvSpPr>
          <p:cNvPr id="33" name="Text Placeholder 7">
            <a:extLst>
              <a:ext uri="{FF2B5EF4-FFF2-40B4-BE49-F238E27FC236}">
                <a16:creationId xmlns:a16="http://schemas.microsoft.com/office/drawing/2014/main" id="{9018D21B-E7D8-4A48-B916-4907AC81346D}"/>
              </a:ext>
            </a:extLst>
          </p:cNvPr>
          <p:cNvSpPr>
            <a:spLocks noGrp="1"/>
          </p:cNvSpPr>
          <p:nvPr>
            <p:ph type="body" sz="quarter" idx="12" hasCustomPrompt="1"/>
          </p:nvPr>
        </p:nvSpPr>
        <p:spPr>
          <a:xfrm>
            <a:off x="6257904" y="2965770"/>
            <a:ext cx="5133307" cy="402590"/>
          </a:xfrm>
        </p:spPr>
        <p:txBody>
          <a:bodyPr>
            <a:normAutofit/>
          </a:bodyPr>
          <a:lstStyle>
            <a:lvl1pPr>
              <a:defRPr sz="2699" b="0" i="0">
                <a:solidFill>
                  <a:schemeClr val="bg2"/>
                </a:solidFill>
                <a:latin typeface="Community" panose="02000303040000020003" pitchFamily="2" charset="0"/>
              </a:defRPr>
            </a:lvl1pPr>
          </a:lstStyle>
          <a:p>
            <a:pPr lvl="0"/>
            <a:r>
              <a:rPr lang="en-US"/>
              <a:t>Enter title here</a:t>
            </a:r>
          </a:p>
        </p:txBody>
      </p:sp>
      <p:sp>
        <p:nvSpPr>
          <p:cNvPr id="35" name="Text Placeholder 9">
            <a:extLst>
              <a:ext uri="{FF2B5EF4-FFF2-40B4-BE49-F238E27FC236}">
                <a16:creationId xmlns:a16="http://schemas.microsoft.com/office/drawing/2014/main" id="{0EEB1282-65C8-DA42-B84E-2C0948F8959A}"/>
              </a:ext>
            </a:extLst>
          </p:cNvPr>
          <p:cNvSpPr>
            <a:spLocks noGrp="1"/>
          </p:cNvSpPr>
          <p:nvPr>
            <p:ph type="body" sz="quarter" idx="14" hasCustomPrompt="1"/>
          </p:nvPr>
        </p:nvSpPr>
        <p:spPr>
          <a:xfrm>
            <a:off x="6248380" y="3709406"/>
            <a:ext cx="5180925" cy="2057400"/>
          </a:xfrm>
        </p:spPr>
        <p:txBody>
          <a:bodyPr>
            <a:noAutofit/>
          </a:bodyPr>
          <a:lstStyle>
            <a:lvl1pPr>
              <a:defRPr sz="2400"/>
            </a:lvl1pPr>
          </a:lstStyle>
          <a:p>
            <a:pPr lvl="0"/>
            <a:r>
              <a:rPr lang="en-US"/>
              <a:t>Lorem ipsum dolor sit </a:t>
            </a:r>
            <a:r>
              <a:rPr lang="en-US" err="1"/>
              <a:t>amet</a:t>
            </a:r>
            <a:r>
              <a:rPr lang="en-US"/>
              <a:t> </a:t>
            </a:r>
            <a:r>
              <a:rPr lang="en-US" err="1"/>
              <a:t>amet</a:t>
            </a:r>
            <a:r>
              <a:rPr lang="en-US"/>
              <a:t> </a:t>
            </a:r>
            <a:r>
              <a:rPr lang="en-US" err="1"/>
              <a:t>possimus</a:t>
            </a:r>
            <a:r>
              <a:rPr lang="en-US"/>
              <a:t> </a:t>
            </a:r>
            <a:r>
              <a:rPr lang="en-US" err="1"/>
              <a:t>fuga</a:t>
            </a:r>
            <a:r>
              <a:rPr lang="en-US"/>
              <a:t> </a:t>
            </a:r>
            <a:r>
              <a:rPr lang="en-US" err="1"/>
              <a:t>illo</a:t>
            </a:r>
            <a:r>
              <a:rPr lang="en-US"/>
              <a:t> non. </a:t>
            </a:r>
            <a:r>
              <a:rPr lang="en-US" err="1"/>
              <a:t>aut</a:t>
            </a:r>
            <a:r>
              <a:rPr lang="en-US"/>
              <a:t> id </a:t>
            </a:r>
            <a:r>
              <a:rPr lang="en-US" err="1"/>
              <a:t>unum</a:t>
            </a:r>
            <a:r>
              <a:rPr lang="en-US"/>
              <a:t> </a:t>
            </a:r>
            <a:r>
              <a:rPr lang="en-US" err="1"/>
              <a:t>enim</a:t>
            </a:r>
            <a:r>
              <a:rPr lang="en-US"/>
              <a:t> </a:t>
            </a:r>
            <a:r>
              <a:rPr lang="en-US" err="1"/>
              <a:t>quibusdam</a:t>
            </a:r>
            <a:r>
              <a:rPr lang="en-US"/>
              <a:t>. </a:t>
            </a:r>
            <a:r>
              <a:rPr lang="en-US" err="1"/>
              <a:t>voluptatem</a:t>
            </a:r>
            <a:r>
              <a:rPr lang="en-US"/>
              <a:t> </a:t>
            </a:r>
            <a:r>
              <a:rPr lang="en-US" err="1"/>
              <a:t>eaque</a:t>
            </a:r>
            <a:r>
              <a:rPr lang="en-US"/>
              <a:t> qui </a:t>
            </a:r>
            <a:r>
              <a:rPr lang="en-US" err="1"/>
              <a:t>pariatur</a:t>
            </a:r>
            <a:r>
              <a:rPr lang="en-US"/>
              <a:t> </a:t>
            </a:r>
            <a:r>
              <a:rPr lang="en-US" err="1"/>
              <a:t>officii</a:t>
            </a:r>
            <a:r>
              <a:rPr lang="en-US"/>
              <a:t>. quod Duis </a:t>
            </a:r>
            <a:r>
              <a:rPr lang="en-US" err="1"/>
              <a:t>Excepteur</a:t>
            </a:r>
            <a:r>
              <a:rPr lang="en-US"/>
              <a:t>, </a:t>
            </a:r>
            <a:r>
              <a:rPr lang="en-US" err="1"/>
              <a:t>tenetur</a:t>
            </a:r>
            <a:r>
              <a:rPr lang="en-US"/>
              <a:t> animi.</a:t>
            </a:r>
          </a:p>
        </p:txBody>
      </p:sp>
      <p:sp>
        <p:nvSpPr>
          <p:cNvPr id="9" name="Folded Corner 8">
            <a:extLst>
              <a:ext uri="{FF2B5EF4-FFF2-40B4-BE49-F238E27FC236}">
                <a16:creationId xmlns:a16="http://schemas.microsoft.com/office/drawing/2014/main" id="{CDDD7182-47FC-354E-BFA2-0F9DE2CC9BA0}"/>
              </a:ext>
              <a:ext uri="{C183D7F6-B498-43B3-948B-1728B52AA6E4}">
                <adec:decorative xmlns:adec="http://schemas.microsoft.com/office/drawing/2017/decorative" val="1"/>
              </a:ext>
            </a:extLst>
          </p:cNvPr>
          <p:cNvSpPr/>
          <p:nvPr userDrawn="1"/>
        </p:nvSpPr>
        <p:spPr>
          <a:xfrm>
            <a:off x="0" y="-1219200"/>
            <a:ext cx="6248380" cy="8763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make a main point, supported by two key sections with titles.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all text font should be compelling in content best suited for longer-form reading.</a:t>
            </a:r>
          </a:p>
        </p:txBody>
      </p:sp>
    </p:spTree>
    <p:extLst>
      <p:ext uri="{BB962C8B-B14F-4D97-AF65-F5344CB8AC3E}">
        <p14:creationId xmlns:p14="http://schemas.microsoft.com/office/powerpoint/2010/main" val="245468181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s on large imag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BFCFA93-363D-7742-9DD9-396B7E9A34D1}"/>
              </a:ext>
              <a:ext uri="{C183D7F6-B498-43B3-948B-1728B52AA6E4}">
                <adec:decorative xmlns:adec="http://schemas.microsoft.com/office/drawing/2017/decorative" val="1"/>
              </a:ext>
            </a:extLst>
          </p:cNvPr>
          <p:cNvSpPr/>
          <p:nvPr userDrawn="1"/>
        </p:nvSpPr>
        <p:spPr>
          <a:xfrm>
            <a:off x="-2338242" y="-951172"/>
            <a:ext cx="8759203" cy="876034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Picture Placeholder 7" descr="Image placeholder">
            <a:extLst>
              <a:ext uri="{FF2B5EF4-FFF2-40B4-BE49-F238E27FC236}">
                <a16:creationId xmlns:a16="http://schemas.microsoft.com/office/drawing/2014/main" id="{86DD7381-FEE2-5142-849D-5F6B03AB734B}"/>
              </a:ext>
            </a:extLst>
          </p:cNvPr>
          <p:cNvSpPr>
            <a:spLocks noGrp="1"/>
          </p:cNvSpPr>
          <p:nvPr>
            <p:ph type="pic" sz="quarter" idx="10" hasCustomPrompt="1"/>
          </p:nvPr>
        </p:nvSpPr>
        <p:spPr>
          <a:xfrm>
            <a:off x="4764789" y="-1"/>
            <a:ext cx="7427212" cy="6858001"/>
          </a:xfrm>
          <a:custGeom>
            <a:avLst/>
            <a:gdLst>
              <a:gd name="connsiteX0" fmla="*/ 0 w 14856359"/>
              <a:gd name="connsiteY0" fmla="*/ 0 h 13716001"/>
              <a:gd name="connsiteX1" fmla="*/ 14856359 w 14856359"/>
              <a:gd name="connsiteY1" fmla="*/ 0 h 13716001"/>
              <a:gd name="connsiteX2" fmla="*/ 14856359 w 14856359"/>
              <a:gd name="connsiteY2" fmla="*/ 13716001 h 13716001"/>
              <a:gd name="connsiteX3" fmla="*/ 1 w 14856359"/>
              <a:gd name="connsiteY3" fmla="*/ 13716001 h 13716001"/>
              <a:gd name="connsiteX4" fmla="*/ 124826 w 14856359"/>
              <a:gd name="connsiteY4" fmla="*/ 13617908 h 13716001"/>
              <a:gd name="connsiteX5" fmla="*/ 3312778 w 14856359"/>
              <a:gd name="connsiteY5" fmla="*/ 6858001 h 13716001"/>
              <a:gd name="connsiteX6" fmla="*/ 124826 w 14856359"/>
              <a:gd name="connsiteY6" fmla="*/ 98094 h 1371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6359" h="13716001">
                <a:moveTo>
                  <a:pt x="0" y="0"/>
                </a:moveTo>
                <a:lnTo>
                  <a:pt x="14856359" y="0"/>
                </a:lnTo>
                <a:lnTo>
                  <a:pt x="14856359" y="13716001"/>
                </a:lnTo>
                <a:lnTo>
                  <a:pt x="1" y="13716001"/>
                </a:lnTo>
                <a:lnTo>
                  <a:pt x="124826" y="13617908"/>
                </a:lnTo>
                <a:cubicBezTo>
                  <a:pt x="2071788" y="12011132"/>
                  <a:pt x="3312778" y="9579491"/>
                  <a:pt x="3312778" y="6858001"/>
                </a:cubicBezTo>
                <a:cubicBezTo>
                  <a:pt x="3312778" y="4136511"/>
                  <a:pt x="2071788" y="1704870"/>
                  <a:pt x="124826" y="98094"/>
                </a:cubicBezTo>
                <a:close/>
              </a:path>
            </a:pathLst>
          </a:custGeom>
          <a:pattFill prst="wdUpDiag">
            <a:fgClr>
              <a:srgbClr val="FADFD9"/>
            </a:fgClr>
            <a:bgClr>
              <a:schemeClr val="bg1"/>
            </a:bgClr>
          </a:pattFill>
        </p:spPr>
        <p:txBody>
          <a:bodyPr wrap="square" lIns="8503920" rIns="2834640" anchor="ctr">
            <a:noAutofit/>
          </a:bodyPr>
          <a:lstStyle>
            <a:lvl1pPr marL="0" indent="0" algn="r">
              <a:buFontTx/>
              <a:buNone/>
              <a:defRPr sz="2200"/>
            </a:lvl1pPr>
          </a:lstStyle>
          <a:p>
            <a:r>
              <a:rPr lang="en-US"/>
              <a:t>Drag and drop image here</a:t>
            </a:r>
          </a:p>
        </p:txBody>
      </p:sp>
      <p:sp>
        <p:nvSpPr>
          <p:cNvPr id="7" name="Title 1">
            <a:extLst>
              <a:ext uri="{FF2B5EF4-FFF2-40B4-BE49-F238E27FC236}">
                <a16:creationId xmlns:a16="http://schemas.microsoft.com/office/drawing/2014/main" id="{EF6A0D7F-082A-3248-91D9-53919F556DC0}"/>
              </a:ext>
            </a:extLst>
          </p:cNvPr>
          <p:cNvSpPr>
            <a:spLocks noGrp="1"/>
          </p:cNvSpPr>
          <p:nvPr>
            <p:ph type="title" hasCustomPrompt="1"/>
          </p:nvPr>
        </p:nvSpPr>
        <p:spPr>
          <a:xfrm>
            <a:off x="720377" y="2408238"/>
            <a:ext cx="4617006" cy="1020763"/>
          </a:xfrm>
          <a:noFill/>
        </p:spPr>
        <p:txBody>
          <a:bodyPr vert="horz" lIns="0" tIns="45720" rIns="0" bIns="45720" rtlCol="0" anchor="b" anchorCtr="0">
            <a:noAutofit/>
          </a:bodyPr>
          <a:lstStyle>
            <a:lvl1pPr>
              <a:defRPr lang="en-US" sz="5749" dirty="0">
                <a:ea typeface="+mn-ea"/>
                <a:cs typeface="+mn-cs"/>
              </a:defRPr>
            </a:lvl1pPr>
          </a:lstStyle>
          <a:p>
            <a:pPr lvl="0"/>
            <a:r>
              <a:rPr lang="en-US"/>
              <a:t>Enter slide title here in two lines</a:t>
            </a:r>
          </a:p>
        </p:txBody>
      </p:sp>
      <p:sp>
        <p:nvSpPr>
          <p:cNvPr id="16" name="Text Placeholder 2">
            <a:extLst>
              <a:ext uri="{FF2B5EF4-FFF2-40B4-BE49-F238E27FC236}">
                <a16:creationId xmlns:a16="http://schemas.microsoft.com/office/drawing/2014/main" id="{06BE4672-B180-CF4F-9153-F4E02DA2C6AD}"/>
              </a:ext>
            </a:extLst>
          </p:cNvPr>
          <p:cNvSpPr>
            <a:spLocks noGrp="1"/>
          </p:cNvSpPr>
          <p:nvPr>
            <p:ph type="body" sz="quarter" idx="12" hasCustomPrompt="1"/>
          </p:nvPr>
        </p:nvSpPr>
        <p:spPr>
          <a:xfrm>
            <a:off x="710439" y="3642773"/>
            <a:ext cx="4617006" cy="1071784"/>
          </a:xfrm>
        </p:spPr>
        <p:txBody>
          <a:bodyPr>
            <a:noAutofit/>
          </a:bodyPr>
          <a:lstStyle>
            <a:lvl1pPr marL="0" indent="0">
              <a:buNone/>
              <a:defRPr sz="2699">
                <a:solidFill>
                  <a:schemeClr val="accent6"/>
                </a:solidFill>
              </a:defRPr>
            </a:lvl1pPr>
            <a:lvl2pPr marL="457109" indent="0">
              <a:buNone/>
              <a:defRPr sz="2699">
                <a:solidFill>
                  <a:schemeClr val="accent6"/>
                </a:solidFill>
              </a:defRPr>
            </a:lvl2pPr>
            <a:lvl3pPr marL="914217" indent="0">
              <a:buNone/>
              <a:defRPr sz="2699">
                <a:solidFill>
                  <a:schemeClr val="accent6"/>
                </a:solidFill>
              </a:defRPr>
            </a:lvl3pPr>
            <a:lvl4pPr marL="1371326" indent="0">
              <a:buNone/>
              <a:defRPr sz="2699">
                <a:solidFill>
                  <a:schemeClr val="accent6"/>
                </a:solidFill>
              </a:defRPr>
            </a:lvl4pPr>
            <a:lvl5pPr marL="1828434" indent="0">
              <a:buNone/>
              <a:defRPr sz="2699">
                <a:solidFill>
                  <a:schemeClr val="accent6"/>
                </a:solidFill>
              </a:defRPr>
            </a:lvl5pPr>
          </a:lstStyle>
          <a:p>
            <a:pPr lvl="0"/>
            <a:r>
              <a:rPr lang="en-US"/>
              <a:t>Enter your subtitle here,</a:t>
            </a:r>
            <a:br>
              <a:rPr lang="en-US"/>
            </a:br>
            <a:r>
              <a:rPr lang="en-US"/>
              <a:t>up to three lines</a:t>
            </a:r>
          </a:p>
        </p:txBody>
      </p:sp>
      <p:sp>
        <p:nvSpPr>
          <p:cNvPr id="6" name="Folded Corner 5">
            <a:extLst>
              <a:ext uri="{FF2B5EF4-FFF2-40B4-BE49-F238E27FC236}">
                <a16:creationId xmlns:a16="http://schemas.microsoft.com/office/drawing/2014/main" id="{3DD3AFC8-6F22-EF4D-96B6-644B4422994B}"/>
              </a:ext>
              <a:ext uri="{C183D7F6-B498-43B3-948B-1728B52AA6E4}">
                <adec:decorative xmlns:adec="http://schemas.microsoft.com/office/drawing/2017/decorative" val="1"/>
              </a:ext>
            </a:extLst>
          </p:cNvPr>
          <p:cNvSpPr/>
          <p:nvPr userDrawn="1"/>
        </p:nvSpPr>
        <p:spPr>
          <a:xfrm>
            <a:off x="0" y="-647700"/>
            <a:ext cx="6096000" cy="4953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has visual impact with dramatic typography and image use.</a:t>
            </a:r>
          </a:p>
        </p:txBody>
      </p:sp>
    </p:spTree>
    <p:extLst>
      <p:ext uri="{BB962C8B-B14F-4D97-AF65-F5344CB8AC3E}">
        <p14:creationId xmlns:p14="http://schemas.microsoft.com/office/powerpoint/2010/main" val="734226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een_title 2">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DF42923-C504-794F-BC19-BB851F53A775}"/>
              </a:ext>
              <a:ext uri="{C183D7F6-B498-43B3-948B-1728B52AA6E4}">
                <adec:decorative xmlns:adec="http://schemas.microsoft.com/office/drawing/2017/decorative"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3E41A573-57FF-DE4A-B84D-1B61945993B0}"/>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D7E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1" name="Freeform 10">
            <a:extLst>
              <a:ext uri="{FF2B5EF4-FFF2-40B4-BE49-F238E27FC236}">
                <a16:creationId xmlns:a16="http://schemas.microsoft.com/office/drawing/2014/main" id="{5812157B-2B37-7648-BA94-B40686A41E3A}"/>
              </a:ext>
              <a:ext uri="{C183D7F6-B498-43B3-948B-1728B52AA6E4}">
                <adec:decorative xmlns:adec="http://schemas.microsoft.com/office/drawing/2017/decorative"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3" name="Title 2">
            <a:extLst>
              <a:ext uri="{FF2B5EF4-FFF2-40B4-BE49-F238E27FC236}">
                <a16:creationId xmlns:a16="http://schemas.microsoft.com/office/drawing/2014/main" id="{706A3B0C-1962-6244-9784-9940F012B43F}"/>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accent1"/>
                </a:solidFill>
                <a:ea typeface="+mn-ea"/>
                <a:cs typeface="+mn-cs"/>
              </a:defRPr>
            </a:lvl1pPr>
          </a:lstStyle>
          <a:p>
            <a:pPr marL="0" lvl="0" indent="0">
              <a:spcBef>
                <a:spcPts val="1000"/>
              </a:spcBef>
              <a:buFontTx/>
            </a:pPr>
            <a:r>
              <a:rPr lang="en-US"/>
              <a:t>Enter slide title here</a:t>
            </a:r>
          </a:p>
        </p:txBody>
      </p:sp>
      <p:sp>
        <p:nvSpPr>
          <p:cNvPr id="12" name="Text Placeholder 17">
            <a:extLst>
              <a:ext uri="{FF2B5EF4-FFF2-40B4-BE49-F238E27FC236}">
                <a16:creationId xmlns:a16="http://schemas.microsoft.com/office/drawing/2014/main" id="{46C1F137-3515-9A43-B3CE-FD88E4059128}"/>
              </a:ext>
            </a:extLst>
          </p:cNvPr>
          <p:cNvSpPr>
            <a:spLocks noGrp="1"/>
          </p:cNvSpPr>
          <p:nvPr userDrawn="1">
            <p:ph type="body" sz="quarter" idx="13" hasCustomPrompt="1"/>
          </p:nvPr>
        </p:nvSpPr>
        <p:spPr>
          <a:xfrm>
            <a:off x="2938874" y="3448033"/>
            <a:ext cx="4466802"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two lines or less</a:t>
            </a:r>
          </a:p>
        </p:txBody>
      </p:sp>
      <p:sp>
        <p:nvSpPr>
          <p:cNvPr id="8" name="Folded Corner 7">
            <a:extLst>
              <a:ext uri="{FF2B5EF4-FFF2-40B4-BE49-F238E27FC236}">
                <a16:creationId xmlns:a16="http://schemas.microsoft.com/office/drawing/2014/main" id="{6E734F67-4554-A040-958A-BDE61F94184E}"/>
              </a:ext>
              <a:ext uri="{C183D7F6-B498-43B3-948B-1728B52AA6E4}">
                <adec:decorative xmlns:adec="http://schemas.microsoft.com/office/drawing/2017/decorative"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page with title and subtitle over brand shapes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when you need more focus on the title.</a:t>
            </a:r>
            <a:endParaRPr lang="en-US" sz="1200">
              <a:solidFill>
                <a:schemeClr val="tx1"/>
              </a:solidFill>
              <a:latin typeface="Source Sans Pro" charset="0"/>
              <a:ea typeface="Source Sans Pro" charset="0"/>
              <a:cs typeface="Source Sans Pro" charset="0"/>
            </a:endParaRPr>
          </a:p>
        </p:txBody>
      </p:sp>
      <p:pic>
        <p:nvPicPr>
          <p:cNvPr id="15" name="Logo">
            <a:extLst>
              <a:ext uri="{FF2B5EF4-FFF2-40B4-BE49-F238E27FC236}">
                <a16:creationId xmlns:a16="http://schemas.microsoft.com/office/drawing/2014/main" id="{BDA6AC91-71AE-194E-A3BD-114D5A15093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185208461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slide: one speak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723485-C88B-AA45-8E0D-9DB938AC4606}"/>
              </a:ext>
              <a:ext uri="{C183D7F6-B498-43B3-948B-1728B52AA6E4}">
                <adec:decorative xmlns:adec="http://schemas.microsoft.com/office/drawing/2017/decorative" val="1"/>
              </a:ext>
            </a:extLst>
          </p:cNvPr>
          <p:cNvSpPr/>
          <p:nvPr/>
        </p:nvSpPr>
        <p:spPr>
          <a:xfrm>
            <a:off x="0" y="0"/>
            <a:ext cx="12192000" cy="3429000"/>
          </a:xfrm>
          <a:prstGeom prst="rect">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ln>
                <a:solidFill>
                  <a:sysClr val="windowText" lastClr="000000"/>
                </a:solidFill>
              </a:ln>
            </a:endParaRPr>
          </a:p>
        </p:txBody>
      </p:sp>
      <p:pic>
        <p:nvPicPr>
          <p:cNvPr id="17" name="Picture 16">
            <a:extLst>
              <a:ext uri="{FF2B5EF4-FFF2-40B4-BE49-F238E27FC236}">
                <a16:creationId xmlns:a16="http://schemas.microsoft.com/office/drawing/2014/main" id="{9825146B-1FC1-D04B-93CD-25738B47D45A}"/>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 name="Title 1">
            <a:extLst>
              <a:ext uri="{FF2B5EF4-FFF2-40B4-BE49-F238E27FC236}">
                <a16:creationId xmlns:a16="http://schemas.microsoft.com/office/drawing/2014/main" id="{D3D1E1EB-A2EE-A74C-A3A9-D279BC79C3AF}"/>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a:t>Enter presentation title here</a:t>
            </a:r>
          </a:p>
        </p:txBody>
      </p:sp>
      <p:sp>
        <p:nvSpPr>
          <p:cNvPr id="33" name="Text Placeholder 28">
            <a:extLst>
              <a:ext uri="{FF2B5EF4-FFF2-40B4-BE49-F238E27FC236}">
                <a16:creationId xmlns:a16="http://schemas.microsoft.com/office/drawing/2014/main" id="{B2F347B6-7545-EC4C-B88E-DA7A06BBDF88}"/>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val="1"/>
              </a:ext>
            </a:extLst>
          </p:cNvPr>
          <p:cNvSpPr>
            <a:spLocks noGrp="1"/>
          </p:cNvSpPr>
          <p:nvPr>
            <p:ph type="pic" sz="quarter" idx="11" hasCustomPrompt="1"/>
          </p:nvPr>
        </p:nvSpPr>
        <p:spPr>
          <a:xfrm>
            <a:off x="1012011"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11" name="Folded Corner 10">
            <a:extLst>
              <a:ext uri="{FF2B5EF4-FFF2-40B4-BE49-F238E27FC236}">
                <a16:creationId xmlns:a16="http://schemas.microsoft.com/office/drawing/2014/main" id="{CF10B45B-0924-054D-9F26-8E81EE63E9C7}"/>
              </a:ext>
              <a:ext uri="{C183D7F6-B498-43B3-948B-1728B52AA6E4}">
                <adec:decorative xmlns:adec="http://schemas.microsoft.com/office/drawing/2017/decorative"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is for topic panels with one speaker.</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68390451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slide: 2 speakers">
    <p:bg>
      <p:bgPr>
        <a:solidFill>
          <a:srgbClr val="FDFAF5"/>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DD98565-7254-EE44-B43E-57FC83F9388F}"/>
              </a:ext>
              <a:ext uri="{C183D7F6-B498-43B3-948B-1728B52AA6E4}">
                <adec:decorative xmlns:adec="http://schemas.microsoft.com/office/drawing/2017/decorative" val="1"/>
              </a:ext>
            </a:extLst>
          </p:cNvPr>
          <p:cNvSpPr/>
          <p:nvPr userDrawn="1"/>
        </p:nvSpPr>
        <p:spPr>
          <a:xfrm>
            <a:off x="0" y="0"/>
            <a:ext cx="12192000" cy="3429000"/>
          </a:xfrm>
          <a:prstGeom prst="rect">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20" name="Picture 19">
            <a:extLst>
              <a:ext uri="{FF2B5EF4-FFF2-40B4-BE49-F238E27FC236}">
                <a16:creationId xmlns:a16="http://schemas.microsoft.com/office/drawing/2014/main" id="{CB4128AB-A1B8-B547-A96C-24176DF3892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7" name="Title 1">
            <a:extLst>
              <a:ext uri="{FF2B5EF4-FFF2-40B4-BE49-F238E27FC236}">
                <a16:creationId xmlns:a16="http://schemas.microsoft.com/office/drawing/2014/main" id="{38AB22FF-3E15-4343-B689-705FABA33615}"/>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a:t>Enter presentation title here</a:t>
            </a:r>
          </a:p>
        </p:txBody>
      </p:sp>
      <p:sp>
        <p:nvSpPr>
          <p:cNvPr id="23" name="Text Placeholder 28">
            <a:extLst>
              <a:ext uri="{FF2B5EF4-FFF2-40B4-BE49-F238E27FC236}">
                <a16:creationId xmlns:a16="http://schemas.microsoft.com/office/drawing/2014/main" id="{5859809C-2FC3-5946-9ADA-4337F868F863}"/>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val="1"/>
              </a:ext>
            </a:extLst>
          </p:cNvPr>
          <p:cNvSpPr>
            <a:spLocks noGrp="1"/>
          </p:cNvSpPr>
          <p:nvPr>
            <p:ph type="pic" sz="quarter" idx="11" hasCustomPrompt="1"/>
          </p:nvPr>
        </p:nvSpPr>
        <p:spPr>
          <a:xfrm>
            <a:off x="1012011" y="3671678"/>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36630"/>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52506"/>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val="1"/>
              </a:ext>
            </a:extLst>
          </p:cNvPr>
          <p:cNvSpPr>
            <a:spLocks noGrp="1"/>
          </p:cNvSpPr>
          <p:nvPr>
            <p:ph type="pic" sz="quarter" idx="12" hasCustomPrompt="1"/>
          </p:nvPr>
        </p:nvSpPr>
        <p:spPr>
          <a:xfrm>
            <a:off x="3888672" y="3671678"/>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3701236" y="5536630"/>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3701236" y="5852506"/>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13" name="Folded Corner 12">
            <a:extLst>
              <a:ext uri="{FF2B5EF4-FFF2-40B4-BE49-F238E27FC236}">
                <a16:creationId xmlns:a16="http://schemas.microsoft.com/office/drawing/2014/main" id="{B19A892B-7709-7547-A8B7-C60C0C7757CC}"/>
              </a:ext>
              <a:ext uri="{C183D7F6-B498-43B3-948B-1728B52AA6E4}">
                <adec:decorative xmlns:adec="http://schemas.microsoft.com/office/drawing/2017/decorative"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is for topic panels with 2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2412972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slide: 3 speakers">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301F7E9-46CC-3741-A623-265E5A00367D}"/>
              </a:ext>
            </a:extLst>
          </p:cNvPr>
          <p:cNvSpPr/>
          <p:nvPr userDrawn="1"/>
        </p:nvSpPr>
        <p:spPr>
          <a:xfrm>
            <a:off x="0" y="0"/>
            <a:ext cx="12192000" cy="3429000"/>
          </a:xfrm>
          <a:prstGeom prst="rect">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26" name="Picture 25">
            <a:extLst>
              <a:ext uri="{FF2B5EF4-FFF2-40B4-BE49-F238E27FC236}">
                <a16:creationId xmlns:a16="http://schemas.microsoft.com/office/drawing/2014/main" id="{3EA9B617-75C8-424E-A5E3-40AB1E11E8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17" name="Title 1">
            <a:extLst>
              <a:ext uri="{FF2B5EF4-FFF2-40B4-BE49-F238E27FC236}">
                <a16:creationId xmlns:a16="http://schemas.microsoft.com/office/drawing/2014/main" id="{EE072583-B67E-184F-BB23-48AB7B4159C8}"/>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a:t>Enter presentation title here</a:t>
            </a:r>
          </a:p>
        </p:txBody>
      </p:sp>
      <p:sp>
        <p:nvSpPr>
          <p:cNvPr id="28" name="Text Placeholder 28">
            <a:extLst>
              <a:ext uri="{FF2B5EF4-FFF2-40B4-BE49-F238E27FC236}">
                <a16:creationId xmlns:a16="http://schemas.microsoft.com/office/drawing/2014/main" id="{D3C13650-C22D-F346-8B75-456A584E296D}"/>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val="1"/>
              </a:ext>
            </a:extLst>
          </p:cNvPr>
          <p:cNvSpPr>
            <a:spLocks noGrp="1"/>
          </p:cNvSpPr>
          <p:nvPr>
            <p:ph type="pic" sz="quarter" idx="11" hasCustomPrompt="1"/>
          </p:nvPr>
        </p:nvSpPr>
        <p:spPr>
          <a:xfrm>
            <a:off x="1012011"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val="1"/>
              </a:ext>
            </a:extLst>
          </p:cNvPr>
          <p:cNvSpPr>
            <a:spLocks noGrp="1"/>
          </p:cNvSpPr>
          <p:nvPr>
            <p:ph type="pic" sz="quarter" idx="12" hasCustomPrompt="1"/>
          </p:nvPr>
        </p:nvSpPr>
        <p:spPr>
          <a:xfrm>
            <a:off x="3888672"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5" name="Picture Placeholder 18">
            <a:extLst>
              <a:ext uri="{FF2B5EF4-FFF2-40B4-BE49-F238E27FC236}">
                <a16:creationId xmlns:a16="http://schemas.microsoft.com/office/drawing/2014/main" id="{5C1CEB3C-3E83-184B-97B3-1B97081126BC}"/>
              </a:ext>
              <a:ext uri="{C183D7F6-B498-43B3-948B-1728B52AA6E4}">
                <adec:decorative xmlns:adec="http://schemas.microsoft.com/office/drawing/2017/decorative" val="1"/>
              </a:ext>
            </a:extLst>
          </p:cNvPr>
          <p:cNvSpPr>
            <a:spLocks noGrp="1"/>
          </p:cNvSpPr>
          <p:nvPr>
            <p:ph type="pic" sz="quarter" idx="14" hasCustomPrompt="1"/>
          </p:nvPr>
        </p:nvSpPr>
        <p:spPr>
          <a:xfrm>
            <a:off x="6830807"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3701236"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3701236"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0E2B96AF-5B48-C541-ABC9-0F9AE09D3D60}"/>
              </a:ext>
            </a:extLst>
          </p:cNvPr>
          <p:cNvSpPr>
            <a:spLocks noGrp="1"/>
          </p:cNvSpPr>
          <p:nvPr>
            <p:ph type="body" sz="quarter" idx="23" hasCustomPrompt="1"/>
          </p:nvPr>
        </p:nvSpPr>
        <p:spPr>
          <a:xfrm>
            <a:off x="6605318"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4204D678-1313-D140-965F-9A0573943C1A}"/>
              </a:ext>
            </a:extLst>
          </p:cNvPr>
          <p:cNvSpPr>
            <a:spLocks noGrp="1"/>
          </p:cNvSpPr>
          <p:nvPr>
            <p:ph type="body" sz="quarter" idx="24" hasCustomPrompt="1"/>
          </p:nvPr>
        </p:nvSpPr>
        <p:spPr>
          <a:xfrm>
            <a:off x="6605318"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16" name="Folded Corner 15">
            <a:extLst>
              <a:ext uri="{FF2B5EF4-FFF2-40B4-BE49-F238E27FC236}">
                <a16:creationId xmlns:a16="http://schemas.microsoft.com/office/drawing/2014/main" id="{A1EE1320-6906-0F41-A1E2-6E2071D592FF}"/>
              </a:ext>
              <a:ext uri="{C183D7F6-B498-43B3-948B-1728B52AA6E4}">
                <adec:decorative xmlns:adec="http://schemas.microsoft.com/office/drawing/2017/decorative"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is for topic panels with32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92708328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slide: 4 speakers">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77BBA68-9473-7140-AA46-1269EBBCA57A}"/>
              </a:ext>
            </a:extLst>
          </p:cNvPr>
          <p:cNvSpPr/>
          <p:nvPr userDrawn="1"/>
        </p:nvSpPr>
        <p:spPr>
          <a:xfrm>
            <a:off x="0" y="0"/>
            <a:ext cx="12192000" cy="3180877"/>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30" name="Picture 29">
            <a:extLst>
              <a:ext uri="{FF2B5EF4-FFF2-40B4-BE49-F238E27FC236}">
                <a16:creationId xmlns:a16="http://schemas.microsoft.com/office/drawing/2014/main" id="{E038C9CB-9C3E-AD4C-B636-540A529747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0" name="Title 1">
            <a:extLst>
              <a:ext uri="{FF2B5EF4-FFF2-40B4-BE49-F238E27FC236}">
                <a16:creationId xmlns:a16="http://schemas.microsoft.com/office/drawing/2014/main" id="{BF171157-6363-FF43-B01A-6F57419AD3BA}"/>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a:t>Enter presentation title here</a:t>
            </a:r>
          </a:p>
        </p:txBody>
      </p:sp>
      <p:sp>
        <p:nvSpPr>
          <p:cNvPr id="32" name="Text Placeholder 28">
            <a:extLst>
              <a:ext uri="{FF2B5EF4-FFF2-40B4-BE49-F238E27FC236}">
                <a16:creationId xmlns:a16="http://schemas.microsoft.com/office/drawing/2014/main" id="{F07CE224-6B28-7B44-9D4C-14E43B0443ED}"/>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val="1"/>
              </a:ext>
            </a:extLst>
          </p:cNvPr>
          <p:cNvSpPr>
            <a:spLocks noGrp="1"/>
          </p:cNvSpPr>
          <p:nvPr>
            <p:ph type="pic" sz="quarter" idx="11" hasCustomPrompt="1"/>
          </p:nvPr>
        </p:nvSpPr>
        <p:spPr>
          <a:xfrm>
            <a:off x="1012011"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val="1"/>
              </a:ext>
            </a:extLst>
          </p:cNvPr>
          <p:cNvSpPr>
            <a:spLocks noGrp="1"/>
          </p:cNvSpPr>
          <p:nvPr>
            <p:ph type="pic" sz="quarter" idx="12" hasCustomPrompt="1"/>
          </p:nvPr>
        </p:nvSpPr>
        <p:spPr>
          <a:xfrm>
            <a:off x="3888672"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5" name="Picture Placeholder 18">
            <a:extLst>
              <a:ext uri="{FF2B5EF4-FFF2-40B4-BE49-F238E27FC236}">
                <a16:creationId xmlns:a16="http://schemas.microsoft.com/office/drawing/2014/main" id="{5C1CEB3C-3E83-184B-97B3-1B97081126BC}"/>
              </a:ext>
              <a:ext uri="{C183D7F6-B498-43B3-948B-1728B52AA6E4}">
                <adec:decorative xmlns:adec="http://schemas.microsoft.com/office/drawing/2017/decorative" val="1"/>
              </a:ext>
            </a:extLst>
          </p:cNvPr>
          <p:cNvSpPr>
            <a:spLocks noGrp="1"/>
          </p:cNvSpPr>
          <p:nvPr>
            <p:ph type="pic" sz="quarter" idx="14" hasCustomPrompt="1"/>
          </p:nvPr>
        </p:nvSpPr>
        <p:spPr>
          <a:xfrm>
            <a:off x="6830807" y="3677123"/>
            <a:ext cx="1628471" cy="1628683"/>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a:solidFill>
                  <a:schemeClr val="accent6"/>
                </a:solidFill>
              </a:defRPr>
            </a:lvl1pPr>
          </a:lstStyle>
          <a:p>
            <a:r>
              <a:rPr lang="en-US"/>
              <a:t>Drag and drop image here</a:t>
            </a:r>
          </a:p>
        </p:txBody>
      </p:sp>
      <p:sp>
        <p:nvSpPr>
          <p:cNvPr id="27" name="Picture Placeholder 18">
            <a:extLst>
              <a:ext uri="{FF2B5EF4-FFF2-40B4-BE49-F238E27FC236}">
                <a16:creationId xmlns:a16="http://schemas.microsoft.com/office/drawing/2014/main" id="{A5960CF8-68A7-1A47-80D4-9C4D054534D6}"/>
              </a:ext>
              <a:ext uri="{C183D7F6-B498-43B3-948B-1728B52AA6E4}">
                <adec:decorative xmlns:adec="http://schemas.microsoft.com/office/drawing/2017/decorative" val="1"/>
              </a:ext>
            </a:extLst>
          </p:cNvPr>
          <p:cNvSpPr>
            <a:spLocks noGrp="1"/>
          </p:cNvSpPr>
          <p:nvPr>
            <p:ph type="pic" sz="quarter" idx="15" hasCustomPrompt="1"/>
          </p:nvPr>
        </p:nvSpPr>
        <p:spPr>
          <a:xfrm>
            <a:off x="9745521"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3701236"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3701236"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0E2B96AF-5B48-C541-ABC9-0F9AE09D3D60}"/>
              </a:ext>
            </a:extLst>
          </p:cNvPr>
          <p:cNvSpPr>
            <a:spLocks noGrp="1"/>
          </p:cNvSpPr>
          <p:nvPr>
            <p:ph type="body" sz="quarter" idx="23" hasCustomPrompt="1"/>
          </p:nvPr>
        </p:nvSpPr>
        <p:spPr>
          <a:xfrm>
            <a:off x="6605318"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4204D678-1313-D140-965F-9A0573943C1A}"/>
              </a:ext>
            </a:extLst>
          </p:cNvPr>
          <p:cNvSpPr>
            <a:spLocks noGrp="1"/>
          </p:cNvSpPr>
          <p:nvPr>
            <p:ph type="body" sz="quarter" idx="24" hasCustomPrompt="1"/>
          </p:nvPr>
        </p:nvSpPr>
        <p:spPr>
          <a:xfrm>
            <a:off x="6605318"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2" name="Text Placeholder 34">
            <a:extLst>
              <a:ext uri="{FF2B5EF4-FFF2-40B4-BE49-F238E27FC236}">
                <a16:creationId xmlns:a16="http://schemas.microsoft.com/office/drawing/2014/main" id="{EB65A1DF-08ED-D346-BC56-E1B62FE08929}"/>
              </a:ext>
            </a:extLst>
          </p:cNvPr>
          <p:cNvSpPr>
            <a:spLocks noGrp="1"/>
          </p:cNvSpPr>
          <p:nvPr>
            <p:ph type="body" sz="quarter" idx="25" hasCustomPrompt="1"/>
          </p:nvPr>
        </p:nvSpPr>
        <p:spPr>
          <a:xfrm>
            <a:off x="952003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3" name="Text Placeholder 34">
            <a:extLst>
              <a:ext uri="{FF2B5EF4-FFF2-40B4-BE49-F238E27FC236}">
                <a16:creationId xmlns:a16="http://schemas.microsoft.com/office/drawing/2014/main" id="{21413E0E-2BEC-CE49-AB43-1E5800A34600}"/>
              </a:ext>
            </a:extLst>
          </p:cNvPr>
          <p:cNvSpPr>
            <a:spLocks noGrp="1"/>
          </p:cNvSpPr>
          <p:nvPr>
            <p:ph type="body" sz="quarter" idx="26" hasCustomPrompt="1"/>
          </p:nvPr>
        </p:nvSpPr>
        <p:spPr>
          <a:xfrm>
            <a:off x="952003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Folded Corner 22">
            <a:extLst>
              <a:ext uri="{FF2B5EF4-FFF2-40B4-BE49-F238E27FC236}">
                <a16:creationId xmlns:a16="http://schemas.microsoft.com/office/drawing/2014/main" id="{8A2EC4D1-AF2D-7141-B6C9-007AB0F261A6}"/>
              </a:ext>
              <a:ext uri="{C183D7F6-B498-43B3-948B-1728B52AA6E4}">
                <adec:decorative xmlns:adec="http://schemas.microsoft.com/office/drawing/2017/decorative"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is for topic panels with 4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92586482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slide: 5 speakers">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77BBA68-9473-7140-AA46-1269EBBCA57A}"/>
              </a:ext>
            </a:extLst>
          </p:cNvPr>
          <p:cNvSpPr/>
          <p:nvPr userDrawn="1"/>
        </p:nvSpPr>
        <p:spPr>
          <a:xfrm>
            <a:off x="0" y="0"/>
            <a:ext cx="12192000" cy="3180877"/>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30" name="Picture 29">
            <a:extLst>
              <a:ext uri="{FF2B5EF4-FFF2-40B4-BE49-F238E27FC236}">
                <a16:creationId xmlns:a16="http://schemas.microsoft.com/office/drawing/2014/main" id="{E038C9CB-9C3E-AD4C-B636-540A529747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0" name="Title 1">
            <a:extLst>
              <a:ext uri="{FF2B5EF4-FFF2-40B4-BE49-F238E27FC236}">
                <a16:creationId xmlns:a16="http://schemas.microsoft.com/office/drawing/2014/main" id="{BF171157-6363-FF43-B01A-6F57419AD3BA}"/>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a:t>Enter presentation title here</a:t>
            </a:r>
          </a:p>
        </p:txBody>
      </p:sp>
      <p:sp>
        <p:nvSpPr>
          <p:cNvPr id="32" name="Text Placeholder 28">
            <a:extLst>
              <a:ext uri="{FF2B5EF4-FFF2-40B4-BE49-F238E27FC236}">
                <a16:creationId xmlns:a16="http://schemas.microsoft.com/office/drawing/2014/main" id="{F07CE224-6B28-7B44-9D4C-14E43B0443ED}"/>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val="1"/>
              </a:ext>
            </a:extLst>
          </p:cNvPr>
          <p:cNvSpPr>
            <a:spLocks noGrp="1"/>
          </p:cNvSpPr>
          <p:nvPr>
            <p:ph type="pic" sz="quarter" idx="11" hasCustomPrompt="1"/>
          </p:nvPr>
        </p:nvSpPr>
        <p:spPr>
          <a:xfrm>
            <a:off x="1012011"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val="1"/>
              </a:ext>
            </a:extLst>
          </p:cNvPr>
          <p:cNvSpPr>
            <a:spLocks noGrp="1"/>
          </p:cNvSpPr>
          <p:nvPr>
            <p:ph type="pic" sz="quarter" idx="12" hasCustomPrompt="1"/>
          </p:nvPr>
        </p:nvSpPr>
        <p:spPr>
          <a:xfrm>
            <a:off x="3119340"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25" name="Picture Placeholder 18">
            <a:extLst>
              <a:ext uri="{FF2B5EF4-FFF2-40B4-BE49-F238E27FC236}">
                <a16:creationId xmlns:a16="http://schemas.microsoft.com/office/drawing/2014/main" id="{5C1CEB3C-3E83-184B-97B3-1B97081126BC}"/>
              </a:ext>
              <a:ext uri="{C183D7F6-B498-43B3-948B-1728B52AA6E4}">
                <adec:decorative xmlns:adec="http://schemas.microsoft.com/office/drawing/2017/decorative" val="1"/>
              </a:ext>
            </a:extLst>
          </p:cNvPr>
          <p:cNvSpPr>
            <a:spLocks noGrp="1"/>
          </p:cNvSpPr>
          <p:nvPr>
            <p:ph type="pic" sz="quarter" idx="14" hasCustomPrompt="1"/>
          </p:nvPr>
        </p:nvSpPr>
        <p:spPr>
          <a:xfrm>
            <a:off x="5283511" y="3677123"/>
            <a:ext cx="1628471" cy="1628683"/>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a:solidFill>
                  <a:schemeClr val="accent6"/>
                </a:solidFill>
              </a:defRPr>
            </a:lvl1pPr>
          </a:lstStyle>
          <a:p>
            <a:r>
              <a:rPr lang="en-US"/>
              <a:t>Drag and drop image here</a:t>
            </a:r>
          </a:p>
        </p:txBody>
      </p:sp>
      <p:sp>
        <p:nvSpPr>
          <p:cNvPr id="27" name="Picture Placeholder 18">
            <a:extLst>
              <a:ext uri="{FF2B5EF4-FFF2-40B4-BE49-F238E27FC236}">
                <a16:creationId xmlns:a16="http://schemas.microsoft.com/office/drawing/2014/main" id="{A5960CF8-68A7-1A47-80D4-9C4D054534D6}"/>
              </a:ext>
              <a:ext uri="{C183D7F6-B498-43B3-948B-1728B52AA6E4}">
                <adec:decorative xmlns:adec="http://schemas.microsoft.com/office/drawing/2017/decorative" val="1"/>
              </a:ext>
            </a:extLst>
          </p:cNvPr>
          <p:cNvSpPr>
            <a:spLocks noGrp="1"/>
          </p:cNvSpPr>
          <p:nvPr>
            <p:ph type="pic" sz="quarter" idx="15" hasCustomPrompt="1"/>
          </p:nvPr>
        </p:nvSpPr>
        <p:spPr>
          <a:xfrm>
            <a:off x="9544826"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2931904"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2931904"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0E2B96AF-5B48-C541-ABC9-0F9AE09D3D60}"/>
              </a:ext>
            </a:extLst>
          </p:cNvPr>
          <p:cNvSpPr>
            <a:spLocks noGrp="1"/>
          </p:cNvSpPr>
          <p:nvPr>
            <p:ph type="body" sz="quarter" idx="23" hasCustomPrompt="1"/>
          </p:nvPr>
        </p:nvSpPr>
        <p:spPr>
          <a:xfrm>
            <a:off x="505802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4204D678-1313-D140-965F-9A0573943C1A}"/>
              </a:ext>
            </a:extLst>
          </p:cNvPr>
          <p:cNvSpPr>
            <a:spLocks noGrp="1"/>
          </p:cNvSpPr>
          <p:nvPr>
            <p:ph type="body" sz="quarter" idx="24" hasCustomPrompt="1"/>
          </p:nvPr>
        </p:nvSpPr>
        <p:spPr>
          <a:xfrm>
            <a:off x="505802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2" name="Text Placeholder 34">
            <a:extLst>
              <a:ext uri="{FF2B5EF4-FFF2-40B4-BE49-F238E27FC236}">
                <a16:creationId xmlns:a16="http://schemas.microsoft.com/office/drawing/2014/main" id="{EB65A1DF-08ED-D346-BC56-E1B62FE08929}"/>
              </a:ext>
            </a:extLst>
          </p:cNvPr>
          <p:cNvSpPr>
            <a:spLocks noGrp="1"/>
          </p:cNvSpPr>
          <p:nvPr>
            <p:ph type="body" sz="quarter" idx="25" hasCustomPrompt="1"/>
          </p:nvPr>
        </p:nvSpPr>
        <p:spPr>
          <a:xfrm>
            <a:off x="9319337"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3" name="Text Placeholder 34">
            <a:extLst>
              <a:ext uri="{FF2B5EF4-FFF2-40B4-BE49-F238E27FC236}">
                <a16:creationId xmlns:a16="http://schemas.microsoft.com/office/drawing/2014/main" id="{21413E0E-2BEC-CE49-AB43-1E5800A34600}"/>
              </a:ext>
            </a:extLst>
          </p:cNvPr>
          <p:cNvSpPr>
            <a:spLocks noGrp="1"/>
          </p:cNvSpPr>
          <p:nvPr>
            <p:ph type="body" sz="quarter" idx="26" hasCustomPrompt="1"/>
          </p:nvPr>
        </p:nvSpPr>
        <p:spPr>
          <a:xfrm>
            <a:off x="9319337"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Folded Corner 22">
            <a:extLst>
              <a:ext uri="{FF2B5EF4-FFF2-40B4-BE49-F238E27FC236}">
                <a16:creationId xmlns:a16="http://schemas.microsoft.com/office/drawing/2014/main" id="{8A2EC4D1-AF2D-7141-B6C9-007AB0F261A6}"/>
              </a:ext>
              <a:ext uri="{C183D7F6-B498-43B3-948B-1728B52AA6E4}">
                <adec:decorative xmlns:adec="http://schemas.microsoft.com/office/drawing/2017/decorative"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This title is for topic panels with 4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
        <p:nvSpPr>
          <p:cNvPr id="21" name="Picture Placeholder 18">
            <a:extLst>
              <a:ext uri="{FF2B5EF4-FFF2-40B4-BE49-F238E27FC236}">
                <a16:creationId xmlns:a16="http://schemas.microsoft.com/office/drawing/2014/main" id="{D5A86420-94A3-B045-99D1-0730B9D8847E}"/>
              </a:ext>
              <a:ext uri="{C183D7F6-B498-43B3-948B-1728B52AA6E4}">
                <adec:decorative xmlns:adec="http://schemas.microsoft.com/office/drawing/2017/decorative" val="1"/>
              </a:ext>
            </a:extLst>
          </p:cNvPr>
          <p:cNvSpPr>
            <a:spLocks noGrp="1"/>
          </p:cNvSpPr>
          <p:nvPr>
            <p:ph type="pic" sz="quarter" idx="27" hasCustomPrompt="1"/>
          </p:nvPr>
        </p:nvSpPr>
        <p:spPr>
          <a:xfrm>
            <a:off x="7413117" y="3677123"/>
            <a:ext cx="1628471" cy="1628683"/>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a:solidFill>
                  <a:schemeClr val="accent6"/>
                </a:solidFill>
              </a:defRPr>
            </a:lvl1pPr>
          </a:lstStyle>
          <a:p>
            <a:r>
              <a:rPr lang="en-US"/>
              <a:t>Drag and drop image here</a:t>
            </a:r>
          </a:p>
        </p:txBody>
      </p:sp>
      <p:sp>
        <p:nvSpPr>
          <p:cNvPr id="24" name="Text Placeholder 34">
            <a:extLst>
              <a:ext uri="{FF2B5EF4-FFF2-40B4-BE49-F238E27FC236}">
                <a16:creationId xmlns:a16="http://schemas.microsoft.com/office/drawing/2014/main" id="{0E186A93-0416-F447-845E-22010A498E3E}"/>
              </a:ext>
            </a:extLst>
          </p:cNvPr>
          <p:cNvSpPr>
            <a:spLocks noGrp="1"/>
          </p:cNvSpPr>
          <p:nvPr>
            <p:ph type="body" sz="quarter" idx="28" hasCustomPrompt="1"/>
          </p:nvPr>
        </p:nvSpPr>
        <p:spPr>
          <a:xfrm>
            <a:off x="7187628"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5FBEB8CF-4B41-504E-B54F-F8F7F09A74C7}"/>
              </a:ext>
            </a:extLst>
          </p:cNvPr>
          <p:cNvSpPr>
            <a:spLocks noGrp="1"/>
          </p:cNvSpPr>
          <p:nvPr>
            <p:ph type="body" sz="quarter" idx="29" hasCustomPrompt="1"/>
          </p:nvPr>
        </p:nvSpPr>
        <p:spPr>
          <a:xfrm>
            <a:off x="7187628"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Tree>
    <p:extLst>
      <p:ext uri="{BB962C8B-B14F-4D97-AF65-F5344CB8AC3E}">
        <p14:creationId xmlns:p14="http://schemas.microsoft.com/office/powerpoint/2010/main" val="26519990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ig idea full bleed image 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CDED-B67A-F849-AE82-EFEA6850910E}"/>
              </a:ext>
            </a:extLst>
          </p:cNvPr>
          <p:cNvSpPr>
            <a:spLocks noGrp="1"/>
          </p:cNvSpPr>
          <p:nvPr>
            <p:ph type="title" hasCustomPrompt="1"/>
          </p:nvPr>
        </p:nvSpPr>
        <p:spPr>
          <a:xfrm>
            <a:off x="3287852" y="2207079"/>
            <a:ext cx="5616297" cy="2443843"/>
          </a:xfrm>
          <a:noFill/>
        </p:spPr>
        <p:txBody>
          <a:bodyPr vert="horz" lIns="0" tIns="45720" rIns="0" bIns="45720" numCol="1" rtlCol="0" anchor="ctr" anchorCtr="0">
            <a:noAutofit/>
          </a:bodyPr>
          <a:lstStyle>
            <a:lvl1pPr algn="ctr">
              <a:lnSpc>
                <a:spcPts val="5219"/>
              </a:lnSpc>
              <a:spcBef>
                <a:spcPts val="1000"/>
              </a:spcBef>
              <a:defRPr lang="en-US" sz="4349">
                <a:ea typeface="+mn-ea"/>
                <a:cs typeface="+mn-cs"/>
              </a:defRPr>
            </a:lvl1pPr>
          </a:lstStyle>
          <a:p>
            <a:pPr lvl="0"/>
            <a:r>
              <a:rPr lang="en-US"/>
              <a:t>Enter a big statement or impactful quote in three lines or less</a:t>
            </a:r>
          </a:p>
        </p:txBody>
      </p:sp>
      <p:sp>
        <p:nvSpPr>
          <p:cNvPr id="6" name="Folded Corner 5">
            <a:extLst>
              <a:ext uri="{FF2B5EF4-FFF2-40B4-BE49-F238E27FC236}">
                <a16:creationId xmlns:a16="http://schemas.microsoft.com/office/drawing/2014/main" id="{A146C342-1704-1B43-9F78-254DE1493FDC}"/>
              </a:ext>
              <a:ext uri="{C183D7F6-B498-43B3-948B-1728B52AA6E4}">
                <adec:decorative xmlns:adec="http://schemas.microsoft.com/office/drawing/2017/decorative" val="1"/>
              </a:ext>
            </a:extLst>
          </p:cNvPr>
          <p:cNvSpPr/>
          <p:nvPr userDrawn="1"/>
        </p:nvSpPr>
        <p:spPr>
          <a:xfrm>
            <a:off x="0" y="-1333501"/>
            <a:ext cx="5943620" cy="1042101"/>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interrupt a full-bleed image with a compelling or arresting quote.</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Use a photo that has interest or people connection from opposite ends of the frame. Do not overlay image with color or add transparency.</a:t>
            </a:r>
          </a:p>
        </p:txBody>
      </p:sp>
      <p:sp>
        <p:nvSpPr>
          <p:cNvPr id="84" name="Picture Placeholder 83">
            <a:extLst>
              <a:ext uri="{FF2B5EF4-FFF2-40B4-BE49-F238E27FC236}">
                <a16:creationId xmlns:a16="http://schemas.microsoft.com/office/drawing/2014/main" id="{C8D4D258-217F-EF4E-9FD3-4166A2FCD03F}"/>
              </a:ext>
              <a:ext uri="{C183D7F6-B498-43B3-948B-1728B52AA6E4}">
                <adec:decorative xmlns:adec="http://schemas.microsoft.com/office/drawing/2017/decorative" val="1"/>
              </a:ext>
            </a:extLst>
          </p:cNvPr>
          <p:cNvSpPr>
            <a:spLocks noGrp="1"/>
          </p:cNvSpPr>
          <p:nvPr>
            <p:ph type="pic" sz="quarter" idx="12" hasCustomPrompt="1"/>
          </p:nvPr>
        </p:nvSpPr>
        <p:spPr>
          <a:xfrm>
            <a:off x="7548735" y="0"/>
            <a:ext cx="4641532" cy="6906655"/>
          </a:xfrm>
          <a:custGeom>
            <a:avLst/>
            <a:gdLst>
              <a:gd name="connsiteX0" fmla="*/ 0 w 9284273"/>
              <a:gd name="connsiteY0" fmla="*/ 0 h 13813309"/>
              <a:gd name="connsiteX1" fmla="*/ 9284273 w 9284273"/>
              <a:gd name="connsiteY1" fmla="*/ 0 h 13813309"/>
              <a:gd name="connsiteX2" fmla="*/ 9284273 w 9284273"/>
              <a:gd name="connsiteY2" fmla="*/ 13813309 h 13813309"/>
              <a:gd name="connsiteX3" fmla="*/ 124130 w 9284273"/>
              <a:gd name="connsiteY3" fmla="*/ 13813309 h 13813309"/>
              <a:gd name="connsiteX4" fmla="*/ 353053 w 9284273"/>
              <a:gd name="connsiteY4" fmla="*/ 13709815 h 13813309"/>
              <a:gd name="connsiteX5" fmla="*/ 4611085 w 9284273"/>
              <a:gd name="connsiteY5" fmla="*/ 6934133 h 13813309"/>
              <a:gd name="connsiteX6" fmla="*/ 20082 w 9284273"/>
              <a:gd name="connsiteY6" fmla="*/ 7918 h 1381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4273" h="13813309">
                <a:moveTo>
                  <a:pt x="0" y="0"/>
                </a:moveTo>
                <a:lnTo>
                  <a:pt x="9284273" y="0"/>
                </a:lnTo>
                <a:lnTo>
                  <a:pt x="9284273" y="13813309"/>
                </a:lnTo>
                <a:lnTo>
                  <a:pt x="124130" y="13813309"/>
                </a:lnTo>
                <a:lnTo>
                  <a:pt x="353053" y="13709815"/>
                </a:lnTo>
                <a:cubicBezTo>
                  <a:pt x="2872491" y="12495826"/>
                  <a:pt x="4611085" y="9918014"/>
                  <a:pt x="4611085" y="6934133"/>
                </a:cubicBezTo>
                <a:cubicBezTo>
                  <a:pt x="4611085" y="3820518"/>
                  <a:pt x="2718021" y="1149051"/>
                  <a:pt x="20082" y="7918"/>
                </a:cubicBezTo>
                <a:close/>
              </a:path>
            </a:pathLst>
          </a:custGeom>
          <a:pattFill prst="wdUpDiag">
            <a:fgClr>
              <a:srgbClr val="FADFD8"/>
            </a:fgClr>
            <a:bgClr>
              <a:schemeClr val="bg1"/>
            </a:bgClr>
          </a:pattFill>
        </p:spPr>
        <p:txBody>
          <a:bodyPr wrap="square" lIns="640080" tIns="548640" rIns="548640">
            <a:noAutofit/>
          </a:bodyPr>
          <a:lstStyle>
            <a:lvl1pPr algn="r">
              <a:defRPr/>
            </a:lvl1pPr>
          </a:lstStyle>
          <a:p>
            <a:r>
              <a:rPr lang="en-US"/>
              <a:t>Drag and drop same</a:t>
            </a:r>
          </a:p>
          <a:p>
            <a:r>
              <a:rPr lang="en-US"/>
              <a:t>image here</a:t>
            </a:r>
          </a:p>
          <a:p>
            <a:endParaRPr lang="en-US"/>
          </a:p>
          <a:p>
            <a:endParaRPr lang="en-US"/>
          </a:p>
          <a:p>
            <a:endParaRPr lang="en-US"/>
          </a:p>
          <a:p>
            <a:endParaRPr lang="en-US"/>
          </a:p>
          <a:p>
            <a:endParaRPr lang="en-US"/>
          </a:p>
          <a:p>
            <a:endParaRPr lang="en-US"/>
          </a:p>
          <a:p>
            <a:endParaRPr lang="en-US"/>
          </a:p>
          <a:p>
            <a:endParaRPr lang="en-US"/>
          </a:p>
          <a:p>
            <a:endParaRPr lang="en-US"/>
          </a:p>
          <a:p>
            <a:r>
              <a:rPr lang="en-US"/>
              <a:t>*Do not add color</a:t>
            </a:r>
          </a:p>
          <a:p>
            <a:r>
              <a:rPr lang="en-US"/>
              <a:t>overlay or transparency</a:t>
            </a:r>
          </a:p>
        </p:txBody>
      </p:sp>
      <p:sp>
        <p:nvSpPr>
          <p:cNvPr id="89" name="Picture Placeholder 88">
            <a:extLst>
              <a:ext uri="{FF2B5EF4-FFF2-40B4-BE49-F238E27FC236}">
                <a16:creationId xmlns:a16="http://schemas.microsoft.com/office/drawing/2014/main" id="{A531C527-46B4-714B-8C14-C61278E3C509}"/>
              </a:ext>
              <a:ext uri="{C183D7F6-B498-43B3-948B-1728B52AA6E4}">
                <adec:decorative xmlns:adec="http://schemas.microsoft.com/office/drawing/2017/decorative" val="1"/>
              </a:ext>
            </a:extLst>
          </p:cNvPr>
          <p:cNvSpPr>
            <a:spLocks noGrp="1"/>
          </p:cNvSpPr>
          <p:nvPr>
            <p:ph type="pic" sz="quarter" idx="13" hasCustomPrompt="1"/>
          </p:nvPr>
        </p:nvSpPr>
        <p:spPr>
          <a:xfrm>
            <a:off x="0" y="0"/>
            <a:ext cx="4643265" cy="6858000"/>
          </a:xfrm>
          <a:custGeom>
            <a:avLst/>
            <a:gdLst>
              <a:gd name="connsiteX0" fmla="*/ 0 w 9287739"/>
              <a:gd name="connsiteY0" fmla="*/ 0 h 13716000"/>
              <a:gd name="connsiteX1" fmla="*/ 9287739 w 9287739"/>
              <a:gd name="connsiteY1" fmla="*/ 0 h 13716000"/>
              <a:gd name="connsiteX2" fmla="*/ 9267658 w 9287739"/>
              <a:gd name="connsiteY2" fmla="*/ 7918 h 13716000"/>
              <a:gd name="connsiteX3" fmla="*/ 4676654 w 9287739"/>
              <a:gd name="connsiteY3" fmla="*/ 6934133 h 13716000"/>
              <a:gd name="connsiteX4" fmla="*/ 8934686 w 9287739"/>
              <a:gd name="connsiteY4" fmla="*/ 13709815 h 13716000"/>
              <a:gd name="connsiteX5" fmla="*/ 8948367 w 9287739"/>
              <a:gd name="connsiteY5" fmla="*/ 13716000 h 13716000"/>
              <a:gd name="connsiteX6" fmla="*/ 0 w 9287739"/>
              <a:gd name="connsiteY6"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7739" h="13716000">
                <a:moveTo>
                  <a:pt x="0" y="0"/>
                </a:moveTo>
                <a:lnTo>
                  <a:pt x="9287739" y="0"/>
                </a:lnTo>
                <a:lnTo>
                  <a:pt x="9267658" y="7918"/>
                </a:lnTo>
                <a:cubicBezTo>
                  <a:pt x="6569718" y="1149051"/>
                  <a:pt x="4676654" y="3820518"/>
                  <a:pt x="4676654" y="6934133"/>
                </a:cubicBezTo>
                <a:cubicBezTo>
                  <a:pt x="4676654" y="9918014"/>
                  <a:pt x="6415249" y="12495826"/>
                  <a:pt x="8934686" y="13709815"/>
                </a:cubicBezTo>
                <a:lnTo>
                  <a:pt x="8948367" y="13716000"/>
                </a:lnTo>
                <a:lnTo>
                  <a:pt x="0" y="13716000"/>
                </a:lnTo>
                <a:close/>
              </a:path>
            </a:pathLst>
          </a:custGeom>
          <a:pattFill prst="wdUpDiag">
            <a:fgClr>
              <a:srgbClr val="FADFD8"/>
            </a:fgClr>
            <a:bgClr>
              <a:schemeClr val="bg1"/>
            </a:bgClr>
          </a:pattFill>
        </p:spPr>
        <p:txBody>
          <a:bodyPr wrap="square" lIns="640080" tIns="548640">
            <a:noAutofit/>
          </a:bodyPr>
          <a:lstStyle>
            <a:lvl1pPr>
              <a:defRPr/>
            </a:lvl1pPr>
          </a:lstStyle>
          <a:p>
            <a:r>
              <a:rPr lang="en-US"/>
              <a:t>Drag and drop</a:t>
            </a:r>
          </a:p>
          <a:p>
            <a:r>
              <a:rPr lang="en-US"/>
              <a:t>image here</a:t>
            </a:r>
          </a:p>
        </p:txBody>
      </p:sp>
    </p:spTree>
    <p:extLst>
      <p:ext uri="{BB962C8B-B14F-4D97-AF65-F5344CB8AC3E}">
        <p14:creationId xmlns:p14="http://schemas.microsoft.com/office/powerpoint/2010/main" val="70203546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bile title">
    <p:bg>
      <p:bgPr>
        <a:solidFill>
          <a:schemeClr val="bg1"/>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1231496C-7811-F84F-98FE-0B1EB1950EF7}"/>
              </a:ext>
              <a:ext uri="{C183D7F6-B498-43B3-948B-1728B52AA6E4}">
                <adec:decorative xmlns:adec="http://schemas.microsoft.com/office/drawing/2017/decorative" val="1"/>
              </a:ext>
            </a:extLst>
          </p:cNvPr>
          <p:cNvSpPr/>
          <p:nvPr userDrawn="1"/>
        </p:nvSpPr>
        <p:spPr>
          <a:xfrm>
            <a:off x="12699" y="3176"/>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5" name="Title 4">
            <a:extLst>
              <a:ext uri="{FF2B5EF4-FFF2-40B4-BE49-F238E27FC236}">
                <a16:creationId xmlns:a16="http://schemas.microsoft.com/office/drawing/2014/main" id="{E656A11E-5A2D-FE4A-95FA-DF76B5C45498}"/>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a:t>Enter slide title here</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val="1"/>
              </a:ext>
            </a:extLst>
          </p:cNvPr>
          <p:cNvSpPr/>
          <p:nvPr userDrawn="1"/>
        </p:nvSpPr>
        <p:spPr>
          <a:xfrm>
            <a:off x="-1" y="-1371600"/>
            <a:ext cx="5524575" cy="10795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several devices with sample product shot. </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Drag and drop mobile or laptop screenshots into the matching device. This is a cover slide, so make your screenshots compelling.</a:t>
            </a:r>
          </a:p>
        </p:txBody>
      </p:sp>
      <p:pic>
        <p:nvPicPr>
          <p:cNvPr id="17" name="Picture 16" descr="Apple laptop device">
            <a:extLst>
              <a:ext uri="{FF2B5EF4-FFF2-40B4-BE49-F238E27FC236}">
                <a16:creationId xmlns:a16="http://schemas.microsoft.com/office/drawing/2014/main" id="{4687D033-BF02-EE4B-8809-390D89B0B3F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041970" y="664329"/>
            <a:ext cx="8016540" cy="4432799"/>
          </a:xfrm>
          <a:prstGeom prst="rect">
            <a:avLst/>
          </a:prstGeom>
        </p:spPr>
      </p:pic>
      <p:sp>
        <p:nvSpPr>
          <p:cNvPr id="36" name="Picture Placeholder 35">
            <a:extLst>
              <a:ext uri="{FF2B5EF4-FFF2-40B4-BE49-F238E27FC236}">
                <a16:creationId xmlns:a16="http://schemas.microsoft.com/office/drawing/2014/main" id="{873283DB-39A6-2F41-9F93-E2C5CCD0E3D0}"/>
              </a:ext>
              <a:ext uri="{C183D7F6-B498-43B3-948B-1728B52AA6E4}">
                <adec:decorative xmlns:adec="http://schemas.microsoft.com/office/drawing/2017/decorative" val="1"/>
              </a:ext>
            </a:extLst>
          </p:cNvPr>
          <p:cNvSpPr>
            <a:spLocks noGrp="1"/>
          </p:cNvSpPr>
          <p:nvPr>
            <p:ph type="pic" sz="quarter" idx="18" hasCustomPrompt="1"/>
          </p:nvPr>
        </p:nvSpPr>
        <p:spPr>
          <a:xfrm>
            <a:off x="8094129" y="967777"/>
            <a:ext cx="5923778" cy="3552899"/>
          </a:xfrm>
          <a:custGeom>
            <a:avLst/>
            <a:gdLst>
              <a:gd name="connsiteX0" fmla="*/ 0 w 11849098"/>
              <a:gd name="connsiteY0" fmla="*/ 0 h 7105797"/>
              <a:gd name="connsiteX1" fmla="*/ 11849098 w 11849098"/>
              <a:gd name="connsiteY1" fmla="*/ 0 h 7105797"/>
              <a:gd name="connsiteX2" fmla="*/ 11849098 w 11849098"/>
              <a:gd name="connsiteY2" fmla="*/ 7105797 h 7105797"/>
              <a:gd name="connsiteX3" fmla="*/ 8327954 w 11849098"/>
              <a:gd name="connsiteY3" fmla="*/ 7105797 h 7105797"/>
              <a:gd name="connsiteX4" fmla="*/ 8327954 w 11849098"/>
              <a:gd name="connsiteY4" fmla="*/ 6876532 h 7105797"/>
              <a:gd name="connsiteX5" fmla="*/ 7946946 w 11849098"/>
              <a:gd name="connsiteY5" fmla="*/ 6495524 h 7105797"/>
              <a:gd name="connsiteX6" fmla="*/ 7199194 w 11849098"/>
              <a:gd name="connsiteY6" fmla="*/ 6495524 h 7105797"/>
              <a:gd name="connsiteX7" fmla="*/ 7199194 w 11849098"/>
              <a:gd name="connsiteY7" fmla="*/ 6484133 h 7105797"/>
              <a:gd name="connsiteX8" fmla="*/ 7167446 w 11849098"/>
              <a:gd name="connsiteY8" fmla="*/ 6452382 h 7105797"/>
              <a:gd name="connsiteX9" fmla="*/ 6139966 w 11849098"/>
              <a:gd name="connsiteY9" fmla="*/ 6452382 h 7105797"/>
              <a:gd name="connsiteX10" fmla="*/ 6108218 w 11849098"/>
              <a:gd name="connsiteY10" fmla="*/ 6484133 h 7105797"/>
              <a:gd name="connsiteX11" fmla="*/ 6108218 w 11849098"/>
              <a:gd name="connsiteY11" fmla="*/ 6495524 h 7105797"/>
              <a:gd name="connsiteX12" fmla="*/ 5708738 w 11849098"/>
              <a:gd name="connsiteY12" fmla="*/ 6495524 h 7105797"/>
              <a:gd name="connsiteX13" fmla="*/ 5708738 w 11849098"/>
              <a:gd name="connsiteY13" fmla="*/ 6480844 h 7105797"/>
              <a:gd name="connsiteX14" fmla="*/ 5676990 w 11849098"/>
              <a:gd name="connsiteY14" fmla="*/ 6449093 h 7105797"/>
              <a:gd name="connsiteX15" fmla="*/ 5094730 w 11849098"/>
              <a:gd name="connsiteY15" fmla="*/ 6449093 h 7105797"/>
              <a:gd name="connsiteX16" fmla="*/ 5062978 w 11849098"/>
              <a:gd name="connsiteY16" fmla="*/ 6480844 h 7105797"/>
              <a:gd name="connsiteX17" fmla="*/ 5062978 w 11849098"/>
              <a:gd name="connsiteY17" fmla="*/ 6495524 h 7105797"/>
              <a:gd name="connsiteX18" fmla="*/ 959806 w 11849098"/>
              <a:gd name="connsiteY18" fmla="*/ 6495524 h 7105797"/>
              <a:gd name="connsiteX19" fmla="*/ 578799 w 11849098"/>
              <a:gd name="connsiteY19" fmla="*/ 6876532 h 7105797"/>
              <a:gd name="connsiteX20" fmla="*/ 578799 w 11849098"/>
              <a:gd name="connsiteY20" fmla="*/ 7105797 h 7105797"/>
              <a:gd name="connsiteX21" fmla="*/ 0 w 11849098"/>
              <a:gd name="connsiteY21" fmla="*/ 7105797 h 710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849098" h="7105797">
                <a:moveTo>
                  <a:pt x="0" y="0"/>
                </a:moveTo>
                <a:lnTo>
                  <a:pt x="11849098" y="0"/>
                </a:lnTo>
                <a:lnTo>
                  <a:pt x="11849098" y="7105797"/>
                </a:lnTo>
                <a:lnTo>
                  <a:pt x="8327954" y="7105797"/>
                </a:lnTo>
                <a:lnTo>
                  <a:pt x="8327954" y="6876532"/>
                </a:lnTo>
                <a:cubicBezTo>
                  <a:pt x="8327954" y="6666107"/>
                  <a:pt x="8157370" y="6495524"/>
                  <a:pt x="7946946" y="6495524"/>
                </a:cubicBezTo>
                <a:lnTo>
                  <a:pt x="7199194" y="6495524"/>
                </a:lnTo>
                <a:lnTo>
                  <a:pt x="7199194" y="6484133"/>
                </a:lnTo>
                <a:cubicBezTo>
                  <a:pt x="7199194" y="6466597"/>
                  <a:pt x="7184982" y="6452382"/>
                  <a:pt x="7167446" y="6452382"/>
                </a:cubicBezTo>
                <a:lnTo>
                  <a:pt x="6139966" y="6452382"/>
                </a:lnTo>
                <a:cubicBezTo>
                  <a:pt x="6122430" y="6452382"/>
                  <a:pt x="6108218" y="6466597"/>
                  <a:pt x="6108218" y="6484133"/>
                </a:cubicBezTo>
                <a:lnTo>
                  <a:pt x="6108218" y="6495524"/>
                </a:lnTo>
                <a:lnTo>
                  <a:pt x="5708738" y="6495524"/>
                </a:lnTo>
                <a:lnTo>
                  <a:pt x="5708738" y="6480844"/>
                </a:lnTo>
                <a:cubicBezTo>
                  <a:pt x="5708738" y="6463308"/>
                  <a:pt x="5694526" y="6449093"/>
                  <a:pt x="5676990" y="6449093"/>
                </a:cubicBezTo>
                <a:lnTo>
                  <a:pt x="5094730" y="6449093"/>
                </a:lnTo>
                <a:cubicBezTo>
                  <a:pt x="5077194" y="6449093"/>
                  <a:pt x="5062978" y="6463308"/>
                  <a:pt x="5062978" y="6480844"/>
                </a:cubicBezTo>
                <a:lnTo>
                  <a:pt x="5062978" y="6495524"/>
                </a:lnTo>
                <a:lnTo>
                  <a:pt x="959806" y="6495524"/>
                </a:lnTo>
                <a:cubicBezTo>
                  <a:pt x="749382" y="6495524"/>
                  <a:pt x="578799" y="6666107"/>
                  <a:pt x="578799" y="6876532"/>
                </a:cubicBezTo>
                <a:lnTo>
                  <a:pt x="578799" y="7105797"/>
                </a:lnTo>
                <a:lnTo>
                  <a:pt x="0" y="7105797"/>
                </a:lnTo>
                <a:close/>
              </a:path>
            </a:pathLst>
          </a:custGeom>
          <a:pattFill prst="wdUpDiag">
            <a:fgClr>
              <a:srgbClr val="FADFD9"/>
            </a:fgClr>
            <a:bgClr>
              <a:schemeClr val="bg1"/>
            </a:bgClr>
          </a:pattFill>
        </p:spPr>
        <p:txBody>
          <a:bodyPr wrap="square" lIns="914400" tIns="1463040" rIns="914400">
            <a:noAutofit/>
          </a:bodyPr>
          <a:lstStyle>
            <a:lvl1pPr marL="0" indent="0" algn="ctr">
              <a:buNone/>
              <a:defRPr sz="1800">
                <a:solidFill>
                  <a:schemeClr val="tx1"/>
                </a:solidFill>
              </a:defRPr>
            </a:lvl1pPr>
          </a:lstStyle>
          <a:p>
            <a:r>
              <a:rPr lang="en-US"/>
              <a:t>Drag and drop your screenshot into</a:t>
            </a:r>
          </a:p>
          <a:p>
            <a:r>
              <a:rPr lang="en-US"/>
              <a:t>this photo placeholder</a:t>
            </a:r>
          </a:p>
        </p:txBody>
      </p:sp>
      <p:pic>
        <p:nvPicPr>
          <p:cNvPr id="11" name="samsung" descr="Samsung mobile device">
            <a:extLst>
              <a:ext uri="{FF2B5EF4-FFF2-40B4-BE49-F238E27FC236}">
                <a16:creationId xmlns:a16="http://schemas.microsoft.com/office/drawing/2014/main" id="{07E112AD-A438-494E-A623-4C578D2E31B2}"/>
              </a:ext>
            </a:extLst>
          </p:cNvPr>
          <p:cNvPicPr>
            <a:picLocks noChangeAspect="1"/>
          </p:cNvPicPr>
          <p:nvPr userDrawn="1"/>
        </p:nvPicPr>
        <p:blipFill>
          <a:blip r:embed="rId3"/>
          <a:stretch>
            <a:fillRect/>
          </a:stretch>
        </p:blipFill>
        <p:spPr>
          <a:xfrm rot="5400000">
            <a:off x="9392839" y="3180877"/>
            <a:ext cx="1850572" cy="3872785"/>
          </a:xfrm>
          <a:prstGeom prst="rect">
            <a:avLst/>
          </a:prstGeom>
        </p:spPr>
      </p:pic>
      <p:pic>
        <p:nvPicPr>
          <p:cNvPr id="19" name="phone" descr="Apple mobile device">
            <a:extLst>
              <a:ext uri="{FF2B5EF4-FFF2-40B4-BE49-F238E27FC236}">
                <a16:creationId xmlns:a16="http://schemas.microsoft.com/office/drawing/2014/main" id="{33020B85-5772-3044-84C1-E2C5D0A826B0}"/>
              </a:ext>
              <a:ext uri="{C183D7F6-B498-43B3-948B-1728B52AA6E4}">
                <adec:decorative xmlns:adec="http://schemas.microsoft.com/office/drawing/2017/decorative" val="0"/>
              </a:ext>
            </a:extLst>
          </p:cNvPr>
          <p:cNvPicPr>
            <a:picLocks noChangeAspect="1"/>
          </p:cNvPicPr>
          <p:nvPr userDrawn="1"/>
        </p:nvPicPr>
        <p:blipFill>
          <a:blip r:embed="rId4">
            <a:lum bright="28000"/>
          </a:blip>
          <a:stretch>
            <a:fillRect/>
          </a:stretch>
        </p:blipFill>
        <p:spPr>
          <a:xfrm>
            <a:off x="6285239" y="1929638"/>
            <a:ext cx="1775037" cy="3720274"/>
          </a:xfrm>
          <a:prstGeom prst="rect">
            <a:avLst/>
          </a:prstGeom>
          <a:noFill/>
        </p:spPr>
      </p:pic>
      <p:sp>
        <p:nvSpPr>
          <p:cNvPr id="20" name="Picture Placeholder 6">
            <a:extLst>
              <a:ext uri="{FF2B5EF4-FFF2-40B4-BE49-F238E27FC236}">
                <a16:creationId xmlns:a16="http://schemas.microsoft.com/office/drawing/2014/main" id="{61E3F1C0-4D74-FA4F-AD08-21F66105D88C}"/>
              </a:ext>
              <a:ext uri="{C183D7F6-B498-43B3-948B-1728B52AA6E4}">
                <adec:decorative xmlns:adec="http://schemas.microsoft.com/office/drawing/2017/decorative" val="1"/>
              </a:ext>
            </a:extLst>
          </p:cNvPr>
          <p:cNvSpPr>
            <a:spLocks noGrp="1"/>
          </p:cNvSpPr>
          <p:nvPr>
            <p:ph type="pic" sz="quarter" idx="19" hasCustomPrompt="1"/>
          </p:nvPr>
        </p:nvSpPr>
        <p:spPr>
          <a:xfrm>
            <a:off x="6344115" y="1976466"/>
            <a:ext cx="1658932" cy="3615293"/>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91440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sp>
        <p:nvSpPr>
          <p:cNvPr id="13" name="Picture Placeholder 12">
            <a:extLst>
              <a:ext uri="{FF2B5EF4-FFF2-40B4-BE49-F238E27FC236}">
                <a16:creationId xmlns:a16="http://schemas.microsoft.com/office/drawing/2014/main" id="{F78136D5-1730-684F-B51A-7348B3C24675}"/>
              </a:ext>
            </a:extLst>
          </p:cNvPr>
          <p:cNvSpPr>
            <a:spLocks noGrp="1"/>
          </p:cNvSpPr>
          <p:nvPr>
            <p:ph type="pic" sz="quarter" idx="22" hasCustomPrompt="1"/>
          </p:nvPr>
        </p:nvSpPr>
        <p:spPr>
          <a:xfrm>
            <a:off x="8568989" y="4277323"/>
            <a:ext cx="3456365" cy="1679247"/>
          </a:xfrm>
          <a:custGeom>
            <a:avLst/>
            <a:gdLst>
              <a:gd name="connsiteX0" fmla="*/ 728624 w 16785497"/>
              <a:gd name="connsiteY0" fmla="*/ 0 h 8154036"/>
              <a:gd name="connsiteX1" fmla="*/ 16056871 w 16785497"/>
              <a:gd name="connsiteY1" fmla="*/ 0 h 8154036"/>
              <a:gd name="connsiteX2" fmla="*/ 16785497 w 16785497"/>
              <a:gd name="connsiteY2" fmla="*/ 728237 h 8154036"/>
              <a:gd name="connsiteX3" fmla="*/ 16785497 w 16785497"/>
              <a:gd name="connsiteY3" fmla="*/ 7425799 h 8154036"/>
              <a:gd name="connsiteX4" fmla="*/ 16056871 w 16785497"/>
              <a:gd name="connsiteY4" fmla="*/ 8154036 h 8154036"/>
              <a:gd name="connsiteX5" fmla="*/ 728624 w 16785497"/>
              <a:gd name="connsiteY5" fmla="*/ 8154036 h 8154036"/>
              <a:gd name="connsiteX6" fmla="*/ 0 w 16785497"/>
              <a:gd name="connsiteY6" fmla="*/ 7425799 h 8154036"/>
              <a:gd name="connsiteX7" fmla="*/ 0 w 16785497"/>
              <a:gd name="connsiteY7" fmla="*/ 728237 h 8154036"/>
              <a:gd name="connsiteX8" fmla="*/ 728624 w 16785497"/>
              <a:gd name="connsiteY8" fmla="*/ 0 h 815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5497" h="8154036">
                <a:moveTo>
                  <a:pt x="728624" y="0"/>
                </a:moveTo>
                <a:lnTo>
                  <a:pt x="16056871" y="0"/>
                </a:lnTo>
                <a:cubicBezTo>
                  <a:pt x="16459279" y="0"/>
                  <a:pt x="16785497" y="326044"/>
                  <a:pt x="16785497" y="728237"/>
                </a:cubicBezTo>
                <a:lnTo>
                  <a:pt x="16785497" y="7425799"/>
                </a:lnTo>
                <a:cubicBezTo>
                  <a:pt x="16785497" y="7827993"/>
                  <a:pt x="16459279" y="8154036"/>
                  <a:pt x="16056871" y="8154036"/>
                </a:cubicBezTo>
                <a:lnTo>
                  <a:pt x="728624" y="8154036"/>
                </a:lnTo>
                <a:cubicBezTo>
                  <a:pt x="326217" y="8154036"/>
                  <a:pt x="0" y="7827993"/>
                  <a:pt x="0" y="7425799"/>
                </a:cubicBezTo>
                <a:lnTo>
                  <a:pt x="0" y="728237"/>
                </a:lnTo>
                <a:cubicBezTo>
                  <a:pt x="0" y="326044"/>
                  <a:pt x="326217" y="0"/>
                  <a:pt x="728624" y="0"/>
                </a:cubicBezTo>
                <a:close/>
              </a:path>
            </a:pathLst>
          </a:custGeom>
          <a:pattFill prst="wdUpDiag">
            <a:fgClr>
              <a:srgbClr val="FADFD9"/>
            </a:fgClr>
            <a:bgClr>
              <a:schemeClr val="bg1"/>
            </a:bgClr>
          </a:pattFill>
        </p:spPr>
        <p:txBody>
          <a:bodyPr wrap="square" lIns="914400" rIns="2103120" anchor="ctr" anchorCtr="0">
            <a:noAutofit/>
          </a:bodyPr>
          <a:lstStyle>
            <a:lvl1pPr>
              <a:defRPr sz="1600"/>
            </a:lvl1pPr>
          </a:lstStyle>
          <a:p>
            <a:r>
              <a:rPr lang="en-US"/>
              <a:t>Drag and drop your Samsung screenshot into this photo placeholder</a:t>
            </a:r>
          </a:p>
        </p:txBody>
      </p:sp>
      <p:pic>
        <p:nvPicPr>
          <p:cNvPr id="12" name="Picture 11">
            <a:extLst>
              <a:ext uri="{FF2B5EF4-FFF2-40B4-BE49-F238E27FC236}">
                <a16:creationId xmlns:a16="http://schemas.microsoft.com/office/drawing/2014/main" id="{0C9DFB2D-61C2-C34E-8CC6-BA1ECD04710F}"/>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2115995002"/>
      </p:ext>
    </p:extLst>
  </p:cSld>
  <p:clrMapOvr>
    <a:masterClrMapping/>
  </p:clrMapOvr>
  <p:hf hdr="0" ftr="0" dt="0"/>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iphone x + galaxy s9">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7D6D4C9-D57E-8344-BF5F-43C19426766C}"/>
              </a:ext>
            </a:extLst>
          </p:cNvPr>
          <p:cNvPicPr>
            <a:picLocks noChangeAspect="1"/>
          </p:cNvPicPr>
          <p:nvPr userDrawn="1"/>
        </p:nvPicPr>
        <p:blipFill>
          <a:blip r:embed="rId2"/>
          <a:stretch>
            <a:fillRect/>
          </a:stretch>
        </p:blipFill>
        <p:spPr>
          <a:xfrm>
            <a:off x="9940684" y="278893"/>
            <a:ext cx="3023084" cy="6328209"/>
          </a:xfrm>
          <a:prstGeom prst="rect">
            <a:avLst/>
          </a:prstGeom>
        </p:spPr>
      </p:pic>
      <p:sp>
        <p:nvSpPr>
          <p:cNvPr id="23" name="Freeform 22">
            <a:extLst>
              <a:ext uri="{FF2B5EF4-FFF2-40B4-BE49-F238E27FC236}">
                <a16:creationId xmlns:a16="http://schemas.microsoft.com/office/drawing/2014/main" id="{CC1EBB87-530F-304D-91D9-F1BA21B06F80}"/>
              </a:ext>
              <a:ext uri="{C183D7F6-B498-43B3-948B-1728B52AA6E4}">
                <adec:decorative xmlns:adec="http://schemas.microsoft.com/office/drawing/2017/decorative" val="1"/>
              </a:ext>
            </a:extLst>
          </p:cNvPr>
          <p:cNvSpPr/>
          <p:nvPr userDrawn="1"/>
        </p:nvSpPr>
        <p:spPr>
          <a:xfrm>
            <a:off x="0" y="1"/>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24" name="Title 4">
            <a:extLst>
              <a:ext uri="{FF2B5EF4-FFF2-40B4-BE49-F238E27FC236}">
                <a16:creationId xmlns:a16="http://schemas.microsoft.com/office/drawing/2014/main" id="{4DF083A5-7CFF-0C4C-BAB5-2B3BA95BC97A}"/>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a:t>Enter slide title here</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val="1"/>
              </a:ext>
            </a:extLst>
          </p:cNvPr>
          <p:cNvSpPr/>
          <p:nvPr userDrawn="1"/>
        </p:nvSpPr>
        <p:spPr>
          <a:xfrm>
            <a:off x="0" y="-1394460"/>
            <a:ext cx="4484331" cy="110236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iOS and Android screenshots.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Drag and drop screenshots into the matching device. This is a cover slide, so make your screenshots compelling.</a:t>
            </a:r>
          </a:p>
        </p:txBody>
      </p:sp>
      <p:pic>
        <p:nvPicPr>
          <p:cNvPr id="19" name="phone">
            <a:extLst>
              <a:ext uri="{FF2B5EF4-FFF2-40B4-BE49-F238E27FC236}">
                <a16:creationId xmlns:a16="http://schemas.microsoft.com/office/drawing/2014/main" id="{F7601B2C-8388-5449-98D1-30222DEF065B}"/>
              </a:ext>
              <a:ext uri="{C183D7F6-B498-43B3-948B-1728B52AA6E4}">
                <adec:decorative xmlns:adec="http://schemas.microsoft.com/office/drawing/2017/decorative" val="1"/>
              </a:ext>
            </a:extLst>
          </p:cNvPr>
          <p:cNvPicPr>
            <a:picLocks noChangeAspect="1"/>
          </p:cNvPicPr>
          <p:nvPr userDrawn="1"/>
        </p:nvPicPr>
        <p:blipFill>
          <a:blip r:embed="rId3">
            <a:lum bright="28000"/>
          </a:blip>
          <a:stretch>
            <a:fillRect/>
          </a:stretch>
        </p:blipFill>
        <p:spPr>
          <a:xfrm>
            <a:off x="6716302" y="435336"/>
            <a:ext cx="2959273" cy="6175524"/>
          </a:xfrm>
          <a:prstGeom prst="rect">
            <a:avLst/>
          </a:prstGeom>
        </p:spPr>
      </p:pic>
      <p:sp>
        <p:nvSpPr>
          <p:cNvPr id="20" name="Picture Placeholder 6">
            <a:extLst>
              <a:ext uri="{FF2B5EF4-FFF2-40B4-BE49-F238E27FC236}">
                <a16:creationId xmlns:a16="http://schemas.microsoft.com/office/drawing/2014/main" id="{8D74EEA5-D294-414B-BB1A-F6B7538A2CE2}"/>
              </a:ext>
              <a:ext uri="{C183D7F6-B498-43B3-948B-1728B52AA6E4}">
                <adec:decorative xmlns:adec="http://schemas.microsoft.com/office/drawing/2017/decorative" val="1"/>
              </a:ext>
            </a:extLst>
          </p:cNvPr>
          <p:cNvSpPr>
            <a:spLocks noGrp="1"/>
          </p:cNvSpPr>
          <p:nvPr>
            <p:ph type="pic" sz="quarter" idx="19" hasCustomPrompt="1"/>
          </p:nvPr>
        </p:nvSpPr>
        <p:spPr>
          <a:xfrm>
            <a:off x="6817064" y="514020"/>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vert="horz" wrap="square" lIns="457200" tIns="2103120" rIns="457200" bIns="45720" rtlCol="0">
            <a:noAutofit/>
          </a:bodyPr>
          <a:lstStyle>
            <a:lvl1pPr>
              <a:defRPr lang="en-US" sz="2000" dirty="0">
                <a:solidFill>
                  <a:schemeClr val="tx1"/>
                </a:solidFill>
              </a:defRPr>
            </a:lvl1pPr>
          </a:lstStyle>
          <a:p>
            <a:pPr lvl="0"/>
            <a:r>
              <a:rPr lang="en-US"/>
              <a:t>Drag and drop your iPhone X screenshot into this photo placeholder</a:t>
            </a:r>
          </a:p>
        </p:txBody>
      </p:sp>
      <p:sp>
        <p:nvSpPr>
          <p:cNvPr id="22" name="Picture Placeholder 8">
            <a:extLst>
              <a:ext uri="{FF2B5EF4-FFF2-40B4-BE49-F238E27FC236}">
                <a16:creationId xmlns:a16="http://schemas.microsoft.com/office/drawing/2014/main" id="{653B6073-5A29-3747-B65B-47B0336A4A93}"/>
              </a:ext>
              <a:ext uri="{C183D7F6-B498-43B3-948B-1728B52AA6E4}">
                <adec:decorative xmlns:adec="http://schemas.microsoft.com/office/drawing/2017/decorative" val="1"/>
              </a:ext>
            </a:extLst>
          </p:cNvPr>
          <p:cNvSpPr>
            <a:spLocks noGrp="1"/>
          </p:cNvSpPr>
          <p:nvPr>
            <p:ph type="pic" sz="quarter" idx="20" hasCustomPrompt="1"/>
          </p:nvPr>
        </p:nvSpPr>
        <p:spPr>
          <a:xfrm>
            <a:off x="10056706" y="609858"/>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a:t>Drag and drop your Samsung screenshot into this photo placeholder</a:t>
            </a:r>
          </a:p>
        </p:txBody>
      </p:sp>
      <p:pic>
        <p:nvPicPr>
          <p:cNvPr id="9" name="Picture 8">
            <a:extLst>
              <a:ext uri="{FF2B5EF4-FFF2-40B4-BE49-F238E27FC236}">
                <a16:creationId xmlns:a16="http://schemas.microsoft.com/office/drawing/2014/main" id="{C0D8ECCC-F9E6-9242-8D34-3B4FCC0F776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865510141"/>
      </p:ext>
    </p:extLst>
  </p:cSld>
  <p:clrMapOvr>
    <a:masterClrMapping/>
  </p:clrMapOvr>
  <p:hf hdr="0" ftr="0" dt="0"/>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 iphone x + macbook air">
    <p:bg>
      <p:bgPr>
        <a:solidFill>
          <a:schemeClr val="bg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FE5BDD6C-9423-9D42-94BC-F7C9FF19086A}"/>
              </a:ext>
              <a:ext uri="{C183D7F6-B498-43B3-948B-1728B52AA6E4}">
                <adec:decorative xmlns:adec="http://schemas.microsoft.com/office/drawing/2017/decorative" val="1"/>
              </a:ext>
            </a:extLst>
          </p:cNvPr>
          <p:cNvSpPr/>
          <p:nvPr userDrawn="1"/>
        </p:nvSpPr>
        <p:spPr>
          <a:xfrm>
            <a:off x="0" y="1"/>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12" name="Title 4">
            <a:extLst>
              <a:ext uri="{FF2B5EF4-FFF2-40B4-BE49-F238E27FC236}">
                <a16:creationId xmlns:a16="http://schemas.microsoft.com/office/drawing/2014/main" id="{94CEF34F-035A-2548-AFC6-14115402624F}"/>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a:t>Enter slide title here</a:t>
            </a:r>
          </a:p>
        </p:txBody>
      </p:sp>
      <p:pic>
        <p:nvPicPr>
          <p:cNvPr id="9" name="Picture 8">
            <a:extLst>
              <a:ext uri="{FF2B5EF4-FFF2-40B4-BE49-F238E27FC236}">
                <a16:creationId xmlns:a16="http://schemas.microsoft.com/office/drawing/2014/main" id="{ED253D5F-252B-FB4C-9E6F-158170B5261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37421" y="223838"/>
            <a:ext cx="11565648" cy="6395302"/>
          </a:xfrm>
          <a:prstGeom prst="rect">
            <a:avLst/>
          </a:prstGeom>
        </p:spPr>
      </p:pic>
      <p:sp>
        <p:nvSpPr>
          <p:cNvPr id="10" name="Picture Placeholder 5">
            <a:extLst>
              <a:ext uri="{FF2B5EF4-FFF2-40B4-BE49-F238E27FC236}">
                <a16:creationId xmlns:a16="http://schemas.microsoft.com/office/drawing/2014/main" id="{1C633728-34FD-A340-BE18-A7F691D80D8A}"/>
              </a:ext>
              <a:ext uri="{C183D7F6-B498-43B3-948B-1728B52AA6E4}">
                <adec:decorative xmlns:adec="http://schemas.microsoft.com/office/drawing/2017/decorative" val="1"/>
              </a:ext>
            </a:extLst>
          </p:cNvPr>
          <p:cNvSpPr>
            <a:spLocks noGrp="1"/>
          </p:cNvSpPr>
          <p:nvPr>
            <p:ph type="pic" sz="quarter" idx="18" hasCustomPrompt="1"/>
          </p:nvPr>
        </p:nvSpPr>
        <p:spPr>
          <a:xfrm>
            <a:off x="9646400" y="662486"/>
            <a:ext cx="8559737" cy="5133865"/>
          </a:xfrm>
          <a:pattFill prst="wdUpDiag">
            <a:fgClr>
              <a:srgbClr val="FADFD9"/>
            </a:fgClr>
            <a:bgClr>
              <a:schemeClr val="bg1"/>
            </a:bgClr>
          </a:pattFill>
        </p:spPr>
        <p:txBody>
          <a:bodyPr lIns="914400" tIns="1463040" rIns="914400">
            <a:normAutofit/>
          </a:bodyPr>
          <a:lstStyle>
            <a:lvl1pPr marL="0" indent="0" algn="ctr">
              <a:buNone/>
              <a:defRPr sz="1800">
                <a:solidFill>
                  <a:schemeClr val="tx1"/>
                </a:solidFill>
              </a:defRPr>
            </a:lvl1pPr>
          </a:lstStyle>
          <a:p>
            <a:r>
              <a:rPr lang="en-US"/>
              <a:t>Drag and drop your screenshot into</a:t>
            </a:r>
          </a:p>
          <a:p>
            <a:r>
              <a:rPr lang="en-US"/>
              <a:t>this photo placeholder</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val="1"/>
              </a:ext>
            </a:extLst>
          </p:cNvPr>
          <p:cNvSpPr/>
          <p:nvPr userDrawn="1"/>
        </p:nvSpPr>
        <p:spPr>
          <a:xfrm>
            <a:off x="-1" y="-1371600"/>
            <a:ext cx="4686484" cy="10795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iOS and laptop screenshots.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Drag and drop mobile or laptop screenshots into the matching device. This is a cover slide, so make your screenshots impactful.</a:t>
            </a:r>
          </a:p>
        </p:txBody>
      </p:sp>
      <p:pic>
        <p:nvPicPr>
          <p:cNvPr id="19" name="phone">
            <a:extLst>
              <a:ext uri="{FF2B5EF4-FFF2-40B4-BE49-F238E27FC236}">
                <a16:creationId xmlns:a16="http://schemas.microsoft.com/office/drawing/2014/main" id="{F7601B2C-8388-5449-98D1-30222DEF065B}"/>
              </a:ext>
              <a:ext uri="{C183D7F6-B498-43B3-948B-1728B52AA6E4}">
                <adec:decorative xmlns:adec="http://schemas.microsoft.com/office/drawing/2017/decorative" val="1"/>
              </a:ext>
            </a:extLst>
          </p:cNvPr>
          <p:cNvPicPr>
            <a:picLocks noChangeAspect="1"/>
          </p:cNvPicPr>
          <p:nvPr userDrawn="1"/>
        </p:nvPicPr>
        <p:blipFill>
          <a:blip r:embed="rId3">
            <a:lum bright="28000"/>
          </a:blip>
          <a:stretch>
            <a:fillRect/>
          </a:stretch>
        </p:blipFill>
        <p:spPr>
          <a:xfrm>
            <a:off x="6427361" y="1182979"/>
            <a:ext cx="2565450" cy="5353679"/>
          </a:xfrm>
          <a:prstGeom prst="rect">
            <a:avLst/>
          </a:prstGeom>
        </p:spPr>
      </p:pic>
      <p:sp>
        <p:nvSpPr>
          <p:cNvPr id="20" name="Picture Placeholder 6">
            <a:extLst>
              <a:ext uri="{FF2B5EF4-FFF2-40B4-BE49-F238E27FC236}">
                <a16:creationId xmlns:a16="http://schemas.microsoft.com/office/drawing/2014/main" id="{8D74EEA5-D294-414B-BB1A-F6B7538A2CE2}"/>
              </a:ext>
              <a:ext uri="{C183D7F6-B498-43B3-948B-1728B52AA6E4}">
                <adec:decorative xmlns:adec="http://schemas.microsoft.com/office/drawing/2017/decorative" val="1"/>
              </a:ext>
            </a:extLst>
          </p:cNvPr>
          <p:cNvSpPr>
            <a:spLocks noGrp="1"/>
          </p:cNvSpPr>
          <p:nvPr>
            <p:ph type="pic" sz="quarter" idx="19" hasCustomPrompt="1"/>
          </p:nvPr>
        </p:nvSpPr>
        <p:spPr>
          <a:xfrm>
            <a:off x="6517380" y="1246896"/>
            <a:ext cx="2388251" cy="5204688"/>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pic>
        <p:nvPicPr>
          <p:cNvPr id="13" name="Picture 12">
            <a:extLst>
              <a:ext uri="{FF2B5EF4-FFF2-40B4-BE49-F238E27FC236}">
                <a16:creationId xmlns:a16="http://schemas.microsoft.com/office/drawing/2014/main" id="{0E156965-DBEE-A541-8F48-764C7986C034}"/>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3925630179"/>
      </p:ext>
    </p:extLst>
  </p:cSld>
  <p:clrMapOvr>
    <a:masterClrMapping/>
  </p:clrMapOvr>
  <p:hf hdr="0" ftr="0" dt="0"/>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 samsung s9 + macbook air">
    <p:bg>
      <p:bgPr>
        <a:solidFill>
          <a:schemeClr val="bg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FE5BDD6C-9423-9D42-94BC-F7C9FF19086A}"/>
              </a:ext>
              <a:ext uri="{C183D7F6-B498-43B3-948B-1728B52AA6E4}">
                <adec:decorative xmlns:adec="http://schemas.microsoft.com/office/drawing/2017/decorative" val="1"/>
              </a:ext>
            </a:extLst>
          </p:cNvPr>
          <p:cNvSpPr/>
          <p:nvPr userDrawn="1"/>
        </p:nvSpPr>
        <p:spPr>
          <a:xfrm>
            <a:off x="0" y="1"/>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12" name="Title 4">
            <a:extLst>
              <a:ext uri="{FF2B5EF4-FFF2-40B4-BE49-F238E27FC236}">
                <a16:creationId xmlns:a16="http://schemas.microsoft.com/office/drawing/2014/main" id="{94CEF34F-035A-2548-AFC6-14115402624F}"/>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a:t>Enter slide title here</a:t>
            </a:r>
          </a:p>
        </p:txBody>
      </p:sp>
      <p:pic>
        <p:nvPicPr>
          <p:cNvPr id="9" name="Picture 8">
            <a:extLst>
              <a:ext uri="{FF2B5EF4-FFF2-40B4-BE49-F238E27FC236}">
                <a16:creationId xmlns:a16="http://schemas.microsoft.com/office/drawing/2014/main" id="{ED253D5F-252B-FB4C-9E6F-158170B5261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38569" y="224473"/>
            <a:ext cx="11563351" cy="6394032"/>
          </a:xfrm>
          <a:prstGeom prst="rect">
            <a:avLst/>
          </a:prstGeom>
        </p:spPr>
      </p:pic>
      <p:sp>
        <p:nvSpPr>
          <p:cNvPr id="10" name="Picture Placeholder 5">
            <a:extLst>
              <a:ext uri="{FF2B5EF4-FFF2-40B4-BE49-F238E27FC236}">
                <a16:creationId xmlns:a16="http://schemas.microsoft.com/office/drawing/2014/main" id="{1C633728-34FD-A340-BE18-A7F691D80D8A}"/>
              </a:ext>
              <a:ext uri="{C183D7F6-B498-43B3-948B-1728B52AA6E4}">
                <adec:decorative xmlns:adec="http://schemas.microsoft.com/office/drawing/2017/decorative" val="1"/>
              </a:ext>
            </a:extLst>
          </p:cNvPr>
          <p:cNvSpPr>
            <a:spLocks noGrp="1"/>
          </p:cNvSpPr>
          <p:nvPr>
            <p:ph type="pic" sz="quarter" idx="18" hasCustomPrompt="1"/>
          </p:nvPr>
        </p:nvSpPr>
        <p:spPr>
          <a:xfrm>
            <a:off x="9646400" y="662486"/>
            <a:ext cx="8559737" cy="5133865"/>
          </a:xfrm>
          <a:pattFill prst="wdUpDiag">
            <a:fgClr>
              <a:srgbClr val="FADFD9"/>
            </a:fgClr>
            <a:bgClr>
              <a:schemeClr val="bg1"/>
            </a:bgClr>
          </a:pattFill>
        </p:spPr>
        <p:txBody>
          <a:bodyPr lIns="914400" tIns="1463040" rIns="914400">
            <a:normAutofit/>
          </a:bodyPr>
          <a:lstStyle>
            <a:lvl1pPr marL="0" indent="0" algn="ctr">
              <a:buNone/>
              <a:defRPr sz="1800">
                <a:solidFill>
                  <a:schemeClr val="tx1"/>
                </a:solidFill>
              </a:defRPr>
            </a:lvl1pPr>
          </a:lstStyle>
          <a:p>
            <a:r>
              <a:rPr lang="en-US"/>
              <a:t>Drag and drop your screenshot into</a:t>
            </a:r>
          </a:p>
          <a:p>
            <a:r>
              <a:rPr lang="en-US"/>
              <a:t>this photo placeholder</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val="1"/>
              </a:ext>
            </a:extLst>
          </p:cNvPr>
          <p:cNvSpPr/>
          <p:nvPr userDrawn="1"/>
        </p:nvSpPr>
        <p:spPr>
          <a:xfrm>
            <a:off x="-1" y="-1333500"/>
            <a:ext cx="4610294" cy="10414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Android and laptop screenshots.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a:t>
            </a:r>
            <a:r>
              <a:rPr lang="en-US" sz="1200">
                <a:solidFill>
                  <a:schemeClr val="tx1"/>
                </a:solidFill>
                <a:latin typeface="Source Sans Pro" panose="020B0503030403020204" pitchFamily="34" charset="77"/>
                <a:ea typeface="Source Sans Pro" charset="0"/>
                <a:cs typeface="Arial" panose="020B0604020202020204" pitchFamily="34" charset="0"/>
              </a:rPr>
              <a:t>Drag and drop mobile or laptop screenshots into the matching device. This is a cover slide, so make your screenshots impactful.</a:t>
            </a:r>
          </a:p>
        </p:txBody>
      </p:sp>
      <p:pic>
        <p:nvPicPr>
          <p:cNvPr id="13" name="Picture 12">
            <a:extLst>
              <a:ext uri="{FF2B5EF4-FFF2-40B4-BE49-F238E27FC236}">
                <a16:creationId xmlns:a16="http://schemas.microsoft.com/office/drawing/2014/main" id="{853B862F-684E-4743-BD4D-BCFD8387F843}"/>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6274786" y="1024569"/>
            <a:ext cx="2654218" cy="5556064"/>
          </a:xfrm>
          <a:prstGeom prst="rect">
            <a:avLst/>
          </a:prstGeom>
        </p:spPr>
      </p:pic>
      <p:sp>
        <p:nvSpPr>
          <p:cNvPr id="14" name="Picture Placeholder 8">
            <a:extLst>
              <a:ext uri="{FF2B5EF4-FFF2-40B4-BE49-F238E27FC236}">
                <a16:creationId xmlns:a16="http://schemas.microsoft.com/office/drawing/2014/main" id="{F740CD01-0372-0B4A-8C73-A19B2654E62B}"/>
              </a:ext>
              <a:ext uri="{C183D7F6-B498-43B3-948B-1728B52AA6E4}">
                <adec:decorative xmlns:adec="http://schemas.microsoft.com/office/drawing/2017/decorative" val="1"/>
              </a:ext>
            </a:extLst>
          </p:cNvPr>
          <p:cNvSpPr>
            <a:spLocks noGrp="1"/>
          </p:cNvSpPr>
          <p:nvPr>
            <p:ph type="pic" sz="quarter" idx="20" hasCustomPrompt="1"/>
          </p:nvPr>
        </p:nvSpPr>
        <p:spPr>
          <a:xfrm>
            <a:off x="6376725" y="1311942"/>
            <a:ext cx="2447198" cy="5028156"/>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a:t>Drag and drop your Samsung screenshot into this photo placeholder</a:t>
            </a:r>
          </a:p>
        </p:txBody>
      </p:sp>
      <p:pic>
        <p:nvPicPr>
          <p:cNvPr id="16" name="Picture 15">
            <a:extLst>
              <a:ext uri="{FF2B5EF4-FFF2-40B4-BE49-F238E27FC236}">
                <a16:creationId xmlns:a16="http://schemas.microsoft.com/office/drawing/2014/main" id="{FF2BEFB6-D3AD-7D4D-B4C9-7ED95B704F2C}"/>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288427584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mber_titl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0F854629-5949-DA46-8091-8746E63A5DFC}"/>
              </a:ext>
              <a:ext uri="{C183D7F6-B498-43B3-948B-1728B52AA6E4}">
                <adec:decorative xmlns:adec="http://schemas.microsoft.com/office/drawing/2017/decorative"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C712DD76-CD06-F246-AD97-AF1576C8C9D2}"/>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5" name="Freeform 14">
            <a:extLst>
              <a:ext uri="{FF2B5EF4-FFF2-40B4-BE49-F238E27FC236}">
                <a16:creationId xmlns:a16="http://schemas.microsoft.com/office/drawing/2014/main" id="{CE5177B1-B18E-2940-A5E8-905FC35DA1A6}"/>
              </a:ext>
              <a:ext uri="{C183D7F6-B498-43B3-948B-1728B52AA6E4}">
                <adec:decorative xmlns:adec="http://schemas.microsoft.com/office/drawing/2017/decorative"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Title 2">
            <a:extLst>
              <a:ext uri="{FF2B5EF4-FFF2-40B4-BE49-F238E27FC236}">
                <a16:creationId xmlns:a16="http://schemas.microsoft.com/office/drawing/2014/main" id="{09251B4A-9B53-AA48-9B82-793256E1355B}"/>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accent2"/>
                </a:solidFill>
                <a:ea typeface="+mn-ea"/>
                <a:cs typeface="+mn-cs"/>
              </a:defRPr>
            </a:lvl1pPr>
          </a:lstStyle>
          <a:p>
            <a:pPr marL="0" lvl="0" indent="0">
              <a:spcBef>
                <a:spcPts val="1000"/>
              </a:spcBef>
              <a:buFontTx/>
            </a:pPr>
            <a:r>
              <a:rPr lang="en-US"/>
              <a:t>Enter slide title here</a:t>
            </a:r>
          </a:p>
        </p:txBody>
      </p:sp>
      <p:sp>
        <p:nvSpPr>
          <p:cNvPr id="18" name="Text Placeholder 17">
            <a:extLst>
              <a:ext uri="{FF2B5EF4-FFF2-40B4-BE49-F238E27FC236}">
                <a16:creationId xmlns:a16="http://schemas.microsoft.com/office/drawing/2014/main" id="{B577DE6D-9268-1E4C-9000-CC534449427F}"/>
              </a:ext>
            </a:extLst>
          </p:cNvPr>
          <p:cNvSpPr>
            <a:spLocks noGrp="1"/>
          </p:cNvSpPr>
          <p:nvPr userDrawn="1">
            <p:ph type="body" sz="quarter" idx="13" hasCustomPrompt="1"/>
          </p:nvPr>
        </p:nvSpPr>
        <p:spPr>
          <a:xfrm>
            <a:off x="2938874" y="3448033"/>
            <a:ext cx="4436326"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two lines or less</a:t>
            </a:r>
          </a:p>
        </p:txBody>
      </p:sp>
      <p:sp>
        <p:nvSpPr>
          <p:cNvPr id="9" name="Folded Corner 8">
            <a:extLst>
              <a:ext uri="{FF2B5EF4-FFF2-40B4-BE49-F238E27FC236}">
                <a16:creationId xmlns:a16="http://schemas.microsoft.com/office/drawing/2014/main" id="{EA3BA1D6-10A5-C24F-B590-8F967AC27932}"/>
              </a:ext>
              <a:ext uri="{C183D7F6-B498-43B3-948B-1728B52AA6E4}">
                <adec:decorative xmlns:adec="http://schemas.microsoft.com/office/drawing/2017/decorative"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page with title and subtitle over brand shapes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when you need more focus on the title.</a:t>
            </a:r>
            <a:endParaRPr lang="en-US" sz="1200">
              <a:solidFill>
                <a:schemeClr val="tx1"/>
              </a:solidFill>
              <a:latin typeface="Source Sans Pro" charset="0"/>
              <a:ea typeface="Source Sans Pro" charset="0"/>
              <a:cs typeface="Source Sans Pro" charset="0"/>
            </a:endParaRPr>
          </a:p>
        </p:txBody>
      </p:sp>
      <p:pic>
        <p:nvPicPr>
          <p:cNvPr id="10" name="Logo">
            <a:extLst>
              <a:ext uri="{FF2B5EF4-FFF2-40B4-BE49-F238E27FC236}">
                <a16:creationId xmlns:a16="http://schemas.microsoft.com/office/drawing/2014/main" id="{37140EFE-78E2-4D45-BCFD-59D8B79460B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240066757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les + macbook air">
    <p:bg>
      <p:bgPr>
        <a:solidFill>
          <a:srgbClr val="FDFAF5"/>
        </a:solidFill>
        <a:effectLst/>
      </p:bgPr>
    </p:bg>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71054D90-0146-C648-9DF3-B94C3E775693}"/>
              </a:ext>
              <a:ext uri="{C183D7F6-B498-43B3-948B-1728B52AA6E4}">
                <adec:decorative xmlns:adec="http://schemas.microsoft.com/office/drawing/2017/decorative"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sp>
        <p:nvSpPr>
          <p:cNvPr id="15" name="Title Placeholder 1">
            <a:extLst>
              <a:ext uri="{FF2B5EF4-FFF2-40B4-BE49-F238E27FC236}">
                <a16:creationId xmlns:a16="http://schemas.microsoft.com/office/drawing/2014/main" id="{BD83B4EB-A5CF-5C4B-851B-2E7212A67D17}"/>
              </a:ext>
            </a:extLst>
          </p:cNvPr>
          <p:cNvSpPr>
            <a:spLocks noGrp="1"/>
          </p:cNvSpPr>
          <p:nvPr>
            <p:ph type="title" hasCustomPrompt="1"/>
          </p:nvPr>
        </p:nvSpPr>
        <p:spPr>
          <a:xfrm>
            <a:off x="720754" y="2171700"/>
            <a:ext cx="358942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3" name="Text Placeholder 8">
            <a:extLst>
              <a:ext uri="{FF2B5EF4-FFF2-40B4-BE49-F238E27FC236}">
                <a16:creationId xmlns:a16="http://schemas.microsoft.com/office/drawing/2014/main" id="{3DC6B344-9856-064E-9D29-4F593472BDAD}"/>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pic>
        <p:nvPicPr>
          <p:cNvPr id="3" name="Picture 2">
            <a:extLst>
              <a:ext uri="{FF2B5EF4-FFF2-40B4-BE49-F238E27FC236}">
                <a16:creationId xmlns:a16="http://schemas.microsoft.com/office/drawing/2014/main" id="{6E6FCC90-F31E-344F-9EDC-5666858B155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196880" y="1175174"/>
            <a:ext cx="7987693" cy="4416848"/>
          </a:xfrm>
          <a:prstGeom prst="rect">
            <a:avLst/>
          </a:prstGeom>
        </p:spPr>
      </p:pic>
      <p:sp>
        <p:nvSpPr>
          <p:cNvPr id="12" name="Picture Placeholder 5">
            <a:extLst>
              <a:ext uri="{FF2B5EF4-FFF2-40B4-BE49-F238E27FC236}">
                <a16:creationId xmlns:a16="http://schemas.microsoft.com/office/drawing/2014/main" id="{2855B3D1-83BB-D14D-8205-4C511F91D824}"/>
              </a:ext>
              <a:ext uri="{C183D7F6-B498-43B3-948B-1728B52AA6E4}">
                <adec:decorative xmlns:adec="http://schemas.microsoft.com/office/drawing/2017/decorative" val="1"/>
              </a:ext>
            </a:extLst>
          </p:cNvPr>
          <p:cNvSpPr>
            <a:spLocks noGrp="1"/>
          </p:cNvSpPr>
          <p:nvPr>
            <p:ph type="pic" sz="quarter" idx="18" hasCustomPrompt="1"/>
          </p:nvPr>
        </p:nvSpPr>
        <p:spPr>
          <a:xfrm>
            <a:off x="5229687" y="1474319"/>
            <a:ext cx="5915398" cy="3554881"/>
          </a:xfrm>
          <a:pattFill prst="wdUpDiag">
            <a:fgClr>
              <a:srgbClr val="FADFD9"/>
            </a:fgClr>
            <a:bgClr>
              <a:schemeClr val="bg1"/>
            </a:bgClr>
          </a:pattFill>
        </p:spPr>
        <p:txBody>
          <a:bodyPr lIns="914400" tIns="1463040" rIns="914400">
            <a:normAutofit/>
          </a:bodyPr>
          <a:lstStyle>
            <a:lvl1pPr marL="0" indent="0" algn="ctr">
              <a:buNone/>
              <a:defRPr sz="1800">
                <a:solidFill>
                  <a:schemeClr val="tx1"/>
                </a:solidFill>
              </a:defRPr>
            </a:lvl1pPr>
          </a:lstStyle>
          <a:p>
            <a:r>
              <a:rPr lang="en-US"/>
              <a:t>Drag and drop your screenshot into</a:t>
            </a:r>
          </a:p>
          <a:p>
            <a:r>
              <a:rPr lang="en-US"/>
              <a:t>this photo placeholder</a:t>
            </a:r>
          </a:p>
        </p:txBody>
      </p:sp>
      <p:sp>
        <p:nvSpPr>
          <p:cNvPr id="7" name="Folded Corner 6">
            <a:extLst>
              <a:ext uri="{FF2B5EF4-FFF2-40B4-BE49-F238E27FC236}">
                <a16:creationId xmlns:a16="http://schemas.microsoft.com/office/drawing/2014/main" id="{4A75138B-86ED-9A47-9C1A-BDA75D1DA028}"/>
              </a:ext>
              <a:ext uri="{C183D7F6-B498-43B3-948B-1728B52AA6E4}">
                <adec:decorative xmlns:adec="http://schemas.microsoft.com/office/drawing/2017/decorative" val="1"/>
              </a:ext>
            </a:extLst>
          </p:cNvPr>
          <p:cNvSpPr/>
          <p:nvPr userDrawn="1"/>
        </p:nvSpPr>
        <p:spPr>
          <a:xfrm>
            <a:off x="0" y="-1257300"/>
            <a:ext cx="4248391"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laptop screenshot.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8680730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s + iphone x vertica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B232F01-48BC-E849-A3D8-4710F1C3691C}"/>
              </a:ext>
            </a:extLst>
          </p:cNvPr>
          <p:cNvSpPr>
            <a:spLocks noGrp="1"/>
          </p:cNvSpPr>
          <p:nvPr>
            <p:ph type="title" hasCustomPrompt="1"/>
          </p:nvPr>
        </p:nvSpPr>
        <p:spPr>
          <a:xfrm>
            <a:off x="720754" y="2171700"/>
            <a:ext cx="3671059"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8" name="Text Placeholder 8">
            <a:extLst>
              <a:ext uri="{FF2B5EF4-FFF2-40B4-BE49-F238E27FC236}">
                <a16:creationId xmlns:a16="http://schemas.microsoft.com/office/drawing/2014/main" id="{BD17AF82-CFEF-444E-8CB0-C4CD52448D72}"/>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9" name="Freeform 8">
            <a:extLst>
              <a:ext uri="{FF2B5EF4-FFF2-40B4-BE49-F238E27FC236}">
                <a16:creationId xmlns:a16="http://schemas.microsoft.com/office/drawing/2014/main" id="{F5188961-A5EF-F94E-93B3-8A45F5C7C1A1}"/>
              </a:ext>
              <a:ext uri="{C183D7F6-B498-43B3-948B-1728B52AA6E4}">
                <adec:decorative xmlns:adec="http://schemas.microsoft.com/office/drawing/2017/decorative"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4" name="phone">
            <a:extLst>
              <a:ext uri="{FF2B5EF4-FFF2-40B4-BE49-F238E27FC236}">
                <a16:creationId xmlns:a16="http://schemas.microsoft.com/office/drawing/2014/main" id="{C85F4C07-40BB-BE42-A952-E64B3F5B3B55}"/>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a:off x="6354803" y="356395"/>
            <a:ext cx="2944931" cy="6173268"/>
          </a:xfrm>
          <a:prstGeom prst="rect">
            <a:avLst/>
          </a:prstGeom>
        </p:spPr>
      </p:pic>
      <p:sp>
        <p:nvSpPr>
          <p:cNvPr id="37" name="Picture Placeholder 6">
            <a:extLst>
              <a:ext uri="{FF2B5EF4-FFF2-40B4-BE49-F238E27FC236}">
                <a16:creationId xmlns:a16="http://schemas.microsoft.com/office/drawing/2014/main" id="{184DDDC5-FB04-5341-BE58-E60D02432D72}"/>
              </a:ext>
              <a:ext uri="{C183D7F6-B498-43B3-948B-1728B52AA6E4}">
                <adec:decorative xmlns:adec="http://schemas.microsoft.com/office/drawing/2017/decorative" val="1"/>
              </a:ext>
            </a:extLst>
          </p:cNvPr>
          <p:cNvSpPr>
            <a:spLocks noGrp="1"/>
          </p:cNvSpPr>
          <p:nvPr>
            <p:ph type="pic" sz="quarter" idx="18" hasCustomPrompt="1"/>
          </p:nvPr>
        </p:nvSpPr>
        <p:spPr>
          <a:xfrm>
            <a:off x="6440725" y="430072"/>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sp>
        <p:nvSpPr>
          <p:cNvPr id="10" name="Folded Corner 9">
            <a:extLst>
              <a:ext uri="{FF2B5EF4-FFF2-40B4-BE49-F238E27FC236}">
                <a16:creationId xmlns:a16="http://schemas.microsoft.com/office/drawing/2014/main" id="{F9756405-AACC-DF4A-A1BA-4DFBCE4A26C3}"/>
              </a:ext>
              <a:ext uri="{C183D7F6-B498-43B3-948B-1728B52AA6E4}">
                <adec:decorative xmlns:adec="http://schemas.microsoft.com/office/drawing/2017/decorative" val="1"/>
              </a:ext>
            </a:extLst>
          </p:cNvPr>
          <p:cNvSpPr/>
          <p:nvPr userDrawn="1"/>
        </p:nvSpPr>
        <p:spPr>
          <a:xfrm>
            <a:off x="0" y="-1257300"/>
            <a:ext cx="4248391"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iPhone X screenshot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81077750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7_titles + iphone x vertica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B232F01-48BC-E849-A3D8-4710F1C3691C}"/>
              </a:ext>
            </a:extLst>
          </p:cNvPr>
          <p:cNvSpPr>
            <a:spLocks noGrp="1"/>
          </p:cNvSpPr>
          <p:nvPr>
            <p:ph type="title" hasCustomPrompt="1"/>
          </p:nvPr>
        </p:nvSpPr>
        <p:spPr>
          <a:xfrm>
            <a:off x="720754" y="2171700"/>
            <a:ext cx="3573101"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8" name="Text Placeholder 8">
            <a:extLst>
              <a:ext uri="{FF2B5EF4-FFF2-40B4-BE49-F238E27FC236}">
                <a16:creationId xmlns:a16="http://schemas.microsoft.com/office/drawing/2014/main" id="{BD17AF82-CFEF-444E-8CB0-C4CD52448D72}"/>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9" name="Freeform 8">
            <a:extLst>
              <a:ext uri="{FF2B5EF4-FFF2-40B4-BE49-F238E27FC236}">
                <a16:creationId xmlns:a16="http://schemas.microsoft.com/office/drawing/2014/main" id="{F5188961-A5EF-F94E-93B3-8A45F5C7C1A1}"/>
              </a:ext>
              <a:ext uri="{C183D7F6-B498-43B3-948B-1728B52AA6E4}">
                <adec:decorative xmlns:adec="http://schemas.microsoft.com/office/drawing/2017/decorative"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hone">
            <a:extLst>
              <a:ext uri="{FF2B5EF4-FFF2-40B4-BE49-F238E27FC236}">
                <a16:creationId xmlns:a16="http://schemas.microsoft.com/office/drawing/2014/main" id="{B8A066BC-10F7-6544-9AEE-90E35E913FA4}"/>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a:off x="6354803" y="356395"/>
            <a:ext cx="2944931" cy="6173268"/>
          </a:xfrm>
          <a:prstGeom prst="rect">
            <a:avLst/>
          </a:prstGeom>
        </p:spPr>
      </p:pic>
      <p:sp>
        <p:nvSpPr>
          <p:cNvPr id="13" name="Picture Placeholder 6">
            <a:extLst>
              <a:ext uri="{FF2B5EF4-FFF2-40B4-BE49-F238E27FC236}">
                <a16:creationId xmlns:a16="http://schemas.microsoft.com/office/drawing/2014/main" id="{2CD40360-DEDA-8E4D-9A20-B38EBAE3D49A}"/>
              </a:ext>
              <a:ext uri="{C183D7F6-B498-43B3-948B-1728B52AA6E4}">
                <adec:decorative xmlns:adec="http://schemas.microsoft.com/office/drawing/2017/decorative" val="1"/>
              </a:ext>
            </a:extLst>
          </p:cNvPr>
          <p:cNvSpPr>
            <a:spLocks noGrp="1"/>
          </p:cNvSpPr>
          <p:nvPr>
            <p:ph type="pic" sz="quarter" idx="18" hasCustomPrompt="1"/>
          </p:nvPr>
        </p:nvSpPr>
        <p:spPr>
          <a:xfrm>
            <a:off x="6440725" y="430072"/>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pic>
        <p:nvPicPr>
          <p:cNvPr id="14" name="phone">
            <a:extLst>
              <a:ext uri="{FF2B5EF4-FFF2-40B4-BE49-F238E27FC236}">
                <a16:creationId xmlns:a16="http://schemas.microsoft.com/office/drawing/2014/main" id="{197CCC9F-480F-C648-92E6-AB136E9EFC0D}"/>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a:off x="9490786" y="356395"/>
            <a:ext cx="2944931" cy="6173268"/>
          </a:xfrm>
          <a:prstGeom prst="rect">
            <a:avLst/>
          </a:prstGeom>
        </p:spPr>
      </p:pic>
      <p:sp>
        <p:nvSpPr>
          <p:cNvPr id="15" name="Picture Placeholder 6">
            <a:extLst>
              <a:ext uri="{FF2B5EF4-FFF2-40B4-BE49-F238E27FC236}">
                <a16:creationId xmlns:a16="http://schemas.microsoft.com/office/drawing/2014/main" id="{3B299AA6-362A-B645-B905-8DB9FD96D19B}"/>
              </a:ext>
              <a:ext uri="{C183D7F6-B498-43B3-948B-1728B52AA6E4}">
                <adec:decorative xmlns:adec="http://schemas.microsoft.com/office/drawing/2017/decorative" val="1"/>
              </a:ext>
            </a:extLst>
          </p:cNvPr>
          <p:cNvSpPr>
            <a:spLocks noGrp="1"/>
          </p:cNvSpPr>
          <p:nvPr>
            <p:ph type="pic" sz="quarter" idx="19" hasCustomPrompt="1"/>
          </p:nvPr>
        </p:nvSpPr>
        <p:spPr>
          <a:xfrm>
            <a:off x="9576709" y="430072"/>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sp>
        <p:nvSpPr>
          <p:cNvPr id="10" name="Folded Corner 9">
            <a:extLst>
              <a:ext uri="{FF2B5EF4-FFF2-40B4-BE49-F238E27FC236}">
                <a16:creationId xmlns:a16="http://schemas.microsoft.com/office/drawing/2014/main" id="{EBE26B7D-A416-5A4B-A4BE-509D3019750A}"/>
              </a:ext>
              <a:ext uri="{C183D7F6-B498-43B3-948B-1728B52AA6E4}">
                <adec:decorative xmlns:adec="http://schemas.microsoft.com/office/drawing/2017/decorative" val="1"/>
              </a:ext>
            </a:extLst>
          </p:cNvPr>
          <p:cNvSpPr/>
          <p:nvPr userDrawn="1"/>
        </p:nvSpPr>
        <p:spPr>
          <a:xfrm>
            <a:off x="0" y="-1257300"/>
            <a:ext cx="4248391"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2 iPhone X screenshots</a:t>
            </a:r>
            <a:endParaRPr lang="en-US" sz="1200">
              <a:solidFill>
                <a:schemeClr val="tx1"/>
              </a:solidFill>
              <a:latin typeface="Source Sans Pro" charset="0"/>
            </a:endParaRPr>
          </a:p>
          <a:p>
            <a:endParaRPr lang="en-US" sz="1200" b="1">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91768266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s + iphone horizonta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B232F01-48BC-E849-A3D8-4710F1C3691C}"/>
              </a:ext>
            </a:extLst>
          </p:cNvPr>
          <p:cNvSpPr>
            <a:spLocks noGrp="1"/>
          </p:cNvSpPr>
          <p:nvPr>
            <p:ph type="title" hasCustomPrompt="1"/>
          </p:nvPr>
        </p:nvSpPr>
        <p:spPr>
          <a:xfrm>
            <a:off x="720754" y="2171700"/>
            <a:ext cx="354044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8" name="Text Placeholder 8">
            <a:extLst>
              <a:ext uri="{FF2B5EF4-FFF2-40B4-BE49-F238E27FC236}">
                <a16:creationId xmlns:a16="http://schemas.microsoft.com/office/drawing/2014/main" id="{BD17AF82-CFEF-444E-8CB0-C4CD52448D72}"/>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9" name="Freeform 8">
            <a:extLst>
              <a:ext uri="{FF2B5EF4-FFF2-40B4-BE49-F238E27FC236}">
                <a16:creationId xmlns:a16="http://schemas.microsoft.com/office/drawing/2014/main" id="{F5188961-A5EF-F94E-93B3-8A45F5C7C1A1}"/>
              </a:ext>
              <a:ext uri="{C183D7F6-B498-43B3-948B-1728B52AA6E4}">
                <adec:decorative xmlns:adec="http://schemas.microsoft.com/office/drawing/2017/decorative"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4" name="phone">
            <a:extLst>
              <a:ext uri="{FF2B5EF4-FFF2-40B4-BE49-F238E27FC236}">
                <a16:creationId xmlns:a16="http://schemas.microsoft.com/office/drawing/2014/main" id="{C85F4C07-40BB-BE42-A952-E64B3F5B3B55}"/>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rot="5400000">
            <a:off x="6828002" y="358076"/>
            <a:ext cx="2943335" cy="6168318"/>
          </a:xfrm>
          <a:prstGeom prst="rect">
            <a:avLst/>
          </a:prstGeom>
        </p:spPr>
      </p:pic>
      <p:sp>
        <p:nvSpPr>
          <p:cNvPr id="37" name="Picture Placeholder 6">
            <a:extLst>
              <a:ext uri="{FF2B5EF4-FFF2-40B4-BE49-F238E27FC236}">
                <a16:creationId xmlns:a16="http://schemas.microsoft.com/office/drawing/2014/main" id="{184DDDC5-FB04-5341-BE58-E60D02432D72}"/>
              </a:ext>
              <a:ext uri="{C183D7F6-B498-43B3-948B-1728B52AA6E4}">
                <adec:decorative xmlns:adec="http://schemas.microsoft.com/office/drawing/2017/decorative" val="1"/>
              </a:ext>
            </a:extLst>
          </p:cNvPr>
          <p:cNvSpPr>
            <a:spLocks noGrp="1"/>
          </p:cNvSpPr>
          <p:nvPr>
            <p:ph type="pic" sz="quarter" idx="18" hasCustomPrompt="1"/>
          </p:nvPr>
        </p:nvSpPr>
        <p:spPr>
          <a:xfrm rot="5400000">
            <a:off x="6916385" y="430463"/>
            <a:ext cx="2756264" cy="6005129"/>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vert="vert270" wrap="square" lIns="457200" tIns="2560320" rIns="457200" bIns="457200" anchor="t">
            <a:noAutofit/>
          </a:bodyPr>
          <a:lstStyle>
            <a:lvl1pPr marL="0" indent="0" algn="l">
              <a:buNone/>
              <a:defRPr sz="1800">
                <a:solidFill>
                  <a:schemeClr val="tx1"/>
                </a:solidFill>
              </a:defRPr>
            </a:lvl1pPr>
          </a:lstStyle>
          <a:p>
            <a:r>
              <a:rPr lang="en-US"/>
              <a:t>Drag and drop your iPhone X screenshot into this photo placeholder</a:t>
            </a:r>
          </a:p>
        </p:txBody>
      </p:sp>
      <p:sp>
        <p:nvSpPr>
          <p:cNvPr id="10" name="Folded Corner 9">
            <a:extLst>
              <a:ext uri="{FF2B5EF4-FFF2-40B4-BE49-F238E27FC236}">
                <a16:creationId xmlns:a16="http://schemas.microsoft.com/office/drawing/2014/main" id="{B5782002-57AD-B74D-B0C9-6977D99A9A78}"/>
              </a:ext>
              <a:ext uri="{C183D7F6-B498-43B3-948B-1728B52AA6E4}">
                <adec:decorative xmlns:adec="http://schemas.microsoft.com/office/drawing/2017/decorative" val="1"/>
              </a:ext>
            </a:extLst>
          </p:cNvPr>
          <p:cNvSpPr/>
          <p:nvPr userDrawn="1"/>
        </p:nvSpPr>
        <p:spPr>
          <a:xfrm>
            <a:off x="0" y="-1257300"/>
            <a:ext cx="5067434"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iPhone X screenshot in landscape format.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63818817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itles + iphone vertical detai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DC5147E6-3B60-9544-841F-04FE73BB8BBB}"/>
              </a:ext>
            </a:extLst>
          </p:cNvPr>
          <p:cNvSpPr>
            <a:spLocks noGrp="1"/>
          </p:cNvSpPr>
          <p:nvPr>
            <p:ph type="title" hasCustomPrompt="1"/>
          </p:nvPr>
        </p:nvSpPr>
        <p:spPr>
          <a:xfrm>
            <a:off x="720754" y="2171700"/>
            <a:ext cx="354044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8" name="Text Placeholder 8">
            <a:extLst>
              <a:ext uri="{FF2B5EF4-FFF2-40B4-BE49-F238E27FC236}">
                <a16:creationId xmlns:a16="http://schemas.microsoft.com/office/drawing/2014/main" id="{D70058F9-BDA7-8840-914D-9E80FF5B692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15" name="Freeform 14">
            <a:extLst>
              <a:ext uri="{FF2B5EF4-FFF2-40B4-BE49-F238E27FC236}">
                <a16:creationId xmlns:a16="http://schemas.microsoft.com/office/drawing/2014/main" id="{9BF9784F-07B0-2B43-B94A-28B4B8971813}"/>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hone">
            <a:extLst>
              <a:ext uri="{FF2B5EF4-FFF2-40B4-BE49-F238E27FC236}">
                <a16:creationId xmlns:a16="http://schemas.microsoft.com/office/drawing/2014/main" id="{2E4451B8-9EE2-A446-8FE7-EF863668EAEF}"/>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a:off x="6280636" y="-764988"/>
            <a:ext cx="4020965" cy="8391108"/>
          </a:xfrm>
          <a:prstGeom prst="rect">
            <a:avLst/>
          </a:prstGeom>
        </p:spPr>
      </p:pic>
      <p:sp>
        <p:nvSpPr>
          <p:cNvPr id="13" name="Picture Placeholder 6">
            <a:extLst>
              <a:ext uri="{FF2B5EF4-FFF2-40B4-BE49-F238E27FC236}">
                <a16:creationId xmlns:a16="http://schemas.microsoft.com/office/drawing/2014/main" id="{A7846021-EA88-CD42-A661-C264FF86AAE3}"/>
              </a:ext>
              <a:ext uri="{C183D7F6-B498-43B3-948B-1728B52AA6E4}">
                <adec:decorative xmlns:adec="http://schemas.microsoft.com/office/drawing/2017/decorative" val="1"/>
              </a:ext>
            </a:extLst>
          </p:cNvPr>
          <p:cNvSpPr>
            <a:spLocks noGrp="1"/>
          </p:cNvSpPr>
          <p:nvPr>
            <p:ph type="pic" sz="quarter" idx="18" hasCustomPrompt="1"/>
          </p:nvPr>
        </p:nvSpPr>
        <p:spPr>
          <a:xfrm>
            <a:off x="6416897" y="-645313"/>
            <a:ext cx="3751746" cy="8176136"/>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5486400" rIns="457200" bIns="457200" anchor="t">
            <a:noAutofit/>
          </a:bodyPr>
          <a:lstStyle>
            <a:lvl1pPr marL="0" indent="0" algn="l">
              <a:buNone/>
              <a:defRPr sz="2000">
                <a:solidFill>
                  <a:schemeClr val="tx1"/>
                </a:solidFill>
              </a:defRPr>
            </a:lvl1pPr>
          </a:lstStyle>
          <a:p>
            <a:r>
              <a:rPr lang="en-US"/>
              <a:t>Drag and drop your iPhone X screenshot into this photo placeholder</a:t>
            </a:r>
          </a:p>
        </p:txBody>
      </p:sp>
      <p:sp>
        <p:nvSpPr>
          <p:cNvPr id="2" name="TextBox 1">
            <a:extLst>
              <a:ext uri="{FF2B5EF4-FFF2-40B4-BE49-F238E27FC236}">
                <a16:creationId xmlns:a16="http://schemas.microsoft.com/office/drawing/2014/main" id="{52B95100-1B56-3E4A-8691-51AAF10098F0}"/>
              </a:ext>
            </a:extLst>
          </p:cNvPr>
          <p:cNvSpPr txBox="1"/>
          <p:nvPr userDrawn="1"/>
        </p:nvSpPr>
        <p:spPr>
          <a:xfrm>
            <a:off x="11217773" y="7318442"/>
            <a:ext cx="0" cy="0"/>
          </a:xfrm>
          <a:prstGeom prst="rect">
            <a:avLst/>
          </a:prstGeom>
          <a:noFill/>
        </p:spPr>
        <p:txBody>
          <a:bodyPr wrap="none" lIns="0" tIns="0" rIns="0" bIns="0" rtlCol="0">
            <a:noAutofit/>
          </a:bodyPr>
          <a:lstStyle/>
          <a:p>
            <a:pPr algn="l"/>
            <a:endParaRPr lang="en-US" sz="900">
              <a:latin typeface="LKN Sans" panose="02000503040000020003" pitchFamily="2" charset="0"/>
            </a:endParaRPr>
          </a:p>
        </p:txBody>
      </p:sp>
      <p:sp>
        <p:nvSpPr>
          <p:cNvPr id="9" name="Folded Corner 8">
            <a:extLst>
              <a:ext uri="{FF2B5EF4-FFF2-40B4-BE49-F238E27FC236}">
                <a16:creationId xmlns:a16="http://schemas.microsoft.com/office/drawing/2014/main" id="{F4F85ACC-FA85-F349-86C9-73D728236D81}"/>
              </a:ext>
              <a:ext uri="{C183D7F6-B498-43B3-948B-1728B52AA6E4}">
                <adec:decorative xmlns:adec="http://schemas.microsoft.com/office/drawing/2017/decorative" val="1"/>
              </a:ext>
            </a:extLst>
          </p:cNvPr>
          <p:cNvSpPr/>
          <p:nvPr userDrawn="1"/>
        </p:nvSpPr>
        <p:spPr>
          <a:xfrm>
            <a:off x="0" y="-1257300"/>
            <a:ext cx="4419819"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iPhone X screenshot close up.</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420837035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s + iphone horizontal detai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DC5147E6-3B60-9544-841F-04FE73BB8BBB}"/>
              </a:ext>
            </a:extLst>
          </p:cNvPr>
          <p:cNvSpPr>
            <a:spLocks noGrp="1"/>
          </p:cNvSpPr>
          <p:nvPr>
            <p:ph type="title" hasCustomPrompt="1"/>
          </p:nvPr>
        </p:nvSpPr>
        <p:spPr>
          <a:xfrm>
            <a:off x="720754" y="2171700"/>
            <a:ext cx="354044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8" name="Text Placeholder 8">
            <a:extLst>
              <a:ext uri="{FF2B5EF4-FFF2-40B4-BE49-F238E27FC236}">
                <a16:creationId xmlns:a16="http://schemas.microsoft.com/office/drawing/2014/main" id="{D70058F9-BDA7-8840-914D-9E80FF5B692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15" name="Freeform 14">
            <a:extLst>
              <a:ext uri="{FF2B5EF4-FFF2-40B4-BE49-F238E27FC236}">
                <a16:creationId xmlns:a16="http://schemas.microsoft.com/office/drawing/2014/main" id="{9BF9784F-07B0-2B43-B94A-28B4B8971813}"/>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hone">
            <a:extLst>
              <a:ext uri="{FF2B5EF4-FFF2-40B4-BE49-F238E27FC236}">
                <a16:creationId xmlns:a16="http://schemas.microsoft.com/office/drawing/2014/main" id="{2E4451B8-9EE2-A446-8FE7-EF863668EAEF}"/>
              </a:ext>
              <a:ext uri="{C183D7F6-B498-43B3-948B-1728B52AA6E4}">
                <adec:decorative xmlns:adec="http://schemas.microsoft.com/office/drawing/2017/decorative" val="1"/>
              </a:ext>
            </a:extLst>
          </p:cNvPr>
          <p:cNvPicPr>
            <a:picLocks noChangeAspect="1"/>
          </p:cNvPicPr>
          <p:nvPr userDrawn="1"/>
        </p:nvPicPr>
        <p:blipFill>
          <a:blip r:embed="rId2">
            <a:lum bright="28000"/>
          </a:blip>
          <a:stretch>
            <a:fillRect/>
          </a:stretch>
        </p:blipFill>
        <p:spPr>
          <a:xfrm rot="5400000">
            <a:off x="7341855" y="-758449"/>
            <a:ext cx="4018609" cy="8384007"/>
          </a:xfrm>
          <a:prstGeom prst="rect">
            <a:avLst/>
          </a:prstGeom>
        </p:spPr>
      </p:pic>
      <p:sp>
        <p:nvSpPr>
          <p:cNvPr id="2" name="TextBox 1">
            <a:extLst>
              <a:ext uri="{FF2B5EF4-FFF2-40B4-BE49-F238E27FC236}">
                <a16:creationId xmlns:a16="http://schemas.microsoft.com/office/drawing/2014/main" id="{52B95100-1B56-3E4A-8691-51AAF10098F0}"/>
              </a:ext>
            </a:extLst>
          </p:cNvPr>
          <p:cNvSpPr txBox="1"/>
          <p:nvPr userDrawn="1"/>
        </p:nvSpPr>
        <p:spPr>
          <a:xfrm>
            <a:off x="11217773" y="7318442"/>
            <a:ext cx="0" cy="0"/>
          </a:xfrm>
          <a:prstGeom prst="rect">
            <a:avLst/>
          </a:prstGeom>
          <a:noFill/>
        </p:spPr>
        <p:txBody>
          <a:bodyPr wrap="none" lIns="0" tIns="0" rIns="0" bIns="0" rtlCol="0">
            <a:noAutofit/>
          </a:bodyPr>
          <a:lstStyle/>
          <a:p>
            <a:pPr algn="l"/>
            <a:endParaRPr lang="en-US" sz="900">
              <a:latin typeface="LKN Sans" panose="02000503040000020003" pitchFamily="2" charset="0"/>
            </a:endParaRPr>
          </a:p>
        </p:txBody>
      </p:sp>
      <p:sp>
        <p:nvSpPr>
          <p:cNvPr id="23" name="Picture Placeholder 22">
            <a:extLst>
              <a:ext uri="{FF2B5EF4-FFF2-40B4-BE49-F238E27FC236}">
                <a16:creationId xmlns:a16="http://schemas.microsoft.com/office/drawing/2014/main" id="{4CBC1DB2-D3C1-094D-9A60-53319A1EF44C}"/>
              </a:ext>
            </a:extLst>
          </p:cNvPr>
          <p:cNvSpPr>
            <a:spLocks noGrp="1"/>
          </p:cNvSpPr>
          <p:nvPr>
            <p:ph type="pic" sz="quarter" idx="20" hasCustomPrompt="1"/>
          </p:nvPr>
        </p:nvSpPr>
        <p:spPr>
          <a:xfrm>
            <a:off x="5284005" y="1561313"/>
            <a:ext cx="8161042" cy="3745796"/>
          </a:xfrm>
          <a:custGeom>
            <a:avLst/>
            <a:gdLst>
              <a:gd name="connsiteX0" fmla="*/ 794408 w 16324210"/>
              <a:gd name="connsiteY0" fmla="*/ 0 h 7491591"/>
              <a:gd name="connsiteX1" fmla="*/ 15493586 w 16324210"/>
              <a:gd name="connsiteY1" fmla="*/ 0 h 7491591"/>
              <a:gd name="connsiteX2" fmla="*/ 16324210 w 16324210"/>
              <a:gd name="connsiteY2" fmla="*/ 798723 h 7491591"/>
              <a:gd name="connsiteX3" fmla="*/ 16316614 w 16324210"/>
              <a:gd name="connsiteY3" fmla="*/ 1500676 h 7491591"/>
              <a:gd name="connsiteX4" fmla="*/ 15943168 w 16324210"/>
              <a:gd name="connsiteY4" fmla="*/ 1750883 h 7491591"/>
              <a:gd name="connsiteX5" fmla="*/ 15692652 w 16324210"/>
              <a:gd name="connsiteY5" fmla="*/ 2081345 h 7491591"/>
              <a:gd name="connsiteX6" fmla="*/ 15696968 w 16324210"/>
              <a:gd name="connsiteY6" fmla="*/ 5443910 h 7491591"/>
              <a:gd name="connsiteX7" fmla="*/ 15833076 w 16324210"/>
              <a:gd name="connsiteY7" fmla="*/ 5754753 h 7491591"/>
              <a:gd name="connsiteX8" fmla="*/ 16322116 w 16324210"/>
              <a:gd name="connsiteY8" fmla="*/ 6009632 h 7491591"/>
              <a:gd name="connsiteX9" fmla="*/ 16321676 w 16324210"/>
              <a:gd name="connsiteY9" fmla="*/ 6662341 h 7491591"/>
              <a:gd name="connsiteX10" fmla="*/ 15493586 w 16324210"/>
              <a:gd name="connsiteY10" fmla="*/ 7491591 h 7491591"/>
              <a:gd name="connsiteX11" fmla="*/ 794408 w 16324210"/>
              <a:gd name="connsiteY11" fmla="*/ 7491591 h 7491591"/>
              <a:gd name="connsiteX12" fmla="*/ 0 w 16324210"/>
              <a:gd name="connsiteY12" fmla="*/ 6697183 h 7491591"/>
              <a:gd name="connsiteX13" fmla="*/ 0 w 16324210"/>
              <a:gd name="connsiteY13" fmla="*/ 794408 h 7491591"/>
              <a:gd name="connsiteX14" fmla="*/ 794408 w 16324210"/>
              <a:gd name="connsiteY14" fmla="*/ 0 h 749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24210" h="7491591">
                <a:moveTo>
                  <a:pt x="794408" y="0"/>
                </a:moveTo>
                <a:lnTo>
                  <a:pt x="15493586" y="0"/>
                </a:lnTo>
                <a:cubicBezTo>
                  <a:pt x="15932326" y="0"/>
                  <a:pt x="16324210" y="359984"/>
                  <a:pt x="16324210" y="798723"/>
                </a:cubicBezTo>
                <a:lnTo>
                  <a:pt x="16316614" y="1500676"/>
                </a:lnTo>
                <a:cubicBezTo>
                  <a:pt x="16307762" y="1710335"/>
                  <a:pt x="16137604" y="1718165"/>
                  <a:pt x="15943168" y="1750883"/>
                </a:cubicBezTo>
                <a:cubicBezTo>
                  <a:pt x="15831116" y="1789717"/>
                  <a:pt x="15692652" y="1870051"/>
                  <a:pt x="15692652" y="2081345"/>
                </a:cubicBezTo>
                <a:lnTo>
                  <a:pt x="15696968" y="5443910"/>
                </a:lnTo>
                <a:cubicBezTo>
                  <a:pt x="15696968" y="5549554"/>
                  <a:pt x="15719372" y="5672575"/>
                  <a:pt x="15833076" y="5754753"/>
                </a:cubicBezTo>
                <a:cubicBezTo>
                  <a:pt x="15955696" y="5832670"/>
                  <a:pt x="16318062" y="5740213"/>
                  <a:pt x="16322116" y="6009632"/>
                </a:cubicBezTo>
                <a:lnTo>
                  <a:pt x="16321676" y="6662341"/>
                </a:lnTo>
                <a:cubicBezTo>
                  <a:pt x="16299778" y="7144874"/>
                  <a:pt x="15932326" y="7491591"/>
                  <a:pt x="15493586" y="7491591"/>
                </a:cubicBezTo>
                <a:lnTo>
                  <a:pt x="794408" y="7491591"/>
                </a:lnTo>
                <a:cubicBezTo>
                  <a:pt x="355668" y="7491591"/>
                  <a:pt x="0" y="7135921"/>
                  <a:pt x="0" y="6697183"/>
                </a:cubicBezTo>
                <a:lnTo>
                  <a:pt x="0" y="794408"/>
                </a:lnTo>
                <a:cubicBezTo>
                  <a:pt x="0" y="355669"/>
                  <a:pt x="355668" y="0"/>
                  <a:pt x="794408" y="0"/>
                </a:cubicBezTo>
                <a:close/>
              </a:path>
            </a:pathLst>
          </a:custGeom>
          <a:pattFill prst="wdUpDiag">
            <a:fgClr>
              <a:srgbClr val="FADFD9"/>
            </a:fgClr>
            <a:bgClr>
              <a:schemeClr val="bg1"/>
            </a:bgClr>
          </a:pattFill>
          <a:ln>
            <a:noFill/>
          </a:ln>
        </p:spPr>
        <p:txBody>
          <a:bodyPr wrap="square" lIns="822960" rIns="3931920" anchor="ctr" anchorCtr="0">
            <a:noAutofit/>
          </a:bodyPr>
          <a:lstStyle>
            <a:lvl1pPr>
              <a:defRPr b="0" cap="none" spc="0">
                <a:ln w="22225">
                  <a:noFill/>
                  <a:prstDash val="solid"/>
                </a:ln>
                <a:solidFill>
                  <a:schemeClr val="tx1"/>
                </a:solidFill>
                <a:effectLst/>
              </a:defRPr>
            </a:lvl1pPr>
          </a:lstStyle>
          <a:p>
            <a:r>
              <a:rPr lang="en-US"/>
              <a:t>Drag and drop your iPhone X screenshot into this photo placeholder</a:t>
            </a:r>
          </a:p>
        </p:txBody>
      </p:sp>
      <p:sp>
        <p:nvSpPr>
          <p:cNvPr id="9" name="Folded Corner 8">
            <a:extLst>
              <a:ext uri="{FF2B5EF4-FFF2-40B4-BE49-F238E27FC236}">
                <a16:creationId xmlns:a16="http://schemas.microsoft.com/office/drawing/2014/main" id="{ECACA7D0-95F9-2B49-B322-5715C31E58AB}"/>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iPhone X screenshot close up, landscape.</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04171165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samsung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C9F3F10-B381-9C46-868C-48506C8DAF51}"/>
              </a:ext>
            </a:extLst>
          </p:cNvPr>
          <p:cNvSpPr>
            <a:spLocks noGrp="1"/>
          </p:cNvSpPr>
          <p:nvPr>
            <p:ph type="title" hasCustomPrompt="1"/>
          </p:nvPr>
        </p:nvSpPr>
        <p:spPr>
          <a:xfrm>
            <a:off x="720754" y="2171700"/>
            <a:ext cx="360575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1" name="Text Placeholder 8">
            <a:extLst>
              <a:ext uri="{FF2B5EF4-FFF2-40B4-BE49-F238E27FC236}">
                <a16:creationId xmlns:a16="http://schemas.microsoft.com/office/drawing/2014/main" id="{E1693231-41F4-E141-8C3B-1F73C7190C3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7" name="Freeform 6">
            <a:extLst>
              <a:ext uri="{FF2B5EF4-FFF2-40B4-BE49-F238E27FC236}">
                <a16:creationId xmlns:a16="http://schemas.microsoft.com/office/drawing/2014/main" id="{3967577F-1CBC-1541-8EFC-4CB642648022}"/>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2" name="Picture 1">
            <a:extLst>
              <a:ext uri="{FF2B5EF4-FFF2-40B4-BE49-F238E27FC236}">
                <a16:creationId xmlns:a16="http://schemas.microsoft.com/office/drawing/2014/main" id="{4298C3EB-2BEC-634C-9A47-7294ECA2F2C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6316249" y="234229"/>
            <a:ext cx="2997988" cy="6275675"/>
          </a:xfrm>
          <a:prstGeom prst="rect">
            <a:avLst/>
          </a:prstGeom>
        </p:spPr>
      </p:pic>
      <p:sp>
        <p:nvSpPr>
          <p:cNvPr id="9" name="Picture Placeholder 8">
            <a:extLst>
              <a:ext uri="{FF2B5EF4-FFF2-40B4-BE49-F238E27FC236}">
                <a16:creationId xmlns:a16="http://schemas.microsoft.com/office/drawing/2014/main" id="{07652BFE-7344-5745-ADC1-3ED93EC65FF6}"/>
              </a:ext>
              <a:ext uri="{C183D7F6-B498-43B3-948B-1728B52AA6E4}">
                <adec:decorative xmlns:adec="http://schemas.microsoft.com/office/drawing/2017/decorative" val="1"/>
              </a:ext>
            </a:extLst>
          </p:cNvPr>
          <p:cNvSpPr>
            <a:spLocks noGrp="1"/>
          </p:cNvSpPr>
          <p:nvPr>
            <p:ph type="pic" sz="quarter" idx="10" hasCustomPrompt="1"/>
          </p:nvPr>
        </p:nvSpPr>
        <p:spPr>
          <a:xfrm>
            <a:off x="6422824" y="594360"/>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a:t>Drag and drop your Samsung screenshot into this photo placeholder</a:t>
            </a:r>
          </a:p>
        </p:txBody>
      </p:sp>
      <p:sp>
        <p:nvSpPr>
          <p:cNvPr id="8" name="Folded Corner 7">
            <a:extLst>
              <a:ext uri="{FF2B5EF4-FFF2-40B4-BE49-F238E27FC236}">
                <a16:creationId xmlns:a16="http://schemas.microsoft.com/office/drawing/2014/main" id="{D0B2C571-99BB-CC43-B858-E13E4B791580}"/>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1 Samsung  Galaxy S9 screenshot.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21403401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 samsungs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C9F3F10-B381-9C46-868C-48506C8DAF51}"/>
              </a:ext>
            </a:extLst>
          </p:cNvPr>
          <p:cNvSpPr>
            <a:spLocks noGrp="1"/>
          </p:cNvSpPr>
          <p:nvPr>
            <p:ph type="title" hasCustomPrompt="1"/>
          </p:nvPr>
        </p:nvSpPr>
        <p:spPr>
          <a:xfrm>
            <a:off x="720754" y="2171700"/>
            <a:ext cx="355677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1" name="Text Placeholder 8">
            <a:extLst>
              <a:ext uri="{FF2B5EF4-FFF2-40B4-BE49-F238E27FC236}">
                <a16:creationId xmlns:a16="http://schemas.microsoft.com/office/drawing/2014/main" id="{E1693231-41F4-E141-8C3B-1F73C7190C3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7" name="Freeform 6">
            <a:extLst>
              <a:ext uri="{FF2B5EF4-FFF2-40B4-BE49-F238E27FC236}">
                <a16:creationId xmlns:a16="http://schemas.microsoft.com/office/drawing/2014/main" id="{3967577F-1CBC-1541-8EFC-4CB642648022}"/>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3" name="Picture 12">
            <a:extLst>
              <a:ext uri="{FF2B5EF4-FFF2-40B4-BE49-F238E27FC236}">
                <a16:creationId xmlns:a16="http://schemas.microsoft.com/office/drawing/2014/main" id="{113AD048-0966-6D4C-B34A-DD352C3387A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6316249" y="234229"/>
            <a:ext cx="2997988" cy="6275675"/>
          </a:xfrm>
          <a:prstGeom prst="rect">
            <a:avLst/>
          </a:prstGeom>
        </p:spPr>
      </p:pic>
      <p:sp>
        <p:nvSpPr>
          <p:cNvPr id="14" name="Picture Placeholder 8">
            <a:extLst>
              <a:ext uri="{FF2B5EF4-FFF2-40B4-BE49-F238E27FC236}">
                <a16:creationId xmlns:a16="http://schemas.microsoft.com/office/drawing/2014/main" id="{AD76A85F-9D04-7F49-96DF-51181B6B8D04}"/>
              </a:ext>
              <a:ext uri="{C183D7F6-B498-43B3-948B-1728B52AA6E4}">
                <adec:decorative xmlns:adec="http://schemas.microsoft.com/office/drawing/2017/decorative" val="1"/>
              </a:ext>
            </a:extLst>
          </p:cNvPr>
          <p:cNvSpPr>
            <a:spLocks noGrp="1"/>
          </p:cNvSpPr>
          <p:nvPr>
            <p:ph type="pic" sz="quarter" idx="10" hasCustomPrompt="1"/>
          </p:nvPr>
        </p:nvSpPr>
        <p:spPr>
          <a:xfrm>
            <a:off x="6422824" y="594360"/>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a:t>Drag and drop your Samsung screenshot into this photo placeholder</a:t>
            </a:r>
          </a:p>
        </p:txBody>
      </p:sp>
      <p:pic>
        <p:nvPicPr>
          <p:cNvPr id="15" name="Picture 14">
            <a:extLst>
              <a:ext uri="{FF2B5EF4-FFF2-40B4-BE49-F238E27FC236}">
                <a16:creationId xmlns:a16="http://schemas.microsoft.com/office/drawing/2014/main" id="{EE84EF8F-F869-3642-92EF-E90FF17FB38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442445" y="234229"/>
            <a:ext cx="2997988" cy="6275675"/>
          </a:xfrm>
          <a:prstGeom prst="rect">
            <a:avLst/>
          </a:prstGeom>
        </p:spPr>
      </p:pic>
      <p:sp>
        <p:nvSpPr>
          <p:cNvPr id="16" name="Picture Placeholder 8">
            <a:extLst>
              <a:ext uri="{FF2B5EF4-FFF2-40B4-BE49-F238E27FC236}">
                <a16:creationId xmlns:a16="http://schemas.microsoft.com/office/drawing/2014/main" id="{CA2F9D34-D3D0-0346-9D1E-6642A2B237E2}"/>
              </a:ext>
              <a:ext uri="{C183D7F6-B498-43B3-948B-1728B52AA6E4}">
                <adec:decorative xmlns:adec="http://schemas.microsoft.com/office/drawing/2017/decorative" val="1"/>
              </a:ext>
            </a:extLst>
          </p:cNvPr>
          <p:cNvSpPr>
            <a:spLocks noGrp="1"/>
          </p:cNvSpPr>
          <p:nvPr>
            <p:ph type="pic" sz="quarter" idx="18" hasCustomPrompt="1"/>
          </p:nvPr>
        </p:nvSpPr>
        <p:spPr>
          <a:xfrm>
            <a:off x="9549020" y="594360"/>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a:t>Drag and drop your Samsung screenshot into this photo placeholder</a:t>
            </a:r>
          </a:p>
        </p:txBody>
      </p:sp>
      <p:sp>
        <p:nvSpPr>
          <p:cNvPr id="9" name="Folded Corner 8">
            <a:extLst>
              <a:ext uri="{FF2B5EF4-FFF2-40B4-BE49-F238E27FC236}">
                <a16:creationId xmlns:a16="http://schemas.microsoft.com/office/drawing/2014/main" id="{B3077190-2005-CB4A-B96B-DA06E085A112}"/>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2 Samsung  Galaxy S9 screenshots.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56346503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samsung 9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C9F3F10-B381-9C46-868C-48506C8DAF51}"/>
              </a:ext>
            </a:extLst>
          </p:cNvPr>
          <p:cNvSpPr>
            <a:spLocks noGrp="1"/>
          </p:cNvSpPr>
          <p:nvPr>
            <p:ph type="title" hasCustomPrompt="1"/>
          </p:nvPr>
        </p:nvSpPr>
        <p:spPr>
          <a:xfrm>
            <a:off x="720754" y="2171700"/>
            <a:ext cx="3583552"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1" name="Text Placeholder 8">
            <a:extLst>
              <a:ext uri="{FF2B5EF4-FFF2-40B4-BE49-F238E27FC236}">
                <a16:creationId xmlns:a16="http://schemas.microsoft.com/office/drawing/2014/main" id="{E1693231-41F4-E141-8C3B-1F73C7190C3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7" name="Freeform 6">
            <a:extLst>
              <a:ext uri="{FF2B5EF4-FFF2-40B4-BE49-F238E27FC236}">
                <a16:creationId xmlns:a16="http://schemas.microsoft.com/office/drawing/2014/main" id="{3967577F-1CBC-1541-8EFC-4CB642648022}"/>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2" name="Picture 1">
            <a:extLst>
              <a:ext uri="{FF2B5EF4-FFF2-40B4-BE49-F238E27FC236}">
                <a16:creationId xmlns:a16="http://schemas.microsoft.com/office/drawing/2014/main" id="{4298C3EB-2BEC-634C-9A47-7294ECA2F2C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5400000">
            <a:off x="6744153" y="233266"/>
            <a:ext cx="2999689" cy="6277601"/>
          </a:xfrm>
          <a:prstGeom prst="rect">
            <a:avLst/>
          </a:prstGeom>
        </p:spPr>
      </p:pic>
      <p:sp>
        <p:nvSpPr>
          <p:cNvPr id="9" name="Picture Placeholder 8">
            <a:extLst>
              <a:ext uri="{FF2B5EF4-FFF2-40B4-BE49-F238E27FC236}">
                <a16:creationId xmlns:a16="http://schemas.microsoft.com/office/drawing/2014/main" id="{07652BFE-7344-5745-ADC1-3ED93EC65FF6}"/>
              </a:ext>
              <a:ext uri="{C183D7F6-B498-43B3-948B-1728B52AA6E4}">
                <adec:decorative xmlns:adec="http://schemas.microsoft.com/office/drawing/2017/decorative" val="1"/>
              </a:ext>
            </a:extLst>
          </p:cNvPr>
          <p:cNvSpPr>
            <a:spLocks noGrp="1"/>
          </p:cNvSpPr>
          <p:nvPr>
            <p:ph type="pic" sz="quarter" idx="10" hasCustomPrompt="1"/>
          </p:nvPr>
        </p:nvSpPr>
        <p:spPr>
          <a:xfrm rot="5400000">
            <a:off x="6761282" y="509358"/>
            <a:ext cx="2789265" cy="5729494"/>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vert="vert270" wrap="square" lIns="731520" tIns="2194560" rIns="548640" bIns="640080">
            <a:noAutofit/>
          </a:bodyPr>
          <a:lstStyle>
            <a:lvl1pPr marL="0" indent="0" algn="l">
              <a:buNone/>
              <a:defRPr sz="2000">
                <a:solidFill>
                  <a:schemeClr val="tx1"/>
                </a:solidFill>
              </a:defRPr>
            </a:lvl1pPr>
          </a:lstStyle>
          <a:p>
            <a:r>
              <a:rPr lang="en-US"/>
              <a:t>Drag and drop your Samsung screenshot into this photo placeholder</a:t>
            </a:r>
          </a:p>
        </p:txBody>
      </p:sp>
      <p:sp>
        <p:nvSpPr>
          <p:cNvPr id="8" name="Folded Corner 7">
            <a:extLst>
              <a:ext uri="{FF2B5EF4-FFF2-40B4-BE49-F238E27FC236}">
                <a16:creationId xmlns:a16="http://schemas.microsoft.com/office/drawing/2014/main" id="{75A3EC66-090D-794F-8853-AAC52E6987EC}"/>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Samsung  Galaxy S9 screenshot landscape format.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80933632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amsung s9 vertical detail">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E5AE2DF9-3105-3348-8CFD-17677E76AC08}"/>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icture 11">
            <a:extLst>
              <a:ext uri="{FF2B5EF4-FFF2-40B4-BE49-F238E27FC236}">
                <a16:creationId xmlns:a16="http://schemas.microsoft.com/office/drawing/2014/main" id="{F499755C-7DBA-0E47-B0CE-19847931226C}"/>
              </a:ext>
            </a:extLst>
          </p:cNvPr>
          <p:cNvPicPr>
            <a:picLocks noChangeAspect="1"/>
          </p:cNvPicPr>
          <p:nvPr userDrawn="1"/>
        </p:nvPicPr>
        <p:blipFill>
          <a:blip r:embed="rId2"/>
          <a:stretch>
            <a:fillRect/>
          </a:stretch>
        </p:blipFill>
        <p:spPr>
          <a:xfrm>
            <a:off x="6285829" y="-1227391"/>
            <a:ext cx="4410640" cy="9232773"/>
          </a:xfrm>
          <a:prstGeom prst="rect">
            <a:avLst/>
          </a:prstGeom>
        </p:spPr>
      </p:pic>
      <p:sp>
        <p:nvSpPr>
          <p:cNvPr id="7" name="Title Placeholder 1">
            <a:extLst>
              <a:ext uri="{FF2B5EF4-FFF2-40B4-BE49-F238E27FC236}">
                <a16:creationId xmlns:a16="http://schemas.microsoft.com/office/drawing/2014/main" id="{474629AC-C648-1348-AFD2-3FAB69D60A16}"/>
              </a:ext>
            </a:extLst>
          </p:cNvPr>
          <p:cNvSpPr>
            <a:spLocks noGrp="1"/>
          </p:cNvSpPr>
          <p:nvPr>
            <p:ph type="title" hasCustomPrompt="1"/>
          </p:nvPr>
        </p:nvSpPr>
        <p:spPr>
          <a:xfrm>
            <a:off x="720754" y="2171700"/>
            <a:ext cx="355677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0" name="Text Placeholder 8">
            <a:extLst>
              <a:ext uri="{FF2B5EF4-FFF2-40B4-BE49-F238E27FC236}">
                <a16:creationId xmlns:a16="http://schemas.microsoft.com/office/drawing/2014/main" id="{984F146A-7B3E-6B43-B6AF-4416BE73BFA5}"/>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9" name="Picture Placeholder 8">
            <a:extLst>
              <a:ext uri="{FF2B5EF4-FFF2-40B4-BE49-F238E27FC236}">
                <a16:creationId xmlns:a16="http://schemas.microsoft.com/office/drawing/2014/main" id="{07652BFE-7344-5745-ADC1-3ED93EC65FF6}"/>
              </a:ext>
              <a:ext uri="{C183D7F6-B498-43B3-948B-1728B52AA6E4}">
                <adec:decorative xmlns:adec="http://schemas.microsoft.com/office/drawing/2017/decorative" val="1"/>
              </a:ext>
            </a:extLst>
          </p:cNvPr>
          <p:cNvSpPr>
            <a:spLocks noGrp="1"/>
          </p:cNvSpPr>
          <p:nvPr>
            <p:ph type="pic" sz="quarter" idx="10" hasCustomPrompt="1"/>
          </p:nvPr>
        </p:nvSpPr>
        <p:spPr>
          <a:xfrm>
            <a:off x="6447521" y="-786779"/>
            <a:ext cx="4076487" cy="8392748"/>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vert="horz" wrap="square" lIns="457200" tIns="4297680" rIns="457200" bIns="731520">
            <a:noAutofit/>
          </a:bodyPr>
          <a:lstStyle>
            <a:lvl1pPr marL="0" indent="0" algn="l">
              <a:buNone/>
              <a:defRPr sz="2400">
                <a:solidFill>
                  <a:schemeClr val="tx1"/>
                </a:solidFill>
              </a:defRPr>
            </a:lvl1pPr>
          </a:lstStyle>
          <a:p>
            <a:r>
              <a:rPr lang="en-US"/>
              <a:t>Drag and drop your Samsung screenshot into this photo placeholder</a:t>
            </a:r>
          </a:p>
        </p:txBody>
      </p:sp>
      <p:sp>
        <p:nvSpPr>
          <p:cNvPr id="11" name="Folded Corner 10">
            <a:extLst>
              <a:ext uri="{FF2B5EF4-FFF2-40B4-BE49-F238E27FC236}">
                <a16:creationId xmlns:a16="http://schemas.microsoft.com/office/drawing/2014/main" id="{5A1D5519-FFF0-B24E-95A7-ECECAFD8AF06}"/>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a Samsung  Galaxy S9 screenshot, close up.</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059116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d_titl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F177AB40-A234-8D48-91CE-21324D80DA29}"/>
              </a:ext>
              <a:ext uri="{C183D7F6-B498-43B3-948B-1728B52AA6E4}">
                <adec:decorative xmlns:adec="http://schemas.microsoft.com/office/drawing/2017/decorative"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8744D3C8-EE99-2043-8E59-24966559BE65}"/>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7" name="Freeform 16">
            <a:extLst>
              <a:ext uri="{FF2B5EF4-FFF2-40B4-BE49-F238E27FC236}">
                <a16:creationId xmlns:a16="http://schemas.microsoft.com/office/drawing/2014/main" id="{60F9A4C1-BE71-7249-AF24-DA7AFDF09FCB}"/>
              </a:ext>
              <a:ext uri="{C183D7F6-B498-43B3-948B-1728B52AA6E4}">
                <adec:decorative xmlns:adec="http://schemas.microsoft.com/office/drawing/2017/decorative"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8" name="Title 2">
            <a:extLst>
              <a:ext uri="{FF2B5EF4-FFF2-40B4-BE49-F238E27FC236}">
                <a16:creationId xmlns:a16="http://schemas.microsoft.com/office/drawing/2014/main" id="{0EEAB473-5373-E44C-899A-3129767FD0D9}"/>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tx2"/>
                </a:solidFill>
                <a:ea typeface="+mn-ea"/>
                <a:cs typeface="+mn-cs"/>
              </a:defRPr>
            </a:lvl1pPr>
          </a:lstStyle>
          <a:p>
            <a:pPr marL="0" lvl="0" indent="0">
              <a:spcBef>
                <a:spcPts val="1000"/>
              </a:spcBef>
              <a:buFontTx/>
            </a:pPr>
            <a:r>
              <a:rPr lang="en-US"/>
              <a:t>Enter slide title here</a:t>
            </a:r>
          </a:p>
        </p:txBody>
      </p:sp>
      <p:sp>
        <p:nvSpPr>
          <p:cNvPr id="19" name="Text Placeholder 17">
            <a:extLst>
              <a:ext uri="{FF2B5EF4-FFF2-40B4-BE49-F238E27FC236}">
                <a16:creationId xmlns:a16="http://schemas.microsoft.com/office/drawing/2014/main" id="{417C5DB6-703F-EC4F-807A-A23A4BAE0307}"/>
              </a:ext>
            </a:extLst>
          </p:cNvPr>
          <p:cNvSpPr>
            <a:spLocks noGrp="1"/>
          </p:cNvSpPr>
          <p:nvPr userDrawn="1">
            <p:ph type="body" sz="quarter" idx="13" hasCustomPrompt="1"/>
          </p:nvPr>
        </p:nvSpPr>
        <p:spPr>
          <a:xfrm>
            <a:off x="2938874" y="3448033"/>
            <a:ext cx="4405850"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two lines or less</a:t>
            </a:r>
          </a:p>
        </p:txBody>
      </p:sp>
      <p:sp>
        <p:nvSpPr>
          <p:cNvPr id="20" name="Folded Corner 19">
            <a:extLst>
              <a:ext uri="{FF2B5EF4-FFF2-40B4-BE49-F238E27FC236}">
                <a16:creationId xmlns:a16="http://schemas.microsoft.com/office/drawing/2014/main" id="{E2F65ADE-A42F-1D47-AEDC-7083CEA3EE81}"/>
              </a:ext>
              <a:ext uri="{C183D7F6-B498-43B3-948B-1728B52AA6E4}">
                <adec:decorative xmlns:adec="http://schemas.microsoft.com/office/drawing/2017/decorative"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page with title and subtitle over brand shapes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when you need more focus on the title.</a:t>
            </a:r>
            <a:endParaRPr lang="en-US" sz="1200">
              <a:solidFill>
                <a:schemeClr val="tx1"/>
              </a:solidFill>
              <a:latin typeface="Source Sans Pro" charset="0"/>
              <a:ea typeface="Source Sans Pro" charset="0"/>
              <a:cs typeface="Source Sans Pro" charset="0"/>
            </a:endParaRPr>
          </a:p>
        </p:txBody>
      </p:sp>
      <p:pic>
        <p:nvPicPr>
          <p:cNvPr id="10" name="Logo">
            <a:extLst>
              <a:ext uri="{FF2B5EF4-FFF2-40B4-BE49-F238E27FC236}">
                <a16:creationId xmlns:a16="http://schemas.microsoft.com/office/drawing/2014/main" id="{D6F791F8-72DE-DD4B-995E-4719DEE2A8A8}"/>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317314460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samsung detail">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E5AE2DF9-3105-3348-8CFD-17677E76AC08}"/>
              </a:ext>
              <a:ext uri="{C183D7F6-B498-43B3-948B-1728B52AA6E4}">
                <adec:decorative xmlns:adec="http://schemas.microsoft.com/office/drawing/2017/decorative"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icture 11">
            <a:extLst>
              <a:ext uri="{FF2B5EF4-FFF2-40B4-BE49-F238E27FC236}">
                <a16:creationId xmlns:a16="http://schemas.microsoft.com/office/drawing/2014/main" id="{F499755C-7DBA-0E47-B0CE-19847931226C}"/>
              </a:ext>
            </a:extLst>
          </p:cNvPr>
          <p:cNvPicPr>
            <a:picLocks noChangeAspect="1"/>
          </p:cNvPicPr>
          <p:nvPr userDrawn="1"/>
        </p:nvPicPr>
        <p:blipFill>
          <a:blip r:embed="rId2"/>
          <a:stretch>
            <a:fillRect/>
          </a:stretch>
        </p:blipFill>
        <p:spPr>
          <a:xfrm rot="5400000">
            <a:off x="7543328" y="-1227281"/>
            <a:ext cx="4411683" cy="9232553"/>
          </a:xfrm>
          <a:prstGeom prst="rect">
            <a:avLst/>
          </a:prstGeom>
        </p:spPr>
      </p:pic>
      <p:sp>
        <p:nvSpPr>
          <p:cNvPr id="7" name="Title Placeholder 1">
            <a:extLst>
              <a:ext uri="{FF2B5EF4-FFF2-40B4-BE49-F238E27FC236}">
                <a16:creationId xmlns:a16="http://schemas.microsoft.com/office/drawing/2014/main" id="{474629AC-C648-1348-AFD2-3FAB69D60A16}"/>
              </a:ext>
            </a:extLst>
          </p:cNvPr>
          <p:cNvSpPr>
            <a:spLocks noGrp="1"/>
          </p:cNvSpPr>
          <p:nvPr>
            <p:ph type="title" hasCustomPrompt="1"/>
          </p:nvPr>
        </p:nvSpPr>
        <p:spPr>
          <a:xfrm>
            <a:off x="720754" y="2171700"/>
            <a:ext cx="355677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slide title here in two lines</a:t>
            </a:r>
          </a:p>
        </p:txBody>
      </p:sp>
      <p:sp>
        <p:nvSpPr>
          <p:cNvPr id="10" name="Text Placeholder 8">
            <a:extLst>
              <a:ext uri="{FF2B5EF4-FFF2-40B4-BE49-F238E27FC236}">
                <a16:creationId xmlns:a16="http://schemas.microsoft.com/office/drawing/2014/main" id="{984F146A-7B3E-6B43-B6AF-4416BE73BFA5}"/>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11" name="Picture Placeholder 10">
            <a:extLst>
              <a:ext uri="{FF2B5EF4-FFF2-40B4-BE49-F238E27FC236}">
                <a16:creationId xmlns:a16="http://schemas.microsoft.com/office/drawing/2014/main" id="{6C5BD175-B920-A146-AFC3-3EFD98280940}"/>
              </a:ext>
            </a:extLst>
          </p:cNvPr>
          <p:cNvSpPr>
            <a:spLocks noGrp="1"/>
          </p:cNvSpPr>
          <p:nvPr>
            <p:ph type="pic" sz="quarter" idx="18" hasCustomPrompt="1"/>
          </p:nvPr>
        </p:nvSpPr>
        <p:spPr>
          <a:xfrm>
            <a:off x="5549614" y="1371087"/>
            <a:ext cx="8391656" cy="4077018"/>
          </a:xfrm>
          <a:custGeom>
            <a:avLst/>
            <a:gdLst>
              <a:gd name="connsiteX0" fmla="*/ 728624 w 16785497"/>
              <a:gd name="connsiteY0" fmla="*/ 0 h 8154036"/>
              <a:gd name="connsiteX1" fmla="*/ 16056871 w 16785497"/>
              <a:gd name="connsiteY1" fmla="*/ 0 h 8154036"/>
              <a:gd name="connsiteX2" fmla="*/ 16785497 w 16785497"/>
              <a:gd name="connsiteY2" fmla="*/ 728237 h 8154036"/>
              <a:gd name="connsiteX3" fmla="*/ 16785497 w 16785497"/>
              <a:gd name="connsiteY3" fmla="*/ 7425799 h 8154036"/>
              <a:gd name="connsiteX4" fmla="*/ 16056871 w 16785497"/>
              <a:gd name="connsiteY4" fmla="*/ 8154036 h 8154036"/>
              <a:gd name="connsiteX5" fmla="*/ 728624 w 16785497"/>
              <a:gd name="connsiteY5" fmla="*/ 8154036 h 8154036"/>
              <a:gd name="connsiteX6" fmla="*/ 0 w 16785497"/>
              <a:gd name="connsiteY6" fmla="*/ 7425799 h 8154036"/>
              <a:gd name="connsiteX7" fmla="*/ 0 w 16785497"/>
              <a:gd name="connsiteY7" fmla="*/ 728237 h 8154036"/>
              <a:gd name="connsiteX8" fmla="*/ 728624 w 16785497"/>
              <a:gd name="connsiteY8" fmla="*/ 0 h 815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5497" h="8154036">
                <a:moveTo>
                  <a:pt x="728624" y="0"/>
                </a:moveTo>
                <a:lnTo>
                  <a:pt x="16056871" y="0"/>
                </a:lnTo>
                <a:cubicBezTo>
                  <a:pt x="16459279" y="0"/>
                  <a:pt x="16785497" y="326044"/>
                  <a:pt x="16785497" y="728237"/>
                </a:cubicBezTo>
                <a:lnTo>
                  <a:pt x="16785497" y="7425799"/>
                </a:lnTo>
                <a:cubicBezTo>
                  <a:pt x="16785497" y="7827993"/>
                  <a:pt x="16459279" y="8154036"/>
                  <a:pt x="16056871" y="8154036"/>
                </a:cubicBezTo>
                <a:lnTo>
                  <a:pt x="728624" y="8154036"/>
                </a:lnTo>
                <a:cubicBezTo>
                  <a:pt x="326217" y="8154036"/>
                  <a:pt x="0" y="7827993"/>
                  <a:pt x="0" y="7425799"/>
                </a:cubicBezTo>
                <a:lnTo>
                  <a:pt x="0" y="728237"/>
                </a:lnTo>
                <a:cubicBezTo>
                  <a:pt x="0" y="326044"/>
                  <a:pt x="326217" y="0"/>
                  <a:pt x="728624" y="0"/>
                </a:cubicBezTo>
                <a:close/>
              </a:path>
            </a:pathLst>
          </a:custGeom>
          <a:pattFill prst="wdUpDiag">
            <a:fgClr>
              <a:srgbClr val="FADFD9"/>
            </a:fgClr>
            <a:bgClr>
              <a:schemeClr val="bg1"/>
            </a:bgClr>
          </a:pattFill>
        </p:spPr>
        <p:txBody>
          <a:bodyPr wrap="square" lIns="914400" rIns="4754880" anchor="ctr" anchorCtr="0">
            <a:noAutofit/>
          </a:bodyPr>
          <a:lstStyle>
            <a:lvl1pPr>
              <a:defRPr/>
            </a:lvl1pPr>
          </a:lstStyle>
          <a:p>
            <a:r>
              <a:rPr lang="en-US"/>
              <a:t>Drag and drop your Samsung screenshot into this photo placeholder</a:t>
            </a:r>
          </a:p>
        </p:txBody>
      </p:sp>
      <p:sp>
        <p:nvSpPr>
          <p:cNvPr id="9" name="Folded Corner 8">
            <a:extLst>
              <a:ext uri="{FF2B5EF4-FFF2-40B4-BE49-F238E27FC236}">
                <a16:creationId xmlns:a16="http://schemas.microsoft.com/office/drawing/2014/main" id="{BE4B5843-1BE3-5B4E-A4B2-74EA3489E5EB}"/>
              </a:ext>
              <a:ext uri="{C183D7F6-B498-43B3-948B-1728B52AA6E4}">
                <adec:decorative xmlns:adec="http://schemas.microsoft.com/office/drawing/2017/decorative"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To showcase a Samsung  Galaxy S9 screenshot, close up, landscape.</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21790878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green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accent1"/>
                </a:solidFill>
              </a:defRPr>
            </a:lvl1pPr>
          </a:lstStyle>
          <a:p>
            <a:r>
              <a:rPr lang="en-US"/>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a:t>Drag and drop image into this placeholder</a:t>
            </a:r>
          </a:p>
        </p:txBody>
      </p:sp>
      <p:sp>
        <p:nvSpPr>
          <p:cNvPr id="8" name="Folded Corner 7">
            <a:extLst>
              <a:ext uri="{FF2B5EF4-FFF2-40B4-BE49-F238E27FC236}">
                <a16:creationId xmlns:a16="http://schemas.microsoft.com/office/drawing/2014/main" id="{0E583815-EB56-714E-9903-18B844ACE783}"/>
              </a:ext>
              <a:ext uri="{C183D7F6-B498-43B3-948B-1728B52AA6E4}">
                <adec:decorative xmlns:adec="http://schemas.microsoft.com/office/drawing/2017/decorative"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Drag and drop your image into the placeholder.</a:t>
            </a:r>
            <a:endParaRPr lang="en-US" sz="1200" b="1">
              <a:solidFill>
                <a:schemeClr val="tx1"/>
              </a:solidFill>
              <a:latin typeface="Source Sans Pro" charset="0"/>
              <a:ea typeface="Source Sans Pro" charset="0"/>
              <a:cs typeface="Arial" panose="020B0604020202020204" pitchFamily="34" charset="0"/>
            </a:endParaRPr>
          </a:p>
          <a:p>
            <a:endParaRPr lang="en-US" sz="1200">
              <a:solidFill>
                <a:schemeClr val="tx1"/>
              </a:solidFill>
              <a:latin typeface="Source Sans Pro" charset="0"/>
            </a:endParaRPr>
          </a:p>
        </p:txBody>
      </p:sp>
    </p:spTree>
    <p:extLst>
      <p:ext uri="{BB962C8B-B14F-4D97-AF65-F5344CB8AC3E}">
        <p14:creationId xmlns:p14="http://schemas.microsoft.com/office/powerpoint/2010/main" val="16773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1_red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accent2"/>
                </a:solidFill>
              </a:defRPr>
            </a:lvl1pPr>
          </a:lstStyle>
          <a:p>
            <a:r>
              <a:rPr lang="en-US"/>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a:t>Drag and drop image into this placeholder</a:t>
            </a:r>
          </a:p>
        </p:txBody>
      </p:sp>
      <p:sp>
        <p:nvSpPr>
          <p:cNvPr id="8" name="Folded Corner 7">
            <a:extLst>
              <a:ext uri="{FF2B5EF4-FFF2-40B4-BE49-F238E27FC236}">
                <a16:creationId xmlns:a16="http://schemas.microsoft.com/office/drawing/2014/main" id="{07BA2AF9-B94B-BB47-B56A-6A2BF4FAF2D0}"/>
              </a:ext>
              <a:ext uri="{C183D7F6-B498-43B3-948B-1728B52AA6E4}">
                <adec:decorative xmlns:adec="http://schemas.microsoft.com/office/drawing/2017/decorative"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Drag and drop your image into the placeholder.</a:t>
            </a:r>
            <a:endParaRPr lang="en-US" sz="1200" b="1">
              <a:solidFill>
                <a:schemeClr val="tx1"/>
              </a:solidFill>
              <a:latin typeface="Source Sans Pro" charset="0"/>
              <a:ea typeface="Source Sans Pro" charset="0"/>
              <a:cs typeface="Arial" panose="020B0604020202020204" pitchFamily="34" charset="0"/>
            </a:endParaRPr>
          </a:p>
          <a:p>
            <a:endParaRPr lang="en-US" sz="1200">
              <a:solidFill>
                <a:schemeClr val="tx1"/>
              </a:solidFill>
              <a:latin typeface="Source Sans Pro" charset="0"/>
            </a:endParaRPr>
          </a:p>
        </p:txBody>
      </p:sp>
    </p:spTree>
    <p:extLst>
      <p:ext uri="{BB962C8B-B14F-4D97-AF65-F5344CB8AC3E}">
        <p14:creationId xmlns:p14="http://schemas.microsoft.com/office/powerpoint/2010/main" val="285460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red_thank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tx2"/>
                </a:solidFill>
              </a:defRPr>
            </a:lvl1pPr>
          </a:lstStyle>
          <a:p>
            <a:r>
              <a:rPr lang="en-US"/>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a:t>Drag and drop image into this placeholder</a:t>
            </a:r>
          </a:p>
        </p:txBody>
      </p:sp>
      <p:sp>
        <p:nvSpPr>
          <p:cNvPr id="8" name="Folded Corner 7">
            <a:extLst>
              <a:ext uri="{FF2B5EF4-FFF2-40B4-BE49-F238E27FC236}">
                <a16:creationId xmlns:a16="http://schemas.microsoft.com/office/drawing/2014/main" id="{B1300C8C-8EF6-024C-B4B8-41FE99B94748}"/>
              </a:ext>
              <a:ext uri="{C183D7F6-B498-43B3-948B-1728B52AA6E4}">
                <adec:decorative xmlns:adec="http://schemas.microsoft.com/office/drawing/2017/decorative"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Drag and drop your image into the placeholder.</a:t>
            </a:r>
            <a:endParaRPr lang="en-US" sz="1200" b="1">
              <a:solidFill>
                <a:schemeClr val="tx1"/>
              </a:solidFill>
              <a:latin typeface="Source Sans Pro" charset="0"/>
              <a:ea typeface="Source Sans Pro" charset="0"/>
              <a:cs typeface="Arial" panose="020B0604020202020204" pitchFamily="34" charset="0"/>
            </a:endParaRPr>
          </a:p>
          <a:p>
            <a:endParaRPr lang="en-US" sz="1200">
              <a:solidFill>
                <a:schemeClr val="tx1"/>
              </a:solidFill>
              <a:latin typeface="Source Sans Pro" charset="0"/>
            </a:endParaRPr>
          </a:p>
        </p:txBody>
      </p:sp>
    </p:spTree>
    <p:extLst>
      <p:ext uri="{BB962C8B-B14F-4D97-AF65-F5344CB8AC3E}">
        <p14:creationId xmlns:p14="http://schemas.microsoft.com/office/powerpoint/2010/main" val="302414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blue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bg2"/>
                </a:solidFill>
              </a:defRPr>
            </a:lvl1pPr>
          </a:lstStyle>
          <a:p>
            <a:r>
              <a:rPr lang="en-US"/>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a:t>Drag and drop image into this placeholder</a:t>
            </a:r>
          </a:p>
        </p:txBody>
      </p:sp>
      <p:sp>
        <p:nvSpPr>
          <p:cNvPr id="8" name="Folded Corner 7">
            <a:extLst>
              <a:ext uri="{FF2B5EF4-FFF2-40B4-BE49-F238E27FC236}">
                <a16:creationId xmlns:a16="http://schemas.microsoft.com/office/drawing/2014/main" id="{1EE0EF77-E708-F34B-95D2-9AF4015F51E9}"/>
              </a:ext>
              <a:ext uri="{C183D7F6-B498-43B3-948B-1728B52AA6E4}">
                <adec:decorative xmlns:adec="http://schemas.microsoft.com/office/drawing/2017/decorative"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Drag and drop your image into the placeholder.</a:t>
            </a:r>
            <a:endParaRPr lang="en-US" sz="1200" b="1">
              <a:solidFill>
                <a:schemeClr val="tx1"/>
              </a:solidFill>
              <a:latin typeface="Source Sans Pro" charset="0"/>
              <a:ea typeface="Source Sans Pro" charset="0"/>
              <a:cs typeface="Arial" panose="020B0604020202020204" pitchFamily="34" charset="0"/>
            </a:endParaRPr>
          </a:p>
          <a:p>
            <a:endParaRPr lang="en-US" sz="1200">
              <a:solidFill>
                <a:schemeClr val="tx1"/>
              </a:solidFill>
              <a:latin typeface="Source Sans Pro" charset="0"/>
            </a:endParaRPr>
          </a:p>
        </p:txBody>
      </p:sp>
    </p:spTree>
    <p:extLst>
      <p:ext uri="{BB962C8B-B14F-4D97-AF65-F5344CB8AC3E}">
        <p14:creationId xmlns:p14="http://schemas.microsoft.com/office/powerpoint/2010/main" val="148318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darkamber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24" name="Folded Corner 23">
            <a:extLst>
              <a:ext uri="{FF2B5EF4-FFF2-40B4-BE49-F238E27FC236}">
                <a16:creationId xmlns:a16="http://schemas.microsoft.com/office/drawing/2014/main" id="{173D6323-2372-F04E-9953-78620B8FB754}"/>
              </a:ext>
              <a:ext uri="{C183D7F6-B498-43B3-948B-1728B52AA6E4}">
                <adec:decorative xmlns:adec="http://schemas.microsoft.com/office/drawing/2017/decorative" val="1"/>
              </a:ext>
            </a:extLst>
          </p:cNvPr>
          <p:cNvSpPr/>
          <p:nvPr/>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Drag and drop your image into the placeholder.</a:t>
            </a:r>
            <a:endParaRPr lang="en-US" sz="1200" b="1">
              <a:solidFill>
                <a:schemeClr val="tx1"/>
              </a:solidFill>
              <a:latin typeface="Source Sans Pro" charset="0"/>
              <a:ea typeface="Source Sans Pro" charset="0"/>
              <a:cs typeface="Arial" panose="020B0604020202020204" pitchFamily="34" charset="0"/>
            </a:endParaRPr>
          </a:p>
          <a:p>
            <a:endParaRPr lang="en-US" sz="1200">
              <a:solidFill>
                <a:schemeClr val="tx1"/>
              </a:solidFill>
              <a:latin typeface="Source Sans Pro"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accent2"/>
                </a:solidFill>
              </a:defRPr>
            </a:lvl1pPr>
          </a:lstStyle>
          <a:p>
            <a:r>
              <a:rPr lang="en-US"/>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a:t>Drag and drop image into this placeholder</a:t>
            </a:r>
          </a:p>
        </p:txBody>
      </p:sp>
    </p:spTree>
    <p:extLst>
      <p:ext uri="{BB962C8B-B14F-4D97-AF65-F5344CB8AC3E}">
        <p14:creationId xmlns:p14="http://schemas.microsoft.com/office/powerpoint/2010/main" val="18453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green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 uri="{C183D7F6-B498-43B3-948B-1728B52AA6E4}">
                <adec:decorative xmlns:adec="http://schemas.microsoft.com/office/drawing/2017/decorative" val="1"/>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3" name="Text Placeholder 2">
            <a:extLst>
              <a:ext uri="{FF2B5EF4-FFF2-40B4-BE49-F238E27FC236}">
                <a16:creationId xmlns:a16="http://schemas.microsoft.com/office/drawing/2014/main" id="{50B45C85-D5F1-A748-B445-F412F2870BC7}"/>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accent1"/>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24" name="Folded Corner 23">
            <a:extLst>
              <a:ext uri="{FF2B5EF4-FFF2-40B4-BE49-F238E27FC236}">
                <a16:creationId xmlns:a16="http://schemas.microsoft.com/office/drawing/2014/main" id="{173D6323-2372-F04E-9953-78620B8FB754}"/>
              </a:ext>
              <a:ext uri="{C183D7F6-B498-43B3-948B-1728B52AA6E4}">
                <adec:decorative xmlns:adec="http://schemas.microsoft.com/office/drawing/2017/decorative" val="1"/>
              </a:ext>
            </a:extLst>
          </p:cNvPr>
          <p:cNvSpPr/>
          <p:nvPr/>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Replace placeholder text with your own words!</a:t>
            </a:r>
            <a:endParaRPr lang="en-US" sz="1200" b="1">
              <a:solidFill>
                <a:schemeClr val="tx1"/>
              </a:solidFill>
              <a:latin typeface="Source Sans Pro" charset="0"/>
            </a:endParaRPr>
          </a:p>
        </p:txBody>
      </p:sp>
      <p:pic>
        <p:nvPicPr>
          <p:cNvPr id="12" name="Picture 11">
            <a:extLst>
              <a:ext uri="{FF2B5EF4-FFF2-40B4-BE49-F238E27FC236}">
                <a16:creationId xmlns:a16="http://schemas.microsoft.com/office/drawing/2014/main" id="{5E196EF9-53ED-3B47-975C-80F212A77C4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Tree>
    <p:extLst>
      <p:ext uri="{BB962C8B-B14F-4D97-AF65-F5344CB8AC3E}">
        <p14:creationId xmlns:p14="http://schemas.microsoft.com/office/powerpoint/2010/main" val="32746663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amber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811EB30D-75C1-EE43-9642-F77857412513}"/>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accent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D75B3F08-D347-264C-B7E5-307912C4CED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3" name="Folded Corner 12">
            <a:extLst>
              <a:ext uri="{FF2B5EF4-FFF2-40B4-BE49-F238E27FC236}">
                <a16:creationId xmlns:a16="http://schemas.microsoft.com/office/drawing/2014/main" id="{019995F2-7EDF-A14B-89E9-71E4BEF1D55D}"/>
              </a:ext>
              <a:ext uri="{C183D7F6-B498-43B3-948B-1728B52AA6E4}">
                <adec:decorative xmlns:adec="http://schemas.microsoft.com/office/drawing/2017/decorative"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Replace placeholder text with your own words!</a:t>
            </a:r>
            <a:endParaRPr lang="en-US" sz="1200" b="1">
              <a:solidFill>
                <a:schemeClr val="tx1"/>
              </a:solidFill>
              <a:latin typeface="Source Sans Pro" charset="0"/>
            </a:endParaRPr>
          </a:p>
        </p:txBody>
      </p:sp>
    </p:spTree>
    <p:extLst>
      <p:ext uri="{BB962C8B-B14F-4D97-AF65-F5344CB8AC3E}">
        <p14:creationId xmlns:p14="http://schemas.microsoft.com/office/powerpoint/2010/main" val="301660232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red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21A0ABD8-5ADC-A243-BD42-19649032B928}"/>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tx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1DB403CA-68E8-8646-854F-42E7B54E0797}"/>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3" name="Folded Corner 12">
            <a:extLst>
              <a:ext uri="{FF2B5EF4-FFF2-40B4-BE49-F238E27FC236}">
                <a16:creationId xmlns:a16="http://schemas.microsoft.com/office/drawing/2014/main" id="{243C095A-D4B3-EF4A-A66F-E5AA6E6B305E}"/>
              </a:ext>
              <a:ext uri="{C183D7F6-B498-43B3-948B-1728B52AA6E4}">
                <adec:decorative xmlns:adec="http://schemas.microsoft.com/office/drawing/2017/decorative"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Replace placeholder text with your own words!</a:t>
            </a:r>
            <a:endParaRPr lang="en-US" sz="1200" b="1">
              <a:solidFill>
                <a:schemeClr val="tx1"/>
              </a:solidFill>
              <a:latin typeface="Source Sans Pro" charset="0"/>
            </a:endParaRPr>
          </a:p>
        </p:txBody>
      </p:sp>
    </p:spTree>
    <p:extLst>
      <p:ext uri="{BB962C8B-B14F-4D97-AF65-F5344CB8AC3E}">
        <p14:creationId xmlns:p14="http://schemas.microsoft.com/office/powerpoint/2010/main" val="174637779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blue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67301"/>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255515F5-2D18-B84B-B109-A1D0E864CA3D}"/>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bg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8D90590B-0EE5-5640-B89B-263A10BE4503}"/>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4" name="Folded Corner 13">
            <a:extLst>
              <a:ext uri="{FF2B5EF4-FFF2-40B4-BE49-F238E27FC236}">
                <a16:creationId xmlns:a16="http://schemas.microsoft.com/office/drawing/2014/main" id="{64B17631-FEC2-044D-BD70-8BA4A9F99C17}"/>
              </a:ext>
              <a:ext uri="{C183D7F6-B498-43B3-948B-1728B52AA6E4}">
                <adec:decorative xmlns:adec="http://schemas.microsoft.com/office/drawing/2017/decorative"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Replace placeholder text with your own words!</a:t>
            </a:r>
            <a:endParaRPr lang="en-US" sz="1200" b="1">
              <a:solidFill>
                <a:schemeClr val="tx1"/>
              </a:solidFill>
              <a:latin typeface="Source Sans Pro" charset="0"/>
            </a:endParaRPr>
          </a:p>
        </p:txBody>
      </p:sp>
    </p:spTree>
    <p:extLst>
      <p:ext uri="{BB962C8B-B14F-4D97-AF65-F5344CB8AC3E}">
        <p14:creationId xmlns:p14="http://schemas.microsoft.com/office/powerpoint/2010/main" val="154224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2839-B377-D07D-044D-76B1B80C7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9C3545-ACAA-7EF9-75A6-462DB0A83A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FDB4A-AD15-CAF0-38DF-ED2098FDC4FB}"/>
              </a:ext>
            </a:extLst>
          </p:cNvPr>
          <p:cNvSpPr>
            <a:spLocks noGrp="1"/>
          </p:cNvSpPr>
          <p:nvPr>
            <p:ph type="dt" sz="half" idx="10"/>
          </p:nvPr>
        </p:nvSpPr>
        <p:spPr/>
        <p:txBody>
          <a:bodyPr/>
          <a:lstStyle/>
          <a:p>
            <a:fld id="{EC754C87-1350-3642-8A68-5211F08800D4}" type="datetimeFigureOut">
              <a:rPr lang="en-US" smtClean="0"/>
              <a:t>4/5/23</a:t>
            </a:fld>
            <a:endParaRPr lang="en-US"/>
          </a:p>
        </p:txBody>
      </p:sp>
      <p:sp>
        <p:nvSpPr>
          <p:cNvPr id="5" name="Footer Placeholder 4">
            <a:extLst>
              <a:ext uri="{FF2B5EF4-FFF2-40B4-BE49-F238E27FC236}">
                <a16:creationId xmlns:a16="http://schemas.microsoft.com/office/drawing/2014/main" id="{3F8A8386-8283-18D7-BBF8-9AAFB65C6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A1D01-F2BF-0E80-EF88-6BAB779F29FE}"/>
              </a:ext>
            </a:extLst>
          </p:cNvPr>
          <p:cNvSpPr>
            <a:spLocks noGrp="1"/>
          </p:cNvSpPr>
          <p:nvPr>
            <p:ph type="sldNum" sz="quarter" idx="12"/>
          </p:nvPr>
        </p:nvSpPr>
        <p:spPr/>
        <p:txBody>
          <a:bodyPr/>
          <a:lstStyle/>
          <a:p>
            <a:fld id="{501E045E-7174-FA49-A688-C4C4F7F93678}" type="slidenum">
              <a:rPr lang="en-US" smtClean="0"/>
              <a:t>‹#›</a:t>
            </a:fld>
            <a:endParaRPr lang="en-US"/>
          </a:p>
        </p:txBody>
      </p:sp>
    </p:spTree>
    <p:extLst>
      <p:ext uri="{BB962C8B-B14F-4D97-AF65-F5344CB8AC3E}">
        <p14:creationId xmlns:p14="http://schemas.microsoft.com/office/powerpoint/2010/main" val="1414803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_title 2">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03F8AB21-FEB2-E543-B0CA-913DED33CC65}"/>
              </a:ext>
              <a:ext uri="{C183D7F6-B498-43B3-948B-1728B52AA6E4}">
                <adec:decorative xmlns:adec="http://schemas.microsoft.com/office/drawing/2017/decorative" val="1"/>
              </a:ext>
            </a:extLst>
          </p:cNvPr>
          <p:cNvSpPr/>
          <p:nvPr userDrawn="1"/>
        </p:nvSpPr>
        <p:spPr>
          <a:xfrm>
            <a:off x="1119681" y="784545"/>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Rectangle 21">
            <a:extLst>
              <a:ext uri="{FF2B5EF4-FFF2-40B4-BE49-F238E27FC236}">
                <a16:creationId xmlns:a16="http://schemas.microsoft.com/office/drawing/2014/main" id="{66A452C1-6E9B-9444-AA3C-550E2CAED8BD}"/>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DCE6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3" name="Freeform 22">
            <a:extLst>
              <a:ext uri="{FF2B5EF4-FFF2-40B4-BE49-F238E27FC236}">
                <a16:creationId xmlns:a16="http://schemas.microsoft.com/office/drawing/2014/main" id="{506E5382-3525-6242-92A4-2E7737E8883D}"/>
              </a:ext>
              <a:ext uri="{C183D7F6-B498-43B3-948B-1728B52AA6E4}">
                <adec:decorative xmlns:adec="http://schemas.microsoft.com/office/drawing/2017/decorative"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24" name="Title 2">
            <a:extLst>
              <a:ext uri="{FF2B5EF4-FFF2-40B4-BE49-F238E27FC236}">
                <a16:creationId xmlns:a16="http://schemas.microsoft.com/office/drawing/2014/main" id="{20AE0E6E-6535-6A49-8B45-EBEDBF12F2AA}"/>
              </a:ext>
            </a:extLst>
          </p:cNvPr>
          <p:cNvSpPr>
            <a:spLocks noGrp="1"/>
          </p:cNvSpPr>
          <p:nvPr>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bg2"/>
                </a:solidFill>
                <a:ea typeface="+mn-ea"/>
                <a:cs typeface="+mn-cs"/>
              </a:defRPr>
            </a:lvl1pPr>
          </a:lstStyle>
          <a:p>
            <a:pPr marL="0" lvl="0" indent="0">
              <a:spcBef>
                <a:spcPts val="1000"/>
              </a:spcBef>
              <a:buFontTx/>
            </a:pPr>
            <a:r>
              <a:rPr lang="en-US"/>
              <a:t>Enter slide title here</a:t>
            </a:r>
          </a:p>
        </p:txBody>
      </p:sp>
      <p:sp>
        <p:nvSpPr>
          <p:cNvPr id="25" name="Text Placeholder 17">
            <a:extLst>
              <a:ext uri="{FF2B5EF4-FFF2-40B4-BE49-F238E27FC236}">
                <a16:creationId xmlns:a16="http://schemas.microsoft.com/office/drawing/2014/main" id="{B2A94911-8934-724E-AEE7-976899B9FF32}"/>
              </a:ext>
            </a:extLst>
          </p:cNvPr>
          <p:cNvSpPr>
            <a:spLocks noGrp="1"/>
          </p:cNvSpPr>
          <p:nvPr userDrawn="1">
            <p:ph type="body" sz="quarter" idx="13" hasCustomPrompt="1"/>
          </p:nvPr>
        </p:nvSpPr>
        <p:spPr>
          <a:xfrm>
            <a:off x="2938874" y="3448033"/>
            <a:ext cx="4451564"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two lines or less</a:t>
            </a:r>
          </a:p>
        </p:txBody>
      </p:sp>
      <p:sp>
        <p:nvSpPr>
          <p:cNvPr id="8" name="Folded Corner 7">
            <a:extLst>
              <a:ext uri="{FF2B5EF4-FFF2-40B4-BE49-F238E27FC236}">
                <a16:creationId xmlns:a16="http://schemas.microsoft.com/office/drawing/2014/main" id="{B8DF32CB-F753-BF45-A521-003C04E2D9E7}"/>
              </a:ext>
              <a:ext uri="{C183D7F6-B498-43B3-948B-1728B52AA6E4}">
                <adec:decorative xmlns:adec="http://schemas.microsoft.com/office/drawing/2017/decorative"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page with title and subtitle over brand shapes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when you need more focus on the title.</a:t>
            </a:r>
            <a:endParaRPr lang="en-US" sz="1200">
              <a:solidFill>
                <a:schemeClr val="tx1"/>
              </a:solidFill>
              <a:latin typeface="Source Sans Pro" charset="0"/>
              <a:ea typeface="Source Sans Pro" charset="0"/>
              <a:cs typeface="Source Sans Pro" charset="0"/>
            </a:endParaRPr>
          </a:p>
        </p:txBody>
      </p:sp>
      <p:pic>
        <p:nvPicPr>
          <p:cNvPr id="10" name="Logo">
            <a:extLst>
              <a:ext uri="{FF2B5EF4-FFF2-40B4-BE49-F238E27FC236}">
                <a16:creationId xmlns:a16="http://schemas.microsoft.com/office/drawing/2014/main" id="{D83D9E9E-5FD8-EC4E-9BFE-DFB2A413DE8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373661840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darkamber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36BAB13D-E835-594B-997B-EF6ED23033FC}"/>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accent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CA8B8AA4-B597-BD41-9EEA-F172126BFA5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3" name="Folded Corner 12">
            <a:extLst>
              <a:ext uri="{FF2B5EF4-FFF2-40B4-BE49-F238E27FC236}">
                <a16:creationId xmlns:a16="http://schemas.microsoft.com/office/drawing/2014/main" id="{6D0A7F79-392E-CF4C-B320-3CDD279A50C8}"/>
              </a:ext>
              <a:ext uri="{C183D7F6-B498-43B3-948B-1728B52AA6E4}">
                <adec:decorative xmlns:adec="http://schemas.microsoft.com/office/drawing/2017/decorative"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Thank you slide to wrap up your presentation.</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Replace placeholder text with your own words!</a:t>
            </a:r>
            <a:endParaRPr lang="en-US" sz="1200" b="1">
              <a:solidFill>
                <a:schemeClr val="tx1"/>
              </a:solidFill>
              <a:latin typeface="Source Sans Pro" charset="0"/>
            </a:endParaRPr>
          </a:p>
        </p:txBody>
      </p:sp>
    </p:spTree>
    <p:extLst>
      <p:ext uri="{BB962C8B-B14F-4D97-AF65-F5344CB8AC3E}">
        <p14:creationId xmlns:p14="http://schemas.microsoft.com/office/powerpoint/2010/main" val="313105703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logo center">
    <p:bg>
      <p:bgPr>
        <a:solidFill>
          <a:srgbClr val="FDFAF5"/>
        </a:solidFill>
        <a:effectLst/>
      </p:bgPr>
    </p:bg>
    <p:spTree>
      <p:nvGrpSpPr>
        <p:cNvPr id="1" name=""/>
        <p:cNvGrpSpPr/>
        <p:nvPr/>
      </p:nvGrpSpPr>
      <p:grpSpPr>
        <a:xfrm>
          <a:off x="0" y="0"/>
          <a:ext cx="0" cy="0"/>
          <a:chOff x="0" y="0"/>
          <a:chExt cx="0" cy="0"/>
        </a:xfrm>
      </p:grpSpPr>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0" y="-1458098"/>
            <a:ext cx="3755965"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pic>
        <p:nvPicPr>
          <p:cNvPr id="3" name="Picture 2">
            <a:extLst>
              <a:ext uri="{FF2B5EF4-FFF2-40B4-BE49-F238E27FC236}">
                <a16:creationId xmlns:a16="http://schemas.microsoft.com/office/drawing/2014/main" id="{6A88B471-14B5-964F-9798-36B6FB5D690F}"/>
              </a:ext>
            </a:extLst>
          </p:cNvPr>
          <p:cNvPicPr>
            <a:picLocks noChangeAspect="1"/>
          </p:cNvPicPr>
          <p:nvPr userDrawn="1"/>
        </p:nvPicPr>
        <p:blipFill>
          <a:blip r:embed="rId2"/>
          <a:stretch>
            <a:fillRect/>
          </a:stretch>
        </p:blipFill>
        <p:spPr>
          <a:xfrm>
            <a:off x="4419818" y="3008172"/>
            <a:ext cx="3333316" cy="841657"/>
          </a:xfrm>
          <a:prstGeom prst="rect">
            <a:avLst/>
          </a:prstGeom>
        </p:spPr>
      </p:pic>
    </p:spTree>
    <p:extLst>
      <p:ext uri="{BB962C8B-B14F-4D97-AF65-F5344CB8AC3E}">
        <p14:creationId xmlns:p14="http://schemas.microsoft.com/office/powerpoint/2010/main" val="259852213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logo left">
    <p:bg>
      <p:bgPr>
        <a:solidFill>
          <a:srgbClr val="FDFAF5"/>
        </a:solidFill>
        <a:effectLst/>
      </p:bgPr>
    </p:bg>
    <p:spTree>
      <p:nvGrpSpPr>
        <p:cNvPr id="1" name=""/>
        <p:cNvGrpSpPr/>
        <p:nvPr/>
      </p:nvGrpSpPr>
      <p:grpSpPr>
        <a:xfrm>
          <a:off x="0" y="0"/>
          <a:ext cx="0" cy="0"/>
          <a:chOff x="0" y="0"/>
          <a:chExt cx="0" cy="0"/>
        </a:xfrm>
      </p:grpSpPr>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0" y="-1458098"/>
            <a:ext cx="3755965"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pic>
        <p:nvPicPr>
          <p:cNvPr id="3" name="Picture 2">
            <a:extLst>
              <a:ext uri="{FF2B5EF4-FFF2-40B4-BE49-F238E27FC236}">
                <a16:creationId xmlns:a16="http://schemas.microsoft.com/office/drawing/2014/main" id="{6A88B471-14B5-964F-9798-36B6FB5D690F}"/>
              </a:ext>
            </a:extLst>
          </p:cNvPr>
          <p:cNvPicPr>
            <a:picLocks noChangeAspect="1"/>
          </p:cNvPicPr>
          <p:nvPr userDrawn="1"/>
        </p:nvPicPr>
        <p:blipFill>
          <a:blip r:embed="rId2"/>
          <a:stretch>
            <a:fillRect/>
          </a:stretch>
        </p:blipFill>
        <p:spPr>
          <a:xfrm>
            <a:off x="762695" y="3008172"/>
            <a:ext cx="3333316" cy="841657"/>
          </a:xfrm>
          <a:prstGeom prst="rect">
            <a:avLst/>
          </a:prstGeom>
        </p:spPr>
      </p:pic>
    </p:spTree>
    <p:extLst>
      <p:ext uri="{BB962C8B-B14F-4D97-AF65-F5344CB8AC3E}">
        <p14:creationId xmlns:p14="http://schemas.microsoft.com/office/powerpoint/2010/main" val="190637280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logo right">
    <p:bg>
      <p:bgPr>
        <a:solidFill>
          <a:srgbClr val="FDFAF5"/>
        </a:solidFill>
        <a:effectLst/>
      </p:bgPr>
    </p:bg>
    <p:spTree>
      <p:nvGrpSpPr>
        <p:cNvPr id="1" name=""/>
        <p:cNvGrpSpPr/>
        <p:nvPr/>
      </p:nvGrpSpPr>
      <p:grpSpPr>
        <a:xfrm>
          <a:off x="0" y="0"/>
          <a:ext cx="0" cy="0"/>
          <a:chOff x="0" y="0"/>
          <a:chExt cx="0" cy="0"/>
        </a:xfrm>
      </p:grpSpPr>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0" y="-1458098"/>
            <a:ext cx="3755965"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pic>
        <p:nvPicPr>
          <p:cNvPr id="3" name="Picture 2">
            <a:extLst>
              <a:ext uri="{FF2B5EF4-FFF2-40B4-BE49-F238E27FC236}">
                <a16:creationId xmlns:a16="http://schemas.microsoft.com/office/drawing/2014/main" id="{6A88B471-14B5-964F-9798-36B6FB5D690F}"/>
              </a:ext>
            </a:extLst>
          </p:cNvPr>
          <p:cNvPicPr>
            <a:picLocks noChangeAspect="1"/>
          </p:cNvPicPr>
          <p:nvPr userDrawn="1"/>
        </p:nvPicPr>
        <p:blipFill>
          <a:blip r:embed="rId2"/>
          <a:stretch>
            <a:fillRect/>
          </a:stretch>
        </p:blipFill>
        <p:spPr>
          <a:xfrm>
            <a:off x="8087872" y="3008172"/>
            <a:ext cx="3333316" cy="841657"/>
          </a:xfrm>
          <a:prstGeom prst="rect">
            <a:avLst/>
          </a:prstGeom>
        </p:spPr>
      </p:pic>
    </p:spTree>
    <p:extLst>
      <p:ext uri="{BB962C8B-B14F-4D97-AF65-F5344CB8AC3E}">
        <p14:creationId xmlns:p14="http://schemas.microsoft.com/office/powerpoint/2010/main" val="301604216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Blank">
    <p:bg>
      <p:bgPr>
        <a:solidFill>
          <a:srgbClr val="FDFAF5"/>
        </a:solidFill>
        <a:effectLst/>
      </p:bgPr>
    </p:bg>
    <p:spTree>
      <p:nvGrpSpPr>
        <p:cNvPr id="1" name=""/>
        <p:cNvGrpSpPr/>
        <p:nvPr/>
      </p:nvGrpSpPr>
      <p:grpSpPr>
        <a:xfrm>
          <a:off x="0" y="0"/>
          <a:ext cx="0" cy="0"/>
          <a:chOff x="0" y="0"/>
          <a:chExt cx="0" cy="0"/>
        </a:xfrm>
      </p:grpSpPr>
      <p:sp>
        <p:nvSpPr>
          <p:cNvPr id="2" name="Folded Corner 1">
            <a:extLst>
              <a:ext uri="{FF2B5EF4-FFF2-40B4-BE49-F238E27FC236}">
                <a16:creationId xmlns:a16="http://schemas.microsoft.com/office/drawing/2014/main" id="{B0A96DEB-E57C-E945-B00B-66106BB7BF63}"/>
              </a:ext>
              <a:ext uri="{C183D7F6-B498-43B3-948B-1728B52AA6E4}">
                <adec:decorative xmlns:adec="http://schemas.microsoft.com/office/drawing/2017/decorative" val="1"/>
              </a:ext>
            </a:extLst>
          </p:cNvPr>
          <p:cNvSpPr/>
          <p:nvPr userDrawn="1"/>
        </p:nvSpPr>
        <p:spPr>
          <a:xfrm>
            <a:off x="0" y="-1333500"/>
            <a:ext cx="6362666" cy="115570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A blank slide</a:t>
            </a:r>
          </a:p>
          <a:p>
            <a:endParaRPr lang="en-US" sz="1200">
              <a:solidFill>
                <a:schemeClr val="tx1"/>
              </a:solidFill>
              <a:latin typeface="Source Sans Pro" charset="0"/>
            </a:endParaRPr>
          </a:p>
          <a:p>
            <a:r>
              <a:rPr lang="en-US" sz="1200" b="1">
                <a:solidFill>
                  <a:schemeClr val="tx1"/>
                </a:solidFill>
                <a:latin typeface="Source Sans Pro" charset="0"/>
              </a:rPr>
              <a:t>Tip: </a:t>
            </a:r>
            <a:r>
              <a:rPr lang="en-US" sz="1200" b="0">
                <a:solidFill>
                  <a:schemeClr val="tx1"/>
                </a:solidFill>
                <a:latin typeface="Source Sans Pro" charset="0"/>
              </a:rPr>
              <a:t>Use judiciously and as a last resort if you can’t find what you need in a master slide.</a:t>
            </a:r>
          </a:p>
          <a:p>
            <a:endParaRPr lang="en-US" sz="1200" b="0">
              <a:solidFill>
                <a:schemeClr val="tx1"/>
              </a:solidFill>
              <a:latin typeface="Source Sans Pro" charset="0"/>
            </a:endParaRPr>
          </a:p>
          <a:p>
            <a:r>
              <a:rPr lang="en-US" sz="1200" b="0">
                <a:solidFill>
                  <a:schemeClr val="tx1"/>
                </a:solidFill>
                <a:latin typeface="Source Sans Pro" charset="0"/>
              </a:rPr>
              <a:t>Use to copy paste a screenshot from another slide.</a:t>
            </a:r>
            <a:endParaRPr lang="en-US" sz="1200" b="1">
              <a:solidFill>
                <a:schemeClr val="tx1"/>
              </a:solidFill>
              <a:latin typeface="Source Sans Pro" charset="0"/>
            </a:endParaRPr>
          </a:p>
        </p:txBody>
      </p:sp>
    </p:spTree>
    <p:extLst>
      <p:ext uri="{BB962C8B-B14F-4D97-AF65-F5344CB8AC3E}">
        <p14:creationId xmlns:p14="http://schemas.microsoft.com/office/powerpoint/2010/main" val="1147386067"/>
      </p:ext>
    </p:extLst>
  </p:cSld>
  <p:clrMapOvr>
    <a:overrideClrMapping bg1="lt1" tx1="dk1" bg2="lt2" tx2="dk2" accent1="accent1" accent2="accent2" accent3="accent3" accent4="accent4" accent5="accent5" accent6="accent6" hlink="hlink" folHlink="folHlink"/>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grid">
    <p:bg>
      <p:bgPr>
        <a:solidFill>
          <a:schemeClr val="bg1">
            <a:alpha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3DF5BD-52A3-BD4C-A507-D95C6EAD8E27}"/>
              </a:ext>
            </a:extLst>
          </p:cNvPr>
          <p:cNvPicPr>
            <a:picLocks noChangeAspect="1"/>
          </p:cNvPicPr>
          <p:nvPr userDrawn="1"/>
        </p:nvPicPr>
        <p:blipFill>
          <a:blip r:embed="rId2">
            <a:alphaModFix amt="65000"/>
          </a:blip>
          <a:stretch>
            <a:fillRect/>
          </a:stretch>
        </p:blipFill>
        <p:spPr>
          <a:xfrm>
            <a:off x="793" y="0"/>
            <a:ext cx="12190413" cy="6858000"/>
          </a:xfrm>
          <a:prstGeom prst="rect">
            <a:avLst/>
          </a:prstGeom>
        </p:spPr>
      </p:pic>
      <p:sp>
        <p:nvSpPr>
          <p:cNvPr id="3" name="Folded Corner 2">
            <a:extLst>
              <a:ext uri="{FF2B5EF4-FFF2-40B4-BE49-F238E27FC236}">
                <a16:creationId xmlns:a16="http://schemas.microsoft.com/office/drawing/2014/main" id="{9242CC54-5AE3-2E44-89E2-6555742136B3}"/>
              </a:ext>
            </a:extLst>
          </p:cNvPr>
          <p:cNvSpPr/>
          <p:nvPr userDrawn="1"/>
        </p:nvSpPr>
        <p:spPr>
          <a:xfrm>
            <a:off x="0" y="-1219200"/>
            <a:ext cx="6286475" cy="9379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is the grid upon which designs in this template have been made.</a:t>
            </a:r>
          </a:p>
          <a:p>
            <a:endParaRPr lang="en-US" sz="1200" b="1">
              <a:solidFill>
                <a:schemeClr val="tx1"/>
              </a:solidFill>
              <a:latin typeface="Source Sans Pro" charset="0"/>
              <a:ea typeface="Source Sans Pro" charset="0"/>
              <a:cs typeface="Arial" panose="020B0604020202020204" pitchFamily="34" charset="0"/>
            </a:endParaRPr>
          </a:p>
          <a:p>
            <a:r>
              <a:rPr lang="en-US" sz="1200" b="1">
                <a:solidFill>
                  <a:schemeClr val="tx1"/>
                </a:solidFill>
                <a:latin typeface="Source Sans Pro" charset="0"/>
                <a:ea typeface="Source Sans Pro" charset="0"/>
                <a:cs typeface="Arial" panose="020B0604020202020204" pitchFamily="34" charset="0"/>
              </a:rPr>
              <a:t>Tip: </a:t>
            </a:r>
            <a:r>
              <a:rPr lang="en-US" sz="1200" b="0">
                <a:solidFill>
                  <a:schemeClr val="tx1"/>
                </a:solidFill>
                <a:latin typeface="Source Sans Pro" charset="0"/>
                <a:ea typeface="Source Sans Pro" charset="0"/>
                <a:cs typeface="Arial" panose="020B0604020202020204" pitchFamily="34" charset="0"/>
              </a:rPr>
              <a:t> In the very rare case you need to design a layout from scratch, please consider using this as foundational guidance, in addition to the guides.</a:t>
            </a:r>
            <a:endParaRPr lang="en-US" sz="1200" b="1">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38031474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35923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15" name="Text Placeholder 5">
            <a:extLst>
              <a:ext uri="{FF2B5EF4-FFF2-40B4-BE49-F238E27FC236}">
                <a16:creationId xmlns:a16="http://schemas.microsoft.com/office/drawing/2014/main" id="{9AC6BD4D-D643-9547-80C4-FD1A03F61C1D}"/>
              </a:ext>
            </a:extLst>
          </p:cNvPr>
          <p:cNvSpPr>
            <a:spLocks noGrp="1"/>
          </p:cNvSpPr>
          <p:nvPr>
            <p:ph type="body" sz="quarter" idx="10"/>
          </p:nvPr>
        </p:nvSpPr>
        <p:spPr>
          <a:xfrm>
            <a:off x="694380" y="639763"/>
            <a:ext cx="10804547" cy="453708"/>
          </a:xfrm>
        </p:spPr>
        <p:txBody>
          <a:bodyPr>
            <a:normAutofit/>
          </a:bodyPr>
          <a:lstStyle>
            <a:lvl1pPr marL="0" indent="0">
              <a:buFontTx/>
              <a:buNone/>
              <a:defRPr sz="3299" b="0" i="0">
                <a:solidFill>
                  <a:schemeClr val="accent2"/>
                </a:solidFill>
                <a:latin typeface="Community Light" panose="02000303040000020003" pitchFamily="2" charset="0"/>
              </a:defRPr>
            </a:lvl1pPr>
            <a:lvl2pPr marL="457109" indent="0">
              <a:buFontTx/>
              <a:buNone/>
              <a:defRPr b="0" i="0">
                <a:solidFill>
                  <a:schemeClr val="bg2"/>
                </a:solidFill>
                <a:latin typeface="LKN Sans Light" panose="02000303040000020003" pitchFamily="2" charset="0"/>
              </a:defRPr>
            </a:lvl2pPr>
            <a:lvl3pPr marL="914217" indent="0">
              <a:buFontTx/>
              <a:buNone/>
              <a:defRPr b="0" i="0">
                <a:solidFill>
                  <a:schemeClr val="bg2"/>
                </a:solidFill>
                <a:latin typeface="LKN Sans Light" panose="02000303040000020003" pitchFamily="2" charset="0"/>
              </a:defRPr>
            </a:lvl3pPr>
            <a:lvl4pPr marL="1371326" indent="0">
              <a:buFontTx/>
              <a:buNone/>
              <a:defRPr b="0" i="0">
                <a:solidFill>
                  <a:schemeClr val="bg2"/>
                </a:solidFill>
                <a:latin typeface="LKN Sans Light" panose="02000303040000020003" pitchFamily="2" charset="0"/>
              </a:defRPr>
            </a:lvl4pPr>
            <a:lvl5pPr marL="1828434" indent="0">
              <a:buFontTx/>
              <a:buNone/>
              <a:defRPr b="0" i="0">
                <a:solidFill>
                  <a:schemeClr val="bg2"/>
                </a:solidFill>
                <a:latin typeface="LKN Sans Light" panose="02000303040000020003" pitchFamily="2" charset="0"/>
              </a:defRPr>
            </a:lvl5pPr>
          </a:lstStyle>
          <a:p>
            <a:pPr lvl="0"/>
            <a:r>
              <a:rPr lang="en-GB"/>
              <a:t>Click to edit Master text styles</a:t>
            </a:r>
          </a:p>
        </p:txBody>
      </p:sp>
    </p:spTree>
    <p:extLst>
      <p:ext uri="{BB962C8B-B14F-4D97-AF65-F5344CB8AC3E}">
        <p14:creationId xmlns:p14="http://schemas.microsoft.com/office/powerpoint/2010/main" val="1358193931"/>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dv_titles full width chart">
    <p:bg>
      <p:bgPr>
        <a:solidFill>
          <a:srgbClr val="FDFAF5"/>
        </a:solidFill>
        <a:effectLst/>
      </p:bgPr>
    </p:bg>
    <p:spTree>
      <p:nvGrpSpPr>
        <p:cNvPr id="1" name=""/>
        <p:cNvGrpSpPr/>
        <p:nvPr/>
      </p:nvGrpSpPr>
      <p:grpSpPr>
        <a:xfrm>
          <a:off x="0" y="0"/>
          <a:ext cx="0" cy="0"/>
          <a:chOff x="0" y="0"/>
          <a:chExt cx="0" cy="0"/>
        </a:xfrm>
      </p:grpSpPr>
      <p:sp>
        <p:nvSpPr>
          <p:cNvPr id="13" name="Title Placeholder 46">
            <a:extLst>
              <a:ext uri="{FF2B5EF4-FFF2-40B4-BE49-F238E27FC236}">
                <a16:creationId xmlns:a16="http://schemas.microsoft.com/office/drawing/2014/main" id="{884F56AC-8029-2949-8E78-6A755C6A8724}"/>
              </a:ext>
            </a:extLst>
          </p:cNvPr>
          <p:cNvSpPr>
            <a:spLocks noGrp="1"/>
          </p:cNvSpPr>
          <p:nvPr>
            <p:ph type="title" hasCustomPrompt="1"/>
          </p:nvPr>
        </p:nvSpPr>
        <p:spPr>
          <a:xfrm>
            <a:off x="734123" y="687167"/>
            <a:ext cx="9189342" cy="533400"/>
          </a:xfrm>
          <a:prstGeom prst="rect">
            <a:avLst/>
          </a:prstGeom>
        </p:spPr>
        <p:txBody>
          <a:bodyPr vert="horz" lIns="0" tIns="45720" rIns="0" bIns="45720" rtlCol="0" anchor="t" anchorCtr="0">
            <a:normAutofit/>
          </a:bodyPr>
          <a:lstStyle>
            <a:lvl1pPr>
              <a:defRPr/>
            </a:lvl1pPr>
          </a:lstStyle>
          <a:p>
            <a:r>
              <a:rPr lang="en-US"/>
              <a:t>Enter slide title here  </a:t>
            </a:r>
          </a:p>
        </p:txBody>
      </p:sp>
      <p:sp>
        <p:nvSpPr>
          <p:cNvPr id="11" name="Text Placeholder 8">
            <a:extLst>
              <a:ext uri="{FF2B5EF4-FFF2-40B4-BE49-F238E27FC236}">
                <a16:creationId xmlns:a16="http://schemas.microsoft.com/office/drawing/2014/main" id="{6E3D6118-7B0C-E548-92D9-30FD0B2C77D1}"/>
              </a:ext>
            </a:extLst>
          </p:cNvPr>
          <p:cNvSpPr>
            <a:spLocks noGrp="1"/>
          </p:cNvSpPr>
          <p:nvPr>
            <p:ph type="body" sz="quarter" idx="11" hasCustomPrompt="1"/>
          </p:nvPr>
        </p:nvSpPr>
        <p:spPr>
          <a:xfrm>
            <a:off x="748104" y="1214658"/>
            <a:ext cx="9189342" cy="424139"/>
          </a:xfrm>
          <a:noFill/>
        </p:spPr>
        <p:txBody>
          <a:bodyPr lIns="0" anchor="t">
            <a:normAutofit/>
          </a:bodyPr>
          <a:lstStyle>
            <a:lvl1pPr marL="0" indent="0">
              <a:buFontTx/>
              <a:buNone/>
              <a:defRPr sz="2200" b="0" i="0" baseline="0">
                <a:solidFill>
                  <a:srgbClr val="56687A"/>
                </a:solidFill>
                <a:latin typeface="Community Light" panose="02000303040000020003" pitchFamily="2" charset="0"/>
              </a:defRPr>
            </a:lvl1pPr>
            <a:lvl2pPr marL="457018" indent="0">
              <a:buFontTx/>
              <a:buNone/>
              <a:defRPr b="0" i="0">
                <a:solidFill>
                  <a:schemeClr val="accent6"/>
                </a:solidFill>
                <a:latin typeface="LKN Sans Light" panose="02000303040000020003" pitchFamily="2" charset="0"/>
              </a:defRPr>
            </a:lvl2pPr>
            <a:lvl3pPr marL="914034" indent="0">
              <a:buFontTx/>
              <a:buNone/>
              <a:defRPr b="0" i="0">
                <a:solidFill>
                  <a:schemeClr val="accent6"/>
                </a:solidFill>
                <a:latin typeface="LKN Sans Light" panose="02000303040000020003" pitchFamily="2" charset="0"/>
              </a:defRPr>
            </a:lvl3pPr>
            <a:lvl4pPr marL="1371052" indent="0">
              <a:buFontTx/>
              <a:buNone/>
              <a:defRPr b="0" i="0">
                <a:solidFill>
                  <a:schemeClr val="accent6"/>
                </a:solidFill>
                <a:latin typeface="LKN Sans Light" panose="02000303040000020003" pitchFamily="2" charset="0"/>
              </a:defRPr>
            </a:lvl4pPr>
            <a:lvl5pPr marL="1828068"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5" name="Chart Placeholder 4">
            <a:extLst>
              <a:ext uri="{FF2B5EF4-FFF2-40B4-BE49-F238E27FC236}">
                <a16:creationId xmlns:a16="http://schemas.microsoft.com/office/drawing/2014/main" id="{8DA1C081-FE8A-C346-BD98-0EB74794BD11}"/>
              </a:ext>
            </a:extLst>
          </p:cNvPr>
          <p:cNvSpPr>
            <a:spLocks noGrp="1"/>
          </p:cNvSpPr>
          <p:nvPr>
            <p:ph type="chart" sz="quarter" idx="15"/>
          </p:nvPr>
        </p:nvSpPr>
        <p:spPr>
          <a:xfrm>
            <a:off x="762694" y="1840832"/>
            <a:ext cx="10666612" cy="4255168"/>
          </a:xfrm>
          <a:solidFill>
            <a:srgbClr val="F1EDE6"/>
          </a:solidFill>
        </p:spPr>
        <p:txBody>
          <a:bodyPr/>
          <a:lstStyle>
            <a:lvl1pPr marL="0" indent="0" algn="ctr">
              <a:buFontTx/>
              <a:buNone/>
              <a:defRPr/>
            </a:lvl1pPr>
          </a:lstStyle>
          <a:p>
            <a:endParaRPr lang="en-US"/>
          </a:p>
          <a:p>
            <a:endParaRPr lang="en-US"/>
          </a:p>
          <a:p>
            <a:r>
              <a:rPr lang="en-US"/>
              <a:t>Click table icon below</a:t>
            </a:r>
          </a:p>
          <a:p>
            <a:r>
              <a:rPr lang="en-US"/>
              <a:t>to create your own chart</a:t>
            </a:r>
          </a:p>
        </p:txBody>
      </p:sp>
      <p:sp>
        <p:nvSpPr>
          <p:cNvPr id="14" name="Text Placeholder 2">
            <a:extLst>
              <a:ext uri="{FF2B5EF4-FFF2-40B4-BE49-F238E27FC236}">
                <a16:creationId xmlns:a16="http://schemas.microsoft.com/office/drawing/2014/main" id="{78F55954-3C73-C144-9CE9-2AA386888E4C}"/>
              </a:ext>
            </a:extLst>
          </p:cNvPr>
          <p:cNvSpPr>
            <a:spLocks noGrp="1"/>
          </p:cNvSpPr>
          <p:nvPr>
            <p:ph type="body" sz="quarter" idx="14" hasCustomPrompt="1"/>
          </p:nvPr>
        </p:nvSpPr>
        <p:spPr>
          <a:xfrm>
            <a:off x="762695" y="6165559"/>
            <a:ext cx="2666653" cy="273342"/>
          </a:xfrm>
        </p:spPr>
        <p:txBody>
          <a:bodyPr>
            <a:normAutofit/>
          </a:bodyPr>
          <a:lstStyle>
            <a:lvl1pPr marL="0" indent="0" algn="l">
              <a:buFontTx/>
              <a:buNone/>
              <a:defRPr sz="1100" baseline="0">
                <a:latin typeface="Community" panose="02000303040000020003" pitchFamily="2" charset="0"/>
              </a:defRPr>
            </a:lvl1pPr>
          </a:lstStyle>
          <a:p>
            <a:pPr lvl="0"/>
            <a:r>
              <a:rPr lang="en-US"/>
              <a:t>Date goes here</a:t>
            </a:r>
          </a:p>
        </p:txBody>
      </p:sp>
      <p:sp>
        <p:nvSpPr>
          <p:cNvPr id="19" name="Folded Corner 18">
            <a:extLst>
              <a:ext uri="{FF2B5EF4-FFF2-40B4-BE49-F238E27FC236}">
                <a16:creationId xmlns:a16="http://schemas.microsoft.com/office/drawing/2014/main" id="{4EA957E7-04B8-754D-8BD4-AC3938AF5A9B}"/>
              </a:ext>
              <a:ext uri="{C183D7F6-B498-43B3-948B-1728B52AA6E4}">
                <adec:decorative xmlns:adec="http://schemas.microsoft.com/office/drawing/2017/decorative" val="1"/>
              </a:ext>
            </a:extLst>
          </p:cNvPr>
          <p:cNvSpPr/>
          <p:nvPr userDrawn="1"/>
        </p:nvSpPr>
        <p:spPr>
          <a:xfrm>
            <a:off x="0" y="-3958389"/>
            <a:ext cx="7554848" cy="3718771"/>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24" tIns="137124" rIns="137124" rtlCol="0" anchor="t"/>
          <a:lstStyle/>
          <a:p>
            <a:pPr marL="0" marR="0" lvl="0" indent="0" algn="l" defTabSz="91408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To show chart with a key message while highlighting a data point. </a:t>
            </a:r>
          </a:p>
          <a:p>
            <a:pPr marL="0" marR="0" lvl="0" indent="0" algn="l" defTabSz="91408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08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Tips</a:t>
            </a:r>
          </a:p>
          <a:p>
            <a:r>
              <a:rPr lang="en-US" sz="1200">
                <a:solidFill>
                  <a:srgbClr val="000000"/>
                </a:solidFill>
              </a:rPr>
              <a:t>Focus your data by showing:</a:t>
            </a:r>
          </a:p>
          <a:p>
            <a:pPr marL="228508" indent="-228508">
              <a:buFont typeface="Arial" panose="020B0604020202020204" pitchFamily="34" charset="0"/>
              <a:buChar char="•"/>
            </a:pPr>
            <a:r>
              <a:rPr lang="en-US" sz="1200">
                <a:solidFill>
                  <a:srgbClr val="000000"/>
                </a:solidFill>
              </a:rPr>
              <a:t>6 or less for bar graphs</a:t>
            </a:r>
          </a:p>
          <a:p>
            <a:pPr marL="228508" indent="-228508">
              <a:buFont typeface="Arial" panose="020B0604020202020204" pitchFamily="34" charset="0"/>
              <a:buChar char="•"/>
            </a:pPr>
            <a:r>
              <a:rPr lang="en-US" sz="1200">
                <a:solidFill>
                  <a:srgbClr val="000000"/>
                </a:solidFill>
              </a:rPr>
              <a:t>4 or less for lines graphs</a:t>
            </a:r>
          </a:p>
          <a:p>
            <a:pPr marL="228508" indent="-228508">
              <a:buFont typeface="Arial" panose="020B0604020202020204" pitchFamily="34" charset="0"/>
              <a:buChar char="•"/>
            </a:pPr>
            <a:r>
              <a:rPr lang="en-US" sz="1200">
                <a:solidFill>
                  <a:srgbClr val="000000"/>
                </a:solidFill>
                <a:latin typeface="Calibri" panose="020F0502020204030204" pitchFamily="34" charset="0"/>
                <a:cs typeface="Calibri" panose="020F0502020204030204" pitchFamily="34" charset="0"/>
              </a:rPr>
              <a:t>6 or less for pie charts</a:t>
            </a:r>
          </a:p>
          <a:p>
            <a:pPr marL="228508" indent="-228508">
              <a:buFont typeface="Arial" panose="020B0604020202020204" pitchFamily="34" charset="0"/>
              <a:buChar char="•"/>
            </a:pPr>
            <a:r>
              <a:rPr lang="en-US" sz="1200">
                <a:solidFill>
                  <a:schemeClr val="tx1"/>
                </a:solidFill>
                <a:highlight>
                  <a:srgbClr val="FCE2BA"/>
                </a:highlight>
                <a:latin typeface="Calibri" panose="020F0502020204030204" pitchFamily="34" charset="0"/>
                <a:cs typeface="Calibri" panose="020F0502020204030204" pitchFamily="34" charset="0"/>
              </a:rPr>
              <a:t>Start all values at zero degrees (don’t rotate circle or pie charts)</a:t>
            </a:r>
          </a:p>
          <a:p>
            <a:pPr marL="228508" indent="-228508">
              <a:buFont typeface="Arial" panose="020B0604020202020204" pitchFamily="34" charset="0"/>
              <a:buChar char="•"/>
            </a:pPr>
            <a:r>
              <a:rPr lang="en-US" sz="1200">
                <a:solidFill>
                  <a:schemeClr val="tx1"/>
                </a:solidFill>
                <a:highlight>
                  <a:srgbClr val="FCE2BA"/>
                </a:highlight>
                <a:latin typeface="Calibri" panose="020F0502020204030204" pitchFamily="34" charset="0"/>
                <a:cs typeface="Calibri" panose="020F0502020204030204" pitchFamily="34" charset="0"/>
              </a:rPr>
              <a:t>Start with the darkest value and move, counter-clockwise, towards lightest</a:t>
            </a:r>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Source Sans Pro" charset="0"/>
              <a:cs typeface="Calibri" panose="020F0502020204030204" pitchFamily="34" charset="0"/>
            </a:endParaRPr>
          </a:p>
          <a:p>
            <a:pPr marL="171382" marR="0" lvl="0" indent="-171382" algn="l" defTabSz="9140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To change the color of table cells, select the values inside the cells you wish to change, then change the color by using the “</a:t>
            </a: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Shape Fill”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tool in the “</a:t>
            </a:r>
            <a:r>
              <a:rPr kumimoji="0" lang="en-US" sz="1200" b="1"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Home tab</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a:t>
            </a:r>
            <a:r>
              <a:rPr kumimoji="0" lang="en-US" sz="1200" b="0" i="0" u="none" strike="noStrike" kern="1200" cap="none" spc="0" normalizeH="0" baseline="0" noProof="0">
                <a:ln>
                  <a:noFill/>
                </a:ln>
                <a:solidFill>
                  <a:srgbClr val="000000"/>
                </a:solidFill>
                <a:effectLst/>
                <a:uLnTx/>
                <a:uFillTx/>
                <a:latin typeface="Source Sans Pro" charset="0"/>
                <a:ea typeface="+mn-ea"/>
                <a:cs typeface="+mn-cs"/>
              </a:rPr>
              <a:t> Use accessible color combinations only. They are available </a:t>
            </a:r>
            <a:r>
              <a:rPr lang="en-US" sz="1200">
                <a:solidFill>
                  <a:srgbClr val="000000"/>
                </a:solidFill>
                <a:latin typeface="Source Sans Pro" charset="0"/>
              </a:rPr>
              <a:t>to eyedrop below f the canvas.</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 </a:t>
            </a:r>
          </a:p>
          <a:p>
            <a:pPr marL="0" marR="0" lvl="0" indent="0" algn="l" defTabSz="91408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08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mn-ea"/>
                <a:cs typeface="+mn-cs"/>
              </a:rPr>
              <a:t>Pro Tips</a:t>
            </a:r>
          </a:p>
          <a:p>
            <a:pPr marL="171382" marR="0" lvl="0" indent="-171382" algn="l" defTabSz="9140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Source Sans Pro" charset="0"/>
                <a:ea typeface="+mn-ea"/>
                <a:cs typeface="+mn-cs"/>
              </a:rPr>
              <a:t>Light</a:t>
            </a:r>
            <a:r>
              <a:rPr kumimoji="0" lang="en-US" sz="1200" b="1" i="0" u="none" strike="noStrike" kern="1200" cap="none" spc="0" normalizeH="0" baseline="0" noProof="0">
                <a:ln>
                  <a:noFill/>
                </a:ln>
                <a:solidFill>
                  <a:srgbClr val="000000"/>
                </a:solidFill>
                <a:effectLst/>
                <a:uLnTx/>
                <a:uFillTx/>
                <a:latin typeface="Source Sans Pro" charset="0"/>
                <a:ea typeface="+mn-ea"/>
                <a:cs typeface="+mn-cs"/>
              </a:rPr>
              <a:t> </a:t>
            </a:r>
            <a:r>
              <a:rPr kumimoji="0" lang="en-US" sz="1200" b="0" i="0" u="none" strike="noStrike" kern="1200" cap="none" spc="0" normalizeH="0" baseline="0" noProof="0">
                <a:ln>
                  <a:noFill/>
                </a:ln>
                <a:solidFill>
                  <a:srgbClr val="000000"/>
                </a:solidFill>
                <a:effectLst/>
                <a:uLnTx/>
                <a:uFillTx/>
                <a:latin typeface="Source Sans Pro" charset="0"/>
                <a:ea typeface="+mn-ea"/>
                <a:cs typeface="+mn-cs"/>
              </a:rPr>
              <a:t>Gray is a good color to use to de-highlight or ‘dim’ out portions of tables that aren’t important. </a:t>
            </a:r>
          </a:p>
          <a:p>
            <a:pPr marL="0" marR="0" lvl="0" indent="0" algn="l" defTabSz="91408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000000"/>
              </a:solidFill>
              <a:effectLst/>
              <a:uLnTx/>
              <a:uFillTx/>
              <a:latin typeface="Source Sans Pro" charset="0"/>
              <a:ea typeface="+mn-ea"/>
              <a:cs typeface="+mn-cs"/>
            </a:endParaRPr>
          </a:p>
          <a:p>
            <a:pPr marL="0" marR="0" lvl="0" indent="0" algn="l" defTabSz="91408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ource Sans Pro" charset="0"/>
                <a:ea typeface="+mn-ea"/>
                <a:cs typeface="+mn-cs"/>
              </a:rPr>
              <a:t>Have data?</a:t>
            </a:r>
          </a:p>
          <a:p>
            <a:pPr marL="0" marR="0" lvl="0" indent="0" algn="l" defTabSz="91408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ource Sans Pro" charset="0"/>
                <a:ea typeface="+mn-ea"/>
                <a:cs typeface="+mn-cs"/>
              </a:rPr>
              <a:t>If you’d like to use this style table but want to customize the data, right click on the table, and choose </a:t>
            </a:r>
            <a:r>
              <a:rPr kumimoji="0" lang="en-US" sz="1200" b="1" i="0" u="none" strike="noStrike" kern="1200" cap="none" spc="0" normalizeH="0" baseline="0" noProof="0">
                <a:ln>
                  <a:noFill/>
                </a:ln>
                <a:solidFill>
                  <a:srgbClr val="000000"/>
                </a:solidFill>
                <a:effectLst/>
                <a:uLnTx/>
                <a:uFillTx/>
                <a:latin typeface="Source Sans Pro" charset="0"/>
                <a:ea typeface="+mn-ea"/>
                <a:cs typeface="+mn-cs"/>
              </a:rPr>
              <a:t>“Edit Data in Excel.” </a:t>
            </a:r>
            <a:r>
              <a:rPr kumimoji="0" lang="en-US" sz="1200" b="0" i="0" u="none" strike="noStrike" kern="1200" cap="none" spc="0" normalizeH="0" baseline="0" noProof="0">
                <a:ln>
                  <a:noFill/>
                </a:ln>
                <a:solidFill>
                  <a:srgbClr val="000000"/>
                </a:solidFill>
                <a:effectLst/>
                <a:uLnTx/>
                <a:uFillTx/>
                <a:latin typeface="Source Sans Pro" charset="0"/>
                <a:ea typeface="+mn-ea"/>
                <a:cs typeface="+mn-cs"/>
              </a:rPr>
              <a:t>This will bring up an excel spreadsheet where you can enter in your own data. </a:t>
            </a: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08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08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80358716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10"/>
        <p:cNvGrpSpPr/>
        <p:nvPr/>
      </p:nvGrpSpPr>
      <p:grpSpPr>
        <a:xfrm>
          <a:off x="0" y="0"/>
          <a:ext cx="0" cy="0"/>
          <a:chOff x="0" y="0"/>
          <a:chExt cx="0" cy="0"/>
        </a:xfrm>
      </p:grpSpPr>
      <p:pic>
        <p:nvPicPr>
          <p:cNvPr id="11" name="Google Shape;11;p2"/>
          <p:cNvPicPr preferRelativeResize="0"/>
          <p:nvPr/>
        </p:nvPicPr>
        <p:blipFill>
          <a:blip r:embed="rId2">
            <a:alphaModFix/>
          </a:blip>
          <a:stretch>
            <a:fillRect/>
          </a:stretch>
        </p:blipFill>
        <p:spPr>
          <a:xfrm>
            <a:off x="11430000" y="6106600"/>
            <a:ext cx="295795" cy="295795"/>
          </a:xfrm>
          <a:prstGeom prst="rect">
            <a:avLst/>
          </a:prstGeom>
          <a:noFill/>
          <a:ln>
            <a:noFill/>
          </a:ln>
        </p:spPr>
      </p:pic>
    </p:spTree>
    <p:extLst>
      <p:ext uri="{BB962C8B-B14F-4D97-AF65-F5344CB8AC3E}">
        <p14:creationId xmlns:p14="http://schemas.microsoft.com/office/powerpoint/2010/main" val="4499736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amber_titl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FACC53E-9EE0-5C45-AAAB-E32B871016E0}"/>
              </a:ext>
              <a:ext uri="{C183D7F6-B498-43B3-948B-1728B52AA6E4}">
                <adec:decorative xmlns:adec="http://schemas.microsoft.com/office/drawing/2017/decorative"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Rectangle 20">
            <a:extLst>
              <a:ext uri="{FF2B5EF4-FFF2-40B4-BE49-F238E27FC236}">
                <a16:creationId xmlns:a16="http://schemas.microsoft.com/office/drawing/2014/main" id="{E484F488-E4DC-6B42-851D-8B2EECCD1EBB}"/>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2" name="Freeform 21">
            <a:extLst>
              <a:ext uri="{FF2B5EF4-FFF2-40B4-BE49-F238E27FC236}">
                <a16:creationId xmlns:a16="http://schemas.microsoft.com/office/drawing/2014/main" id="{F5AF5A38-AEE0-B94F-97F0-ABEA3FA3D5C8}"/>
              </a:ext>
              <a:ext uri="{C183D7F6-B498-43B3-948B-1728B52AA6E4}">
                <adec:decorative xmlns:adec="http://schemas.microsoft.com/office/drawing/2017/decorative"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23" name="Title 2">
            <a:extLst>
              <a:ext uri="{FF2B5EF4-FFF2-40B4-BE49-F238E27FC236}">
                <a16:creationId xmlns:a16="http://schemas.microsoft.com/office/drawing/2014/main" id="{0E78895E-5B84-FF42-8D83-7A47389DB6B6}"/>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accent2"/>
                </a:solidFill>
                <a:ea typeface="+mn-ea"/>
                <a:cs typeface="+mn-cs"/>
              </a:defRPr>
            </a:lvl1pPr>
          </a:lstStyle>
          <a:p>
            <a:pPr marL="0" lvl="0" indent="0">
              <a:spcBef>
                <a:spcPts val="1000"/>
              </a:spcBef>
              <a:buFontTx/>
            </a:pPr>
            <a:r>
              <a:rPr lang="en-US"/>
              <a:t>Enter slide title here</a:t>
            </a:r>
          </a:p>
        </p:txBody>
      </p:sp>
      <p:sp>
        <p:nvSpPr>
          <p:cNvPr id="24" name="Text Placeholder 17">
            <a:extLst>
              <a:ext uri="{FF2B5EF4-FFF2-40B4-BE49-F238E27FC236}">
                <a16:creationId xmlns:a16="http://schemas.microsoft.com/office/drawing/2014/main" id="{57316A45-2C9E-BE42-8174-4A967605C1FF}"/>
              </a:ext>
            </a:extLst>
          </p:cNvPr>
          <p:cNvSpPr>
            <a:spLocks noGrp="1"/>
          </p:cNvSpPr>
          <p:nvPr userDrawn="1">
            <p:ph type="body" sz="quarter" idx="13" hasCustomPrompt="1"/>
          </p:nvPr>
        </p:nvSpPr>
        <p:spPr>
          <a:xfrm>
            <a:off x="2938874" y="3448033"/>
            <a:ext cx="4436326"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two lines or less</a:t>
            </a:r>
          </a:p>
        </p:txBody>
      </p:sp>
      <p:sp>
        <p:nvSpPr>
          <p:cNvPr id="9" name="Folded Corner 8">
            <a:extLst>
              <a:ext uri="{FF2B5EF4-FFF2-40B4-BE49-F238E27FC236}">
                <a16:creationId xmlns:a16="http://schemas.microsoft.com/office/drawing/2014/main" id="{35DCBBC7-37A1-534B-B6B9-8AA6B6A6B83F}"/>
              </a:ext>
              <a:ext uri="{C183D7F6-B498-43B3-948B-1728B52AA6E4}">
                <adec:decorative xmlns:adec="http://schemas.microsoft.com/office/drawing/2017/decorative"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page with title and subtitle over brand shapes</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when you need more focus on the title.</a:t>
            </a:r>
            <a:endParaRPr lang="en-US" sz="1200">
              <a:solidFill>
                <a:schemeClr val="tx1"/>
              </a:solidFill>
              <a:latin typeface="Source Sans Pro" charset="0"/>
              <a:ea typeface="Source Sans Pro" charset="0"/>
              <a:cs typeface="Source Sans Pro" charset="0"/>
            </a:endParaRPr>
          </a:p>
        </p:txBody>
      </p:sp>
      <p:pic>
        <p:nvPicPr>
          <p:cNvPr id="11" name="Logo">
            <a:extLst>
              <a:ext uri="{FF2B5EF4-FFF2-40B4-BE49-F238E27FC236}">
                <a16:creationId xmlns:a16="http://schemas.microsoft.com/office/drawing/2014/main" id="{1D5386A0-D371-4E4B-922A-6457A7271938}"/>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3077222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een_title and imag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9025467-C683-1A45-8871-DDA38374D1C9}"/>
              </a:ext>
              <a:ext uri="{C183D7F6-B498-43B3-948B-1728B52AA6E4}">
                <adec:decorative xmlns:adec="http://schemas.microsoft.com/office/drawing/2017/decorative"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355BE56F-7510-FF4F-9124-D7AFF51A7EE3}"/>
              </a:ext>
            </a:extLst>
          </p:cNvPr>
          <p:cNvSpPr>
            <a:spLocks noGrp="1"/>
          </p:cNvSpPr>
          <p:nvPr>
            <p:ph type="title" hasCustomPrompt="1"/>
          </p:nvPr>
        </p:nvSpPr>
        <p:spPr>
          <a:xfrm>
            <a:off x="741484" y="2133600"/>
            <a:ext cx="4028677" cy="1339056"/>
          </a:xfrm>
          <a:noFill/>
        </p:spPr>
        <p:txBody>
          <a:bodyPr vert="horz" lIns="0" tIns="45720" rIns="0" bIns="45720" rtlCol="0" anchor="b" anchorCtr="0">
            <a:normAutofit/>
          </a:bodyPr>
          <a:lstStyle>
            <a:lvl1pPr>
              <a:defRPr lang="en-US" sz="4799" dirty="0">
                <a:solidFill>
                  <a:schemeClr val="accent1"/>
                </a:solidFill>
                <a:ea typeface="+mn-ea"/>
                <a:cs typeface="+mn-cs"/>
              </a:defRPr>
            </a:lvl1pPr>
          </a:lstStyle>
          <a:p>
            <a:pPr marL="0" lvl="0" indent="0">
              <a:spcBef>
                <a:spcPts val="1000"/>
              </a:spcBef>
              <a:buFont typeface="Arial" panose="020B0604020202020204" pitchFamily="34" charset="0"/>
            </a:pPr>
            <a:r>
              <a:rPr lang="en-US"/>
              <a:t>Enter slide title here up to 2 lines</a:t>
            </a:r>
          </a:p>
        </p:txBody>
      </p:sp>
      <p:sp>
        <p:nvSpPr>
          <p:cNvPr id="16" name="subtitle">
            <a:extLst>
              <a:ext uri="{FF2B5EF4-FFF2-40B4-BE49-F238E27FC236}">
                <a16:creationId xmlns:a16="http://schemas.microsoft.com/office/drawing/2014/main" id="{82FCC23A-527D-EC4B-8AF0-9C3F26E1FEF7}"/>
              </a:ext>
            </a:extLst>
          </p:cNvPr>
          <p:cNvSpPr>
            <a:spLocks noGrp="1"/>
          </p:cNvSpPr>
          <p:nvPr>
            <p:ph type="body" sz="quarter" idx="12" hasCustomPrompt="1"/>
          </p:nvPr>
        </p:nvSpPr>
        <p:spPr>
          <a:xfrm>
            <a:off x="762694" y="3488313"/>
            <a:ext cx="4007467"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2 lines or less</a:t>
            </a:r>
          </a:p>
        </p:txBody>
      </p:sp>
      <p:sp>
        <p:nvSpPr>
          <p:cNvPr id="14" name="slice">
            <a:extLst>
              <a:ext uri="{FF2B5EF4-FFF2-40B4-BE49-F238E27FC236}">
                <a16:creationId xmlns:a16="http://schemas.microsoft.com/office/drawing/2014/main" id="{A555A0DA-BEB3-6344-A296-CB422D4CF169}"/>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846485A0-8EBF-474D-99F6-C321D079EC21}"/>
              </a:ext>
              <a:ext uri="{C183D7F6-B498-43B3-948B-1728B52AA6E4}">
                <adec:decorative xmlns:adec="http://schemas.microsoft.com/office/drawing/2017/decorative"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a:t>       Drag and drop image here</a:t>
            </a:r>
          </a:p>
        </p:txBody>
      </p:sp>
      <p:sp>
        <p:nvSpPr>
          <p:cNvPr id="12" name="Folded Corner 11">
            <a:extLst>
              <a:ext uri="{FF2B5EF4-FFF2-40B4-BE49-F238E27FC236}">
                <a16:creationId xmlns:a16="http://schemas.microsoft.com/office/drawing/2014/main" id="{0DE168E2-9159-144C-8228-0D555D585B3F}"/>
              </a:ext>
              <a:ext uri="{C183D7F6-B498-43B3-948B-1728B52AA6E4}">
                <adec:decorative xmlns:adec="http://schemas.microsoft.com/office/drawing/2017/decorative"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right with placeholder text descriptor on left.</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a:solidFill>
                <a:schemeClr val="tx1"/>
              </a:solidFill>
              <a:latin typeface="Community" panose="02000303040000020003" pitchFamily="2"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9E2A1A04-A1BC-0743-8056-E6502B89F0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Tree>
    <p:extLst>
      <p:ext uri="{BB962C8B-B14F-4D97-AF65-F5344CB8AC3E}">
        <p14:creationId xmlns:p14="http://schemas.microsoft.com/office/powerpoint/2010/main" val="39858227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mber_title and image">
    <p:bg>
      <p:bgPr>
        <a:solidFill>
          <a:srgbClr val="FDFAF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0FCD7C31-BA96-D941-93C5-876A08A9FAEB}"/>
              </a:ext>
              <a:ext uri="{C183D7F6-B498-43B3-948B-1728B52AA6E4}">
                <adec:decorative xmlns:adec="http://schemas.microsoft.com/office/drawing/2017/decorative"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itle">
            <a:extLst>
              <a:ext uri="{FF2B5EF4-FFF2-40B4-BE49-F238E27FC236}">
                <a16:creationId xmlns:a16="http://schemas.microsoft.com/office/drawing/2014/main" id="{C9A5A748-8D3D-9D42-A88F-5126998B95CF}"/>
              </a:ext>
            </a:extLst>
          </p:cNvPr>
          <p:cNvSpPr>
            <a:spLocks noGrp="1"/>
          </p:cNvSpPr>
          <p:nvPr>
            <p:ph type="title" hasCustomPrompt="1"/>
          </p:nvPr>
        </p:nvSpPr>
        <p:spPr>
          <a:xfrm>
            <a:off x="741484" y="2133600"/>
            <a:ext cx="3988926" cy="1339056"/>
          </a:xfrm>
          <a:noFill/>
        </p:spPr>
        <p:txBody>
          <a:bodyPr vert="horz" lIns="0" tIns="45720" rIns="0" bIns="45720" rtlCol="0" anchor="b" anchorCtr="0">
            <a:normAutofit/>
          </a:bodyPr>
          <a:lstStyle>
            <a:lvl1pPr>
              <a:defRPr lang="en-US" sz="4799" dirty="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up to 2 lines</a:t>
            </a:r>
          </a:p>
        </p:txBody>
      </p:sp>
      <p:sp>
        <p:nvSpPr>
          <p:cNvPr id="11" name="subtitle">
            <a:extLst>
              <a:ext uri="{FF2B5EF4-FFF2-40B4-BE49-F238E27FC236}">
                <a16:creationId xmlns:a16="http://schemas.microsoft.com/office/drawing/2014/main" id="{A52E9E6A-AC29-5349-A06D-B596FD0D77BA}"/>
              </a:ext>
            </a:extLst>
          </p:cNvPr>
          <p:cNvSpPr>
            <a:spLocks noGrp="1"/>
          </p:cNvSpPr>
          <p:nvPr>
            <p:ph type="body" sz="quarter" idx="12" hasCustomPrompt="1"/>
          </p:nvPr>
        </p:nvSpPr>
        <p:spPr>
          <a:xfrm>
            <a:off x="762695" y="3488313"/>
            <a:ext cx="3967715"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2 lines or less</a:t>
            </a:r>
          </a:p>
        </p:txBody>
      </p:sp>
      <p:sp>
        <p:nvSpPr>
          <p:cNvPr id="12" name="slice">
            <a:extLst>
              <a:ext uri="{FF2B5EF4-FFF2-40B4-BE49-F238E27FC236}">
                <a16:creationId xmlns:a16="http://schemas.microsoft.com/office/drawing/2014/main" id="{982CEEB8-C128-5A45-A032-18DB4AB55FCD}"/>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Picture Placeholder">
            <a:extLst>
              <a:ext uri="{FF2B5EF4-FFF2-40B4-BE49-F238E27FC236}">
                <a16:creationId xmlns:a16="http://schemas.microsoft.com/office/drawing/2014/main" id="{BB04F243-2949-F948-A4B3-BCF5448C6923}"/>
              </a:ext>
              <a:ext uri="{C183D7F6-B498-43B3-948B-1728B52AA6E4}">
                <adec:decorative xmlns:adec="http://schemas.microsoft.com/office/drawing/2017/decorative"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a:t>       Drag and drop image here</a:t>
            </a:r>
          </a:p>
        </p:txBody>
      </p:sp>
      <p:pic>
        <p:nvPicPr>
          <p:cNvPr id="13" name="Logo">
            <a:extLst>
              <a:ext uri="{FF2B5EF4-FFF2-40B4-BE49-F238E27FC236}">
                <a16:creationId xmlns:a16="http://schemas.microsoft.com/office/drawing/2014/main" id="{85FD299B-5270-8D48-80ED-344FCBE2E069}"/>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4" name="Folded Corner 13">
            <a:extLst>
              <a:ext uri="{FF2B5EF4-FFF2-40B4-BE49-F238E27FC236}">
                <a16:creationId xmlns:a16="http://schemas.microsoft.com/office/drawing/2014/main" id="{A0EA9A75-FCB7-F44F-B725-87F7CBC42866}"/>
              </a:ext>
              <a:ext uri="{C183D7F6-B498-43B3-948B-1728B52AA6E4}">
                <adec:decorative xmlns:adec="http://schemas.microsoft.com/office/drawing/2017/decorative"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right with placeholder text descriptor on left.</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a:solidFill>
                <a:schemeClr val="tx1"/>
              </a:solidFill>
              <a:latin typeface="Community" panose="02000303040000020003" pitchFamily="2"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5939681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d_title and imag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C3876F6-6737-ED42-9572-D12BD6A307DB}"/>
              </a:ext>
              <a:ext uri="{C183D7F6-B498-43B3-948B-1728B52AA6E4}">
                <adec:decorative xmlns:adec="http://schemas.microsoft.com/office/drawing/2017/decorative"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Title">
            <a:extLst>
              <a:ext uri="{FF2B5EF4-FFF2-40B4-BE49-F238E27FC236}">
                <a16:creationId xmlns:a16="http://schemas.microsoft.com/office/drawing/2014/main" id="{D867D2C3-F72C-C741-A2D1-4ACD6E2302EA}"/>
              </a:ext>
            </a:extLst>
          </p:cNvPr>
          <p:cNvSpPr>
            <a:spLocks noGrp="1"/>
          </p:cNvSpPr>
          <p:nvPr>
            <p:ph type="title" hasCustomPrompt="1"/>
          </p:nvPr>
        </p:nvSpPr>
        <p:spPr>
          <a:xfrm>
            <a:off x="741484" y="2133600"/>
            <a:ext cx="4068429" cy="1339056"/>
          </a:xfrm>
          <a:noFill/>
        </p:spPr>
        <p:txBody>
          <a:bodyPr vert="horz" lIns="0" tIns="45720" rIns="0" bIns="45720" rtlCol="0" anchor="b" anchorCtr="0">
            <a:normAutofit/>
          </a:bodyPr>
          <a:lstStyle>
            <a:lvl1pPr>
              <a:defRPr lang="en-US" sz="4799" dirty="0">
                <a:solidFill>
                  <a:schemeClr val="tx2"/>
                </a:solidFill>
                <a:ea typeface="+mn-ea"/>
                <a:cs typeface="+mn-cs"/>
              </a:defRPr>
            </a:lvl1pPr>
          </a:lstStyle>
          <a:p>
            <a:pPr marL="0" lvl="0" indent="0">
              <a:spcBef>
                <a:spcPts val="1000"/>
              </a:spcBef>
              <a:buFont typeface="Arial" panose="020B0604020202020204" pitchFamily="34" charset="0"/>
            </a:pPr>
            <a:r>
              <a:rPr lang="en-US"/>
              <a:t>Enter slide title here up to 2 lines</a:t>
            </a:r>
          </a:p>
        </p:txBody>
      </p:sp>
      <p:sp>
        <p:nvSpPr>
          <p:cNvPr id="9" name="subtitle">
            <a:extLst>
              <a:ext uri="{FF2B5EF4-FFF2-40B4-BE49-F238E27FC236}">
                <a16:creationId xmlns:a16="http://schemas.microsoft.com/office/drawing/2014/main" id="{2A191E84-A4DC-224C-BA0E-4FF8E96CA00C}"/>
              </a:ext>
            </a:extLst>
          </p:cNvPr>
          <p:cNvSpPr>
            <a:spLocks noGrp="1"/>
          </p:cNvSpPr>
          <p:nvPr>
            <p:ph type="body" sz="quarter" idx="12" hasCustomPrompt="1"/>
          </p:nvPr>
        </p:nvSpPr>
        <p:spPr>
          <a:xfrm>
            <a:off x="762694" y="3488313"/>
            <a:ext cx="4027343"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2 lines or less</a:t>
            </a:r>
          </a:p>
        </p:txBody>
      </p:sp>
      <p:sp>
        <p:nvSpPr>
          <p:cNvPr id="10" name="slice">
            <a:extLst>
              <a:ext uri="{FF2B5EF4-FFF2-40B4-BE49-F238E27FC236}">
                <a16:creationId xmlns:a16="http://schemas.microsoft.com/office/drawing/2014/main" id="{B94B6B7B-E23D-A34D-996B-F4DF641CC63B}"/>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a:extLst>
              <a:ext uri="{FF2B5EF4-FFF2-40B4-BE49-F238E27FC236}">
                <a16:creationId xmlns:a16="http://schemas.microsoft.com/office/drawing/2014/main" id="{AA46B9BF-A808-F346-9201-4ED538FC3029}"/>
              </a:ext>
              <a:ext uri="{C183D7F6-B498-43B3-948B-1728B52AA6E4}">
                <adec:decorative xmlns:adec="http://schemas.microsoft.com/office/drawing/2017/decorative"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a:t>       Drag and drop image here</a:t>
            </a:r>
          </a:p>
        </p:txBody>
      </p:sp>
      <p:pic>
        <p:nvPicPr>
          <p:cNvPr id="13" name="Logo">
            <a:extLst>
              <a:ext uri="{FF2B5EF4-FFF2-40B4-BE49-F238E27FC236}">
                <a16:creationId xmlns:a16="http://schemas.microsoft.com/office/drawing/2014/main" id="{0430CB52-0B7E-B747-99C8-4EC8BFDC643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5" name="Folded Corner 14">
            <a:extLst>
              <a:ext uri="{FF2B5EF4-FFF2-40B4-BE49-F238E27FC236}">
                <a16:creationId xmlns:a16="http://schemas.microsoft.com/office/drawing/2014/main" id="{401B50AE-E863-7440-80F9-84CBB616E452}"/>
              </a:ext>
              <a:ext uri="{C183D7F6-B498-43B3-948B-1728B52AA6E4}">
                <adec:decorative xmlns:adec="http://schemas.microsoft.com/office/drawing/2017/decorative"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right with placeholder text descriptor on left.</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a:solidFill>
                <a:schemeClr val="tx1"/>
              </a:solidFill>
              <a:latin typeface="Community" panose="02000303040000020003" pitchFamily="2"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99016420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_title and imag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2432638B-DCFD-5D49-AEA0-794A232C5A4C}"/>
              </a:ext>
              <a:ext uri="{C183D7F6-B498-43B3-948B-1728B52AA6E4}">
                <adec:decorative xmlns:adec="http://schemas.microsoft.com/office/drawing/2017/decorative"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itle">
            <a:extLst>
              <a:ext uri="{FF2B5EF4-FFF2-40B4-BE49-F238E27FC236}">
                <a16:creationId xmlns:a16="http://schemas.microsoft.com/office/drawing/2014/main" id="{C9A5A748-8D3D-9D42-A88F-5126998B95CF}"/>
              </a:ext>
            </a:extLst>
          </p:cNvPr>
          <p:cNvSpPr>
            <a:spLocks noGrp="1"/>
          </p:cNvSpPr>
          <p:nvPr>
            <p:ph type="title" hasCustomPrompt="1"/>
          </p:nvPr>
        </p:nvSpPr>
        <p:spPr>
          <a:xfrm>
            <a:off x="741484" y="2133600"/>
            <a:ext cx="4028677" cy="1339056"/>
          </a:xfrm>
          <a:noFill/>
        </p:spPr>
        <p:txBody>
          <a:bodyPr vert="horz" lIns="0" tIns="45720" rIns="0" bIns="45720" rtlCol="0" anchor="b" anchorCtr="0">
            <a:normAutofit/>
          </a:bodyPr>
          <a:lstStyle>
            <a:lvl1pPr>
              <a:defRPr lang="en-US" sz="4799" dirty="0">
                <a:solidFill>
                  <a:schemeClr val="bg2"/>
                </a:solidFill>
                <a:ea typeface="+mn-ea"/>
                <a:cs typeface="+mn-cs"/>
              </a:defRPr>
            </a:lvl1pPr>
          </a:lstStyle>
          <a:p>
            <a:pPr marL="0" lvl="0" indent="0">
              <a:spcBef>
                <a:spcPts val="1000"/>
              </a:spcBef>
              <a:buFont typeface="Arial" panose="020B0604020202020204" pitchFamily="34" charset="0"/>
            </a:pPr>
            <a:r>
              <a:rPr lang="en-US"/>
              <a:t>Enter slide title here up to 2 lines</a:t>
            </a:r>
          </a:p>
        </p:txBody>
      </p:sp>
      <p:sp>
        <p:nvSpPr>
          <p:cNvPr id="11" name="subtitle">
            <a:extLst>
              <a:ext uri="{FF2B5EF4-FFF2-40B4-BE49-F238E27FC236}">
                <a16:creationId xmlns:a16="http://schemas.microsoft.com/office/drawing/2014/main" id="{A52E9E6A-AC29-5349-A06D-B596FD0D77BA}"/>
              </a:ext>
            </a:extLst>
          </p:cNvPr>
          <p:cNvSpPr>
            <a:spLocks noGrp="1"/>
          </p:cNvSpPr>
          <p:nvPr>
            <p:ph type="body" sz="quarter" idx="12" hasCustomPrompt="1"/>
          </p:nvPr>
        </p:nvSpPr>
        <p:spPr>
          <a:xfrm>
            <a:off x="762694" y="3488313"/>
            <a:ext cx="4027343"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2 lines or less</a:t>
            </a:r>
          </a:p>
        </p:txBody>
      </p:sp>
      <p:sp>
        <p:nvSpPr>
          <p:cNvPr id="12" name="slice">
            <a:extLst>
              <a:ext uri="{FF2B5EF4-FFF2-40B4-BE49-F238E27FC236}">
                <a16:creationId xmlns:a16="http://schemas.microsoft.com/office/drawing/2014/main" id="{982CEEB8-C128-5A45-A032-18DB4AB55FCD}"/>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Picture Placeholder">
            <a:extLst>
              <a:ext uri="{FF2B5EF4-FFF2-40B4-BE49-F238E27FC236}">
                <a16:creationId xmlns:a16="http://schemas.microsoft.com/office/drawing/2014/main" id="{BB04F243-2949-F948-A4B3-BCF5448C6923}"/>
              </a:ext>
              <a:ext uri="{C183D7F6-B498-43B3-948B-1728B52AA6E4}">
                <adec:decorative xmlns:adec="http://schemas.microsoft.com/office/drawing/2017/decorative"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a:t>       Drag and drop image here</a:t>
            </a:r>
          </a:p>
        </p:txBody>
      </p:sp>
      <p:pic>
        <p:nvPicPr>
          <p:cNvPr id="13" name="Logo">
            <a:extLst>
              <a:ext uri="{FF2B5EF4-FFF2-40B4-BE49-F238E27FC236}">
                <a16:creationId xmlns:a16="http://schemas.microsoft.com/office/drawing/2014/main" id="{74FCEC4C-72EE-D748-9E41-50A05813384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4" name="Folded Corner 13">
            <a:extLst>
              <a:ext uri="{FF2B5EF4-FFF2-40B4-BE49-F238E27FC236}">
                <a16:creationId xmlns:a16="http://schemas.microsoft.com/office/drawing/2014/main" id="{E9B9BD45-56CA-9045-AF14-AA94A2D2411A}"/>
              </a:ext>
              <a:ext uri="{C183D7F6-B498-43B3-948B-1728B52AA6E4}">
                <adec:decorative xmlns:adec="http://schemas.microsoft.com/office/drawing/2017/decorative"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right with placeholder text descriptor on left.</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a:solidFill>
                <a:schemeClr val="tx1"/>
              </a:solidFill>
              <a:latin typeface="Community" panose="02000303040000020003" pitchFamily="2"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731625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rkamber_title and imag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DCB5FD15-F0DC-AD47-8274-A9B6663080BD}"/>
              </a:ext>
              <a:ext uri="{C183D7F6-B498-43B3-948B-1728B52AA6E4}">
                <adec:decorative xmlns:adec="http://schemas.microsoft.com/office/drawing/2017/decorative"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itle">
            <a:extLst>
              <a:ext uri="{FF2B5EF4-FFF2-40B4-BE49-F238E27FC236}">
                <a16:creationId xmlns:a16="http://schemas.microsoft.com/office/drawing/2014/main" id="{C9A5A748-8D3D-9D42-A88F-5126998B95CF}"/>
              </a:ext>
            </a:extLst>
          </p:cNvPr>
          <p:cNvSpPr>
            <a:spLocks noGrp="1"/>
          </p:cNvSpPr>
          <p:nvPr>
            <p:ph type="title" hasCustomPrompt="1"/>
          </p:nvPr>
        </p:nvSpPr>
        <p:spPr>
          <a:xfrm>
            <a:off x="741484" y="2133600"/>
            <a:ext cx="4028677" cy="1339056"/>
          </a:xfrm>
          <a:noFill/>
        </p:spPr>
        <p:txBody>
          <a:bodyPr vert="horz" lIns="0" tIns="45720" rIns="0" bIns="45720" rtlCol="0" anchor="b" anchorCtr="0">
            <a:normAutofit/>
          </a:bodyPr>
          <a:lstStyle>
            <a:lvl1pPr>
              <a:defRPr lang="en-US" sz="4799" dirty="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up to 2 lines</a:t>
            </a:r>
          </a:p>
        </p:txBody>
      </p:sp>
      <p:sp>
        <p:nvSpPr>
          <p:cNvPr id="11" name="subtitle">
            <a:extLst>
              <a:ext uri="{FF2B5EF4-FFF2-40B4-BE49-F238E27FC236}">
                <a16:creationId xmlns:a16="http://schemas.microsoft.com/office/drawing/2014/main" id="{A52E9E6A-AC29-5349-A06D-B596FD0D77BA}"/>
              </a:ext>
            </a:extLst>
          </p:cNvPr>
          <p:cNvSpPr>
            <a:spLocks noGrp="1"/>
          </p:cNvSpPr>
          <p:nvPr>
            <p:ph type="body" sz="quarter" idx="12" hasCustomPrompt="1"/>
          </p:nvPr>
        </p:nvSpPr>
        <p:spPr>
          <a:xfrm>
            <a:off x="762694" y="3488313"/>
            <a:ext cx="4007467"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2 lines or less</a:t>
            </a:r>
          </a:p>
        </p:txBody>
      </p:sp>
      <p:sp>
        <p:nvSpPr>
          <p:cNvPr id="12" name="slice">
            <a:extLst>
              <a:ext uri="{FF2B5EF4-FFF2-40B4-BE49-F238E27FC236}">
                <a16:creationId xmlns:a16="http://schemas.microsoft.com/office/drawing/2014/main" id="{982CEEB8-C128-5A45-A032-18DB4AB55FCD}"/>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Picture Placeholder">
            <a:extLst>
              <a:ext uri="{FF2B5EF4-FFF2-40B4-BE49-F238E27FC236}">
                <a16:creationId xmlns:a16="http://schemas.microsoft.com/office/drawing/2014/main" id="{BB04F243-2949-F948-A4B3-BCF5448C6923}"/>
              </a:ext>
              <a:ext uri="{C183D7F6-B498-43B3-948B-1728B52AA6E4}">
                <adec:decorative xmlns:adec="http://schemas.microsoft.com/office/drawing/2017/decorative"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a:t>       Drag and drop image here</a:t>
            </a:r>
          </a:p>
        </p:txBody>
      </p:sp>
      <p:pic>
        <p:nvPicPr>
          <p:cNvPr id="13" name="Logo">
            <a:extLst>
              <a:ext uri="{FF2B5EF4-FFF2-40B4-BE49-F238E27FC236}">
                <a16:creationId xmlns:a16="http://schemas.microsoft.com/office/drawing/2014/main" id="{2C92EDE8-DF91-5841-9221-373231AEBA0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4" name="Folded Corner 13">
            <a:extLst>
              <a:ext uri="{FF2B5EF4-FFF2-40B4-BE49-F238E27FC236}">
                <a16:creationId xmlns:a16="http://schemas.microsoft.com/office/drawing/2014/main" id="{0B90EE9E-1C7A-B949-B095-81F1B772E9D1}"/>
              </a:ext>
              <a:ext uri="{C183D7F6-B498-43B3-948B-1728B52AA6E4}">
                <adec:decorative xmlns:adec="http://schemas.microsoft.com/office/drawing/2017/decorative"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right with placeholder text descriptor on left.</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a:solidFill>
                <a:schemeClr val="tx1"/>
              </a:solidFill>
              <a:latin typeface="Community" panose="02000303040000020003" pitchFamily="2"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98033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een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5BA5E77-5A51-1E49-AEC3-D47AFCAC1ADE}"/>
              </a:ext>
              <a:ext uri="{C183D7F6-B498-43B3-948B-1728B52AA6E4}">
                <adec:decorative xmlns:adec="http://schemas.microsoft.com/office/drawing/2017/decorative"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accent1"/>
                </a:solidFill>
                <a:ea typeface="+mn-ea"/>
                <a:cs typeface="+mn-cs"/>
              </a:defRPr>
            </a:lvl1pPr>
          </a:lstStyle>
          <a:p>
            <a:pPr marL="0" lvl="0" indent="0">
              <a:spcBef>
                <a:spcPts val="1000"/>
              </a:spcBef>
              <a:buFont typeface="Arial" panose="020B0604020202020204" pitchFamily="34" charset="0"/>
            </a:pPr>
            <a:r>
              <a:rPr lang="en-US"/>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57459"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rgbClr val="447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 image here</a:t>
            </a:r>
          </a:p>
        </p:txBody>
      </p:sp>
      <p:sp>
        <p:nvSpPr>
          <p:cNvPr id="13" name="Folded Corner 12">
            <a:extLst>
              <a:ext uri="{FF2B5EF4-FFF2-40B4-BE49-F238E27FC236}">
                <a16:creationId xmlns:a16="http://schemas.microsoft.com/office/drawing/2014/main" id="{C52B399C-1F0D-CC42-80CF-F0076FEC65DC}"/>
              </a:ext>
              <a:ext uri="{C183D7F6-B498-43B3-948B-1728B52AA6E4}">
                <adec:decorative xmlns:adec="http://schemas.microsoft.com/office/drawing/2017/decorative"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pic>
        <p:nvPicPr>
          <p:cNvPr id="12" name="Logo">
            <a:extLst>
              <a:ext uri="{FF2B5EF4-FFF2-40B4-BE49-F238E27FC236}">
                <a16:creationId xmlns:a16="http://schemas.microsoft.com/office/drawing/2014/main" id="{8D19C2B2-6FB7-E34E-94E2-A7B8C6AEE6FE}"/>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Tree>
    <p:extLst>
      <p:ext uri="{BB962C8B-B14F-4D97-AF65-F5344CB8AC3E}">
        <p14:creationId xmlns:p14="http://schemas.microsoft.com/office/powerpoint/2010/main" val="414881106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mber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81D6F86-E34F-E34E-A0FE-F64D4A5BA15F}"/>
              </a:ext>
              <a:ext uri="{C183D7F6-B498-43B3-948B-1728B52AA6E4}">
                <adec:decorative xmlns:adec="http://schemas.microsoft.com/office/drawing/2017/decorative"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87935"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 image here</a:t>
            </a:r>
          </a:p>
        </p:txBody>
      </p:sp>
      <p:pic>
        <p:nvPicPr>
          <p:cNvPr id="12" name="Logo">
            <a:extLst>
              <a:ext uri="{FF2B5EF4-FFF2-40B4-BE49-F238E27FC236}">
                <a16:creationId xmlns:a16="http://schemas.microsoft.com/office/drawing/2014/main" id="{1F65D500-D818-694C-A31A-7726F910B531}"/>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
        <p:nvSpPr>
          <p:cNvPr id="13" name="Folded Corner 12">
            <a:extLst>
              <a:ext uri="{FF2B5EF4-FFF2-40B4-BE49-F238E27FC236}">
                <a16:creationId xmlns:a16="http://schemas.microsoft.com/office/drawing/2014/main" id="{325EFF35-0314-BE4B-8A2D-A515BA837997}"/>
              </a:ext>
              <a:ext uri="{C183D7F6-B498-43B3-948B-1728B52AA6E4}">
                <adec:decorative xmlns:adec="http://schemas.microsoft.com/office/drawing/2017/decorative"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319582992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395F51D-24F1-ED4E-A7B7-8CD74E9EE0A3}"/>
              </a:ext>
              <a:ext uri="{C183D7F6-B498-43B3-948B-1728B52AA6E4}">
                <adec:decorative xmlns:adec="http://schemas.microsoft.com/office/drawing/2017/decorative"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tx2"/>
                </a:solidFill>
                <a:ea typeface="+mn-ea"/>
                <a:cs typeface="+mn-cs"/>
              </a:defRPr>
            </a:lvl1pPr>
          </a:lstStyle>
          <a:p>
            <a:pPr marL="0" lvl="0" indent="0">
              <a:spcBef>
                <a:spcPts val="1000"/>
              </a:spcBef>
              <a:buFont typeface="Arial" panose="020B0604020202020204" pitchFamily="34" charset="0"/>
            </a:pPr>
            <a:r>
              <a:rPr lang="en-US"/>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196507"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 image here</a:t>
            </a:r>
          </a:p>
        </p:txBody>
      </p:sp>
      <p:pic>
        <p:nvPicPr>
          <p:cNvPr id="12" name="Logo">
            <a:extLst>
              <a:ext uri="{FF2B5EF4-FFF2-40B4-BE49-F238E27FC236}">
                <a16:creationId xmlns:a16="http://schemas.microsoft.com/office/drawing/2014/main" id="{D578A686-989C-3042-8FB7-888C74907169}"/>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
        <p:nvSpPr>
          <p:cNvPr id="13" name="Folded Corner 12">
            <a:extLst>
              <a:ext uri="{FF2B5EF4-FFF2-40B4-BE49-F238E27FC236}">
                <a16:creationId xmlns:a16="http://schemas.microsoft.com/office/drawing/2014/main" id="{993E85D6-92C6-464C-937A-33AC0596F0AD}"/>
              </a:ext>
              <a:ext uri="{C183D7F6-B498-43B3-948B-1728B52AA6E4}">
                <adec:decorative xmlns:adec="http://schemas.microsoft.com/office/drawing/2017/decorative"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332396035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52B3-D581-6AA6-1A87-14EEBF578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17F9EB-0DD8-62E7-FC60-A46C50002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BC77A2-2191-51A6-909E-6114C0C13D31}"/>
              </a:ext>
            </a:extLst>
          </p:cNvPr>
          <p:cNvSpPr>
            <a:spLocks noGrp="1"/>
          </p:cNvSpPr>
          <p:nvPr>
            <p:ph type="dt" sz="half" idx="10"/>
          </p:nvPr>
        </p:nvSpPr>
        <p:spPr/>
        <p:txBody>
          <a:bodyPr/>
          <a:lstStyle/>
          <a:p>
            <a:fld id="{EC754C87-1350-3642-8A68-5211F08800D4}" type="datetimeFigureOut">
              <a:rPr lang="en-US" smtClean="0"/>
              <a:t>4/5/23</a:t>
            </a:fld>
            <a:endParaRPr lang="en-US"/>
          </a:p>
        </p:txBody>
      </p:sp>
      <p:sp>
        <p:nvSpPr>
          <p:cNvPr id="5" name="Footer Placeholder 4">
            <a:extLst>
              <a:ext uri="{FF2B5EF4-FFF2-40B4-BE49-F238E27FC236}">
                <a16:creationId xmlns:a16="http://schemas.microsoft.com/office/drawing/2014/main" id="{289C61C0-4238-6FB9-1B29-067601406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4DE42-FD90-93A1-2DBA-D7C51F6D6779}"/>
              </a:ext>
            </a:extLst>
          </p:cNvPr>
          <p:cNvSpPr>
            <a:spLocks noGrp="1"/>
          </p:cNvSpPr>
          <p:nvPr>
            <p:ph type="sldNum" sz="quarter" idx="12"/>
          </p:nvPr>
        </p:nvSpPr>
        <p:spPr/>
        <p:txBody>
          <a:bodyPr/>
          <a:lstStyle/>
          <a:p>
            <a:fld id="{501E045E-7174-FA49-A688-C4C4F7F93678}" type="slidenum">
              <a:rPr lang="en-US" smtClean="0"/>
              <a:t>‹#›</a:t>
            </a:fld>
            <a:endParaRPr lang="en-US"/>
          </a:p>
        </p:txBody>
      </p:sp>
    </p:spTree>
    <p:extLst>
      <p:ext uri="{BB962C8B-B14F-4D97-AF65-F5344CB8AC3E}">
        <p14:creationId xmlns:p14="http://schemas.microsoft.com/office/powerpoint/2010/main" val="1993420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_title and imag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3685B2A-9A68-C346-B4E5-CBD917761A1D}"/>
              </a:ext>
              <a:ext uri="{C183D7F6-B498-43B3-948B-1728B52AA6E4}">
                <adec:decorative xmlns:adec="http://schemas.microsoft.com/office/drawing/2017/decorative"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bg2"/>
                </a:solidFill>
                <a:ea typeface="+mn-ea"/>
                <a:cs typeface="+mn-cs"/>
              </a:defRPr>
            </a:lvl1pPr>
          </a:lstStyle>
          <a:p>
            <a:pPr marL="0" lvl="0" indent="0">
              <a:spcBef>
                <a:spcPts val="1000"/>
              </a:spcBef>
              <a:buFont typeface="Arial" panose="020B0604020202020204" pitchFamily="34" charset="0"/>
            </a:pPr>
            <a:r>
              <a:rPr lang="en-US"/>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57459"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 image here</a:t>
            </a:r>
          </a:p>
        </p:txBody>
      </p:sp>
      <p:pic>
        <p:nvPicPr>
          <p:cNvPr id="12" name="Logo">
            <a:extLst>
              <a:ext uri="{FF2B5EF4-FFF2-40B4-BE49-F238E27FC236}">
                <a16:creationId xmlns:a16="http://schemas.microsoft.com/office/drawing/2014/main" id="{2EE975BC-6485-574C-ABD8-36D39016754C}"/>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
        <p:nvSpPr>
          <p:cNvPr id="14" name="Folded Corner 13">
            <a:extLst>
              <a:ext uri="{FF2B5EF4-FFF2-40B4-BE49-F238E27FC236}">
                <a16:creationId xmlns:a16="http://schemas.microsoft.com/office/drawing/2014/main" id="{52A76276-5FC1-FE49-A597-588BE105589B}"/>
              </a:ext>
              <a:ext uri="{C183D7F6-B498-43B3-948B-1728B52AA6E4}">
                <adec:decorative xmlns:adec="http://schemas.microsoft.com/office/drawing/2017/decorative"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299317876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arkamber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4176AAF-05A2-7E43-828A-24DDA12AFB2D}"/>
              </a:ext>
              <a:ext uri="{C183D7F6-B498-43B3-948B-1728B52AA6E4}">
                <adec:decorative xmlns:adec="http://schemas.microsoft.com/office/drawing/2017/decorative"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46859"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 image here</a:t>
            </a:r>
          </a:p>
        </p:txBody>
      </p:sp>
      <p:pic>
        <p:nvPicPr>
          <p:cNvPr id="11" name="Logo">
            <a:extLst>
              <a:ext uri="{FF2B5EF4-FFF2-40B4-BE49-F238E27FC236}">
                <a16:creationId xmlns:a16="http://schemas.microsoft.com/office/drawing/2014/main" id="{327273D1-3829-CE4D-AE45-2768C9834A41}"/>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F7B2A134-7FE4-D24D-AEFB-4523BB995303}"/>
              </a:ext>
              <a:ext uri="{C183D7F6-B498-43B3-948B-1728B52AA6E4}">
                <adec:decorative xmlns:adec="http://schemas.microsoft.com/office/drawing/2017/decorative"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835058574"/>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een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44357" cy="1819024"/>
          </a:xfrm>
          <a:noFill/>
        </p:spPr>
        <p:txBody>
          <a:bodyPr vert="horz" lIns="0" tIns="45720" rIns="0" bIns="45720" rtlCol="0" anchor="b" anchorCtr="0">
            <a:noAutofit/>
          </a:bodyPr>
          <a:lstStyle>
            <a:lvl1pPr>
              <a:defRPr lang="en-US" sz="4799">
                <a:solidFill>
                  <a:schemeClr val="accent1"/>
                </a:solidFill>
                <a:ea typeface="+mn-ea"/>
                <a:cs typeface="+mn-cs"/>
              </a:defRPr>
            </a:lvl1pPr>
          </a:lstStyle>
          <a:p>
            <a:pPr marL="0" lvl="0" indent="0">
              <a:spcBef>
                <a:spcPts val="1000"/>
              </a:spcBef>
              <a:buFont typeface="Arial" panose="020B0604020202020204" pitchFamily="34" charset="0"/>
            </a:pPr>
            <a:r>
              <a:rPr lang="en-US"/>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456448"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a:t>
            </a:r>
          </a:p>
          <a:p>
            <a:r>
              <a:rPr lang="en-US"/>
              <a:t>image here</a:t>
            </a:r>
          </a:p>
        </p:txBody>
      </p:sp>
      <p:sp>
        <p:nvSpPr>
          <p:cNvPr id="9" name="Folded Corner 8">
            <a:extLst>
              <a:ext uri="{FF2B5EF4-FFF2-40B4-BE49-F238E27FC236}">
                <a16:creationId xmlns:a16="http://schemas.microsoft.com/office/drawing/2014/main" id="{5C0D8586-D378-0E4B-B8D4-703816AE0BED}"/>
              </a:ext>
              <a:ext uri="{C183D7F6-B498-43B3-948B-1728B52AA6E4}">
                <adec:decorative xmlns:adec="http://schemas.microsoft.com/office/drawing/2017/decorative"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096D4F16-1881-614C-B283-BB2919C25DFC}"/>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Tree>
    <p:extLst>
      <p:ext uri="{BB962C8B-B14F-4D97-AF65-F5344CB8AC3E}">
        <p14:creationId xmlns:p14="http://schemas.microsoft.com/office/powerpoint/2010/main" val="4278974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mber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2085975"/>
            <a:ext cx="4744357" cy="1485650"/>
          </a:xfrm>
          <a:noFill/>
        </p:spPr>
        <p:txBody>
          <a:bodyPr vert="horz" lIns="0" tIns="45720" rIns="0" bIns="45720" rtlCol="0" anchor="b" anchorCtr="0">
            <a:no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395496" cy="1091660"/>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a:t>
            </a:r>
          </a:p>
          <a:p>
            <a:r>
              <a:rPr lang="en-US"/>
              <a:t>image here</a:t>
            </a:r>
          </a:p>
        </p:txBody>
      </p:sp>
      <p:pic>
        <p:nvPicPr>
          <p:cNvPr id="9" name="Logo">
            <a:extLst>
              <a:ext uri="{FF2B5EF4-FFF2-40B4-BE49-F238E27FC236}">
                <a16:creationId xmlns:a16="http://schemas.microsoft.com/office/drawing/2014/main" id="{0AD05BDE-EFDD-AA41-80FC-0B0DC563F70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68E9C3D3-C2D2-1C44-AFEE-759C2FD5071F}"/>
              </a:ext>
              <a:ext uri="{C183D7F6-B498-43B3-948B-1728B52AA6E4}">
                <adec:decorative xmlns:adec="http://schemas.microsoft.com/office/drawing/2017/decorative"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080728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44357" cy="1819024"/>
          </a:xfrm>
          <a:noFill/>
        </p:spPr>
        <p:txBody>
          <a:bodyPr vert="horz" lIns="0" tIns="45720" rIns="0" bIns="45720" rtlCol="0" anchor="b" anchorCtr="0">
            <a:noAutofit/>
          </a:bodyPr>
          <a:lstStyle>
            <a:lvl1pPr>
              <a:defRPr lang="en-US" sz="4799">
                <a:solidFill>
                  <a:schemeClr val="tx2"/>
                </a:solidFill>
                <a:ea typeface="+mn-ea"/>
                <a:cs typeface="+mn-cs"/>
              </a:defRPr>
            </a:lvl1pPr>
          </a:lstStyle>
          <a:p>
            <a:pPr marL="0" lvl="0" indent="0">
              <a:spcBef>
                <a:spcPts val="1000"/>
              </a:spcBef>
              <a:buFont typeface="Arial" panose="020B0604020202020204" pitchFamily="34" charset="0"/>
            </a:pPr>
            <a:r>
              <a:rPr lang="en-US"/>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441210"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a:t>
            </a:r>
          </a:p>
          <a:p>
            <a:r>
              <a:rPr lang="en-US"/>
              <a:t>image here</a:t>
            </a:r>
          </a:p>
        </p:txBody>
      </p:sp>
      <p:pic>
        <p:nvPicPr>
          <p:cNvPr id="9" name="Logo">
            <a:extLst>
              <a:ext uri="{FF2B5EF4-FFF2-40B4-BE49-F238E27FC236}">
                <a16:creationId xmlns:a16="http://schemas.microsoft.com/office/drawing/2014/main" id="{29D43188-80B6-CD4D-9A21-70C90178E28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2BAC5DDF-A655-3541-8A38-F5F040E08CB3}"/>
              </a:ext>
              <a:ext uri="{C183D7F6-B498-43B3-948B-1728B52AA6E4}">
                <adec:decorative xmlns:adec="http://schemas.microsoft.com/office/drawing/2017/decorative"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8566482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ue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val="1"/>
              </a:ext>
            </a:extLst>
          </p:cNvPr>
          <p:cNvSpPr>
            <a:spLocks noChangeAspect="1"/>
          </p:cNvSpPr>
          <p:nvPr userDrawn="1"/>
        </p:nvSpPr>
        <p:spPr>
          <a:xfrm rot="10800000">
            <a:off x="3372321" y="762001"/>
            <a:ext cx="5276046" cy="52767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82452" cy="1819024"/>
          </a:xfrm>
          <a:noFill/>
        </p:spPr>
        <p:txBody>
          <a:bodyPr vert="horz" lIns="0" tIns="45720" rIns="0" bIns="45720" rtlCol="0" anchor="b" anchorCtr="0">
            <a:noAutofit/>
          </a:bodyPr>
          <a:lstStyle>
            <a:lvl1pPr>
              <a:defRPr lang="en-US" sz="4799">
                <a:solidFill>
                  <a:schemeClr val="accent3"/>
                </a:solidFill>
                <a:ea typeface="+mn-ea"/>
                <a:cs typeface="+mn-cs"/>
              </a:defRPr>
            </a:lvl1pPr>
          </a:lstStyle>
          <a:p>
            <a:pPr marL="0" lvl="0" indent="0">
              <a:spcBef>
                <a:spcPts val="1000"/>
              </a:spcBef>
              <a:buFont typeface="Arial" panose="020B0604020202020204" pitchFamily="34" charset="0"/>
            </a:pPr>
            <a:r>
              <a:rPr lang="en-US"/>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273592"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a:t>
            </a:r>
          </a:p>
          <a:p>
            <a:r>
              <a:rPr lang="en-US"/>
              <a:t>image here</a:t>
            </a:r>
          </a:p>
        </p:txBody>
      </p:sp>
      <p:pic>
        <p:nvPicPr>
          <p:cNvPr id="9" name="Logo">
            <a:extLst>
              <a:ext uri="{FF2B5EF4-FFF2-40B4-BE49-F238E27FC236}">
                <a16:creationId xmlns:a16="http://schemas.microsoft.com/office/drawing/2014/main" id="{39832A72-5040-BE45-A934-3C03CC2291A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4DD91685-D64A-C54F-B5AF-FF35646421F2}"/>
              </a:ext>
              <a:ext uri="{C183D7F6-B498-43B3-948B-1728B52AA6E4}">
                <adec:decorative xmlns:adec="http://schemas.microsoft.com/office/drawing/2017/decorative"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4878171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arkamber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44357" cy="1819024"/>
          </a:xfrm>
          <a:noFill/>
        </p:spPr>
        <p:txBody>
          <a:bodyPr vert="horz" lIns="0" tIns="45720" rIns="0" bIns="45720" rtlCol="0" anchor="b" anchorCtr="0">
            <a:no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395496"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a:t>Drag and drop</a:t>
            </a:r>
          </a:p>
          <a:p>
            <a:r>
              <a:rPr lang="en-US"/>
              <a:t>image here</a:t>
            </a:r>
          </a:p>
        </p:txBody>
      </p:sp>
      <p:pic>
        <p:nvPicPr>
          <p:cNvPr id="9" name="Logo">
            <a:extLst>
              <a:ext uri="{FF2B5EF4-FFF2-40B4-BE49-F238E27FC236}">
                <a16:creationId xmlns:a16="http://schemas.microsoft.com/office/drawing/2014/main" id="{148F310D-874C-A545-B8AD-4ED154C787D3}"/>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5724D573-2F9E-4848-B976-500133BF7CD4}"/>
              </a:ext>
              <a:ext uri="{C183D7F6-B498-43B3-948B-1728B52AA6E4}">
                <adec:decorative xmlns:adec="http://schemas.microsoft.com/office/drawing/2017/decorative"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 </a:t>
            </a:r>
            <a:r>
              <a:rPr lang="en-US" sz="1200">
                <a:solidFill>
                  <a:schemeClr val="tx1"/>
                </a:solidFill>
                <a:latin typeface="Source Sans Pro" charset="0"/>
                <a:ea typeface="Source Sans Pro" charset="0"/>
                <a:cs typeface="Source Sans Pro" charset="0"/>
              </a:rPr>
              <a:t>: Portrait image flush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6527628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en_title and image 4">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0142C14-4984-9141-AC18-0956B6FADA3C}"/>
              </a:ext>
              <a:ext uri="{C183D7F6-B498-43B3-948B-1728B52AA6E4}">
                <adec:decorative xmlns:adec="http://schemas.microsoft.com/office/drawing/2017/decorative" val="1"/>
              </a:ext>
            </a:extLst>
          </p:cNvPr>
          <p:cNvSpPr/>
          <p:nvPr userDrawn="1"/>
        </p:nvSpPr>
        <p:spPr>
          <a:xfrm>
            <a:off x="0"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4" name="Picture Placeholder 23">
            <a:extLst>
              <a:ext uri="{FF2B5EF4-FFF2-40B4-BE49-F238E27FC236}">
                <a16:creationId xmlns:a16="http://schemas.microsoft.com/office/drawing/2014/main" id="{E9341416-85D2-6C45-A8A2-F011ED574127}"/>
              </a:ext>
              <a:ext uri="{C183D7F6-B498-43B3-948B-1728B52AA6E4}">
                <adec:decorative xmlns:adec="http://schemas.microsoft.com/office/drawing/2017/decorative"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p:txBody>
      </p:sp>
      <p:sp>
        <p:nvSpPr>
          <p:cNvPr id="9" name="Freeform 8">
            <a:extLst>
              <a:ext uri="{FF2B5EF4-FFF2-40B4-BE49-F238E27FC236}">
                <a16:creationId xmlns:a16="http://schemas.microsoft.com/office/drawing/2014/main" id="{8CD66243-A727-ED45-B574-E48FD16DA03E}"/>
              </a:ext>
              <a:ext uri="{C183D7F6-B498-43B3-948B-1728B52AA6E4}">
                <adec:decorative xmlns:adec="http://schemas.microsoft.com/office/drawing/2017/decorative" val="1"/>
              </a:ext>
            </a:extLst>
          </p:cNvPr>
          <p:cNvSpPr/>
          <p:nvPr userDrawn="1"/>
        </p:nvSpPr>
        <p:spPr>
          <a:xfrm>
            <a:off x="1130607" y="1570912"/>
            <a:ext cx="753366" cy="37161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2" name="Title 11">
            <a:extLst>
              <a:ext uri="{FF2B5EF4-FFF2-40B4-BE49-F238E27FC236}">
                <a16:creationId xmlns:a16="http://schemas.microsoft.com/office/drawing/2014/main" id="{61554924-C8A9-D24E-997F-DA6F62DFDD36}"/>
              </a:ext>
            </a:extLst>
          </p:cNvPr>
          <p:cNvSpPr>
            <a:spLocks noGrp="1"/>
          </p:cNvSpPr>
          <p:nvPr userDrawn="1">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accent1"/>
                </a:solidFill>
                <a:ea typeface="+mn-ea"/>
                <a:cs typeface="+mn-cs"/>
              </a:defRPr>
            </a:lvl1pPr>
          </a:lstStyle>
          <a:p>
            <a:pPr marL="0" lvl="0" indent="0">
              <a:spcBef>
                <a:spcPts val="1000"/>
              </a:spcBef>
              <a:buFontTx/>
            </a:pPr>
            <a:r>
              <a:rPr lang="en-US"/>
              <a:t>Enter slide title here in two lines</a:t>
            </a:r>
          </a:p>
        </p:txBody>
      </p:sp>
      <p:sp>
        <p:nvSpPr>
          <p:cNvPr id="7" name="Text Placeholder 17">
            <a:extLst>
              <a:ext uri="{FF2B5EF4-FFF2-40B4-BE49-F238E27FC236}">
                <a16:creationId xmlns:a16="http://schemas.microsoft.com/office/drawing/2014/main" id="{57CB4192-2D78-B642-8E4A-935DBA256C37}"/>
              </a:ext>
            </a:extLst>
          </p:cNvPr>
          <p:cNvSpPr>
            <a:spLocks noGrp="1"/>
          </p:cNvSpPr>
          <p:nvPr userDrawn="1">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in two lines or less</a:t>
            </a:r>
          </a:p>
        </p:txBody>
      </p:sp>
      <p:sp>
        <p:nvSpPr>
          <p:cNvPr id="11" name="Folded Corner 10">
            <a:extLst>
              <a:ext uri="{FF2B5EF4-FFF2-40B4-BE49-F238E27FC236}">
                <a16:creationId xmlns:a16="http://schemas.microsoft.com/office/drawing/2014/main" id="{B0E8D85E-D782-194C-B0A1-AD06F240BDAD}"/>
              </a:ext>
              <a:ext uri="{C183D7F6-B498-43B3-948B-1728B52AA6E4}">
                <adec:decorative xmlns:adec="http://schemas.microsoft.com/office/drawing/2017/decorative"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Image Layout Option</a:t>
            </a:r>
            <a:r>
              <a:rPr lang="en-US" sz="1200">
                <a:solidFill>
                  <a:schemeClr val="tx1"/>
                </a:solidFill>
                <a:latin typeface="Source Sans Pro" charset="0"/>
                <a:ea typeface="Source Sans Pro" charset="0"/>
                <a:cs typeface="Source Sans Pro" charset="0"/>
              </a:rPr>
              <a:t>: Circle image with color intersection, titles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a:solidFill>
                <a:schemeClr val="tx1"/>
              </a:solidFill>
              <a:latin typeface="Source Sans Pro" charset="0"/>
              <a:ea typeface="Source Sans Pro" charset="0"/>
              <a:cs typeface="Source Sans Pro" charset="0"/>
            </a:endParaRPr>
          </a:p>
          <a:p>
            <a:r>
              <a:rPr lang="en-US" sz="1200">
                <a:solidFill>
                  <a:schemeClr val="tx1"/>
                </a:solidFill>
                <a:latin typeface="Source Sans Pro" charset="0"/>
                <a:ea typeface="Source Sans Pro" charset="0"/>
                <a:cs typeface="Source Sans Pro" charset="0"/>
              </a:rPr>
              <a:t>Do not put any cropped image (such as a circle) into circular placeholder.</a:t>
            </a:r>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ACAF39D2-F325-384E-AD0F-35700A40859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Tree>
    <p:extLst>
      <p:ext uri="{BB962C8B-B14F-4D97-AF65-F5344CB8AC3E}">
        <p14:creationId xmlns:p14="http://schemas.microsoft.com/office/powerpoint/2010/main" val="20233438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mber_title and image 4">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35ACCF7-3C47-BB4F-AF7F-71F0B4AB44D7}"/>
              </a:ext>
              <a:ext uri="{C183D7F6-B498-43B3-948B-1728B52AA6E4}">
                <adec:decorative xmlns:adec="http://schemas.microsoft.com/office/drawing/2017/decorative" val="1"/>
              </a:ext>
            </a:extLst>
          </p:cNvPr>
          <p:cNvGrpSpPr/>
          <p:nvPr userDrawn="1"/>
        </p:nvGrpSpPr>
        <p:grpSpPr>
          <a:xfrm>
            <a:off x="4618" y="0"/>
            <a:ext cx="1879355" cy="6858000"/>
            <a:chOff x="9236" y="0"/>
            <a:chExt cx="3759200" cy="13715999"/>
          </a:xfrm>
        </p:grpSpPr>
        <p:sp>
          <p:nvSpPr>
            <p:cNvPr id="20" name="Rectangle 19">
              <a:extLst>
                <a:ext uri="{FF2B5EF4-FFF2-40B4-BE49-F238E27FC236}">
                  <a16:creationId xmlns:a16="http://schemas.microsoft.com/office/drawing/2014/main" id="{1D2C9B0F-FBE2-8C48-B5B1-3C3885F3BDDE}"/>
                </a:ext>
                <a:ext uri="{C183D7F6-B498-43B3-948B-1728B52AA6E4}">
                  <adec:decorative xmlns:adec="http://schemas.microsoft.com/office/drawing/2017/decorative"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1" name="Freeform 20">
              <a:extLst>
                <a:ext uri="{FF2B5EF4-FFF2-40B4-BE49-F238E27FC236}">
                  <a16:creationId xmlns:a16="http://schemas.microsoft.com/office/drawing/2014/main" id="{C4E92395-EB86-874A-B076-AF17357782A7}"/>
                </a:ext>
                <a:ext uri="{C183D7F6-B498-43B3-948B-1728B52AA6E4}">
                  <adec:decorative xmlns:adec="http://schemas.microsoft.com/office/drawing/2017/decorative"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grpSp>
      <p:sp>
        <p:nvSpPr>
          <p:cNvPr id="22" name="Title 11">
            <a:extLst>
              <a:ext uri="{FF2B5EF4-FFF2-40B4-BE49-F238E27FC236}">
                <a16:creationId xmlns:a16="http://schemas.microsoft.com/office/drawing/2014/main" id="{514407B6-6008-9F4D-AA8B-50D1AAD03286}"/>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marL="0" lvl="0" indent="0">
              <a:spcBef>
                <a:spcPts val="1000"/>
              </a:spcBef>
              <a:buFontTx/>
            </a:pPr>
            <a:r>
              <a:rPr lang="en-US"/>
              <a:t>Enter slide title here in two lines</a:t>
            </a:r>
          </a:p>
        </p:txBody>
      </p:sp>
      <p:sp>
        <p:nvSpPr>
          <p:cNvPr id="23" name="Text Placeholder 17">
            <a:extLst>
              <a:ext uri="{FF2B5EF4-FFF2-40B4-BE49-F238E27FC236}">
                <a16:creationId xmlns:a16="http://schemas.microsoft.com/office/drawing/2014/main" id="{38DC42F4-9C2A-C947-A0DC-D7173E28B10B}"/>
              </a:ext>
            </a:extLst>
          </p:cNvPr>
          <p:cNvSpPr>
            <a:spLocks noGrp="1"/>
          </p:cNvSpPr>
          <p:nvPr>
            <p:ph type="body" sz="quarter" idx="13" hasCustomPrompt="1"/>
          </p:nvPr>
        </p:nvSpPr>
        <p:spPr>
          <a:xfrm>
            <a:off x="7016792" y="3558388"/>
            <a:ext cx="4374420" cy="1310350"/>
          </a:xfrm>
        </p:spPr>
        <p:txBody>
          <a:bodyPr>
            <a:normAutofit/>
          </a:bodyPr>
          <a:lstStyle>
            <a:lvl1pPr marL="0" marR="0" indent="0" algn="l" defTabSz="914217" rtl="0" eaLnBrk="1" fontAlgn="auto" latinLnBrk="0" hangingPunct="1">
              <a:lnSpc>
                <a:spcPts val="3239"/>
              </a:lnSpc>
              <a:spcBef>
                <a:spcPts val="1000"/>
              </a:spcBef>
              <a:spcAft>
                <a:spcPts val="0"/>
              </a:spcAft>
              <a:buClrTx/>
              <a:buSzTx/>
              <a:buFontTx/>
              <a:buNone/>
              <a:tabLst/>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in two lines or less</a:t>
            </a:r>
          </a:p>
        </p:txBody>
      </p:sp>
      <p:sp>
        <p:nvSpPr>
          <p:cNvPr id="11" name="Picture Placeholder 10">
            <a:extLst>
              <a:ext uri="{FF2B5EF4-FFF2-40B4-BE49-F238E27FC236}">
                <a16:creationId xmlns:a16="http://schemas.microsoft.com/office/drawing/2014/main" id="{4CD03B56-B78A-F24B-A129-AC70C0AC20CF}"/>
              </a:ext>
              <a:ext uri="{C183D7F6-B498-43B3-948B-1728B52AA6E4}">
                <adec:decorative xmlns:adec="http://schemas.microsoft.com/office/drawing/2017/decorative"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p:txBody>
      </p:sp>
      <p:pic>
        <p:nvPicPr>
          <p:cNvPr id="10" name="Logo">
            <a:extLst>
              <a:ext uri="{FF2B5EF4-FFF2-40B4-BE49-F238E27FC236}">
                <a16:creationId xmlns:a16="http://schemas.microsoft.com/office/drawing/2014/main" id="{003D7295-9545-F24F-8F14-F3CC78657B53}"/>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51F6B6A3-D643-DB42-AB20-10543BF2132F}"/>
              </a:ext>
              <a:ext uri="{C183D7F6-B498-43B3-948B-1728B52AA6E4}">
                <adec:decorative xmlns:adec="http://schemas.microsoft.com/office/drawing/2017/decorative"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Image Layout Option</a:t>
            </a:r>
            <a:r>
              <a:rPr lang="en-US" sz="1200">
                <a:solidFill>
                  <a:schemeClr val="tx1"/>
                </a:solidFill>
                <a:latin typeface="Source Sans Pro" charset="0"/>
                <a:ea typeface="Source Sans Pro" charset="0"/>
                <a:cs typeface="Source Sans Pro" charset="0"/>
              </a:rPr>
              <a:t>: Circle image with color intersection, titles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a:solidFill>
                <a:schemeClr val="tx1"/>
              </a:solidFill>
              <a:latin typeface="Source Sans Pro" charset="0"/>
              <a:ea typeface="Source Sans Pro" charset="0"/>
              <a:cs typeface="Source Sans Pro" charset="0"/>
            </a:endParaRPr>
          </a:p>
          <a:p>
            <a:r>
              <a:rPr lang="en-US" sz="1200">
                <a:solidFill>
                  <a:schemeClr val="tx1"/>
                </a:solidFill>
                <a:latin typeface="Source Sans Pro" charset="0"/>
                <a:ea typeface="Source Sans Pro" charset="0"/>
                <a:cs typeface="Source Sans Pro" charset="0"/>
              </a:rPr>
              <a:t>Do not put any cropped image (such as a circle) into circular placeholder.</a:t>
            </a:r>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9496144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_title and image 4">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04754B-2E3B-F142-98BF-7F9381505D4F}"/>
              </a:ext>
              <a:ext uri="{C183D7F6-B498-43B3-948B-1728B52AA6E4}">
                <adec:decorative xmlns:adec="http://schemas.microsoft.com/office/drawing/2017/decorative" val="1"/>
              </a:ext>
            </a:extLst>
          </p:cNvPr>
          <p:cNvGrpSpPr/>
          <p:nvPr userDrawn="1"/>
        </p:nvGrpSpPr>
        <p:grpSpPr>
          <a:xfrm>
            <a:off x="4618" y="0"/>
            <a:ext cx="1879355" cy="6858000"/>
            <a:chOff x="9236" y="0"/>
            <a:chExt cx="3759200" cy="13715999"/>
          </a:xfrm>
          <a:solidFill>
            <a:schemeClr val="tx2"/>
          </a:solidFill>
        </p:grpSpPr>
        <p:sp>
          <p:nvSpPr>
            <p:cNvPr id="13" name="Rectangle 12">
              <a:extLst>
                <a:ext uri="{FF2B5EF4-FFF2-40B4-BE49-F238E27FC236}">
                  <a16:creationId xmlns:a16="http://schemas.microsoft.com/office/drawing/2014/main" id="{7A070FD8-1A59-0F4F-9C1F-157AA05E0C65}"/>
                </a:ext>
                <a:ext uri="{C183D7F6-B498-43B3-948B-1728B52AA6E4}">
                  <adec:decorative xmlns:adec="http://schemas.microsoft.com/office/drawing/2017/decorative"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4" name="Freeform 13">
              <a:extLst>
                <a:ext uri="{FF2B5EF4-FFF2-40B4-BE49-F238E27FC236}">
                  <a16:creationId xmlns:a16="http://schemas.microsoft.com/office/drawing/2014/main" id="{29A2F08E-1CD2-1E42-844F-7EFE80C2AE4C}"/>
                </a:ext>
                <a:ext uri="{C183D7F6-B498-43B3-948B-1728B52AA6E4}">
                  <adec:decorative xmlns:adec="http://schemas.microsoft.com/office/drawing/2017/decorative"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grpSp>
      <p:sp>
        <p:nvSpPr>
          <p:cNvPr id="15" name="Title 11">
            <a:extLst>
              <a:ext uri="{FF2B5EF4-FFF2-40B4-BE49-F238E27FC236}">
                <a16:creationId xmlns:a16="http://schemas.microsoft.com/office/drawing/2014/main" id="{8DDD9790-A385-FC41-AB77-BD2F12DEC0BA}"/>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tx2"/>
                </a:solidFill>
                <a:ea typeface="+mn-ea"/>
                <a:cs typeface="+mn-cs"/>
              </a:defRPr>
            </a:lvl1pPr>
          </a:lstStyle>
          <a:p>
            <a:pPr marL="0" lvl="0" indent="0">
              <a:spcBef>
                <a:spcPts val="1000"/>
              </a:spcBef>
              <a:buFontTx/>
            </a:pPr>
            <a:r>
              <a:rPr lang="en-US"/>
              <a:t>Enter slide title here in two lines</a:t>
            </a:r>
          </a:p>
        </p:txBody>
      </p:sp>
      <p:sp>
        <p:nvSpPr>
          <p:cNvPr id="16" name="Text Placeholder 17">
            <a:extLst>
              <a:ext uri="{FF2B5EF4-FFF2-40B4-BE49-F238E27FC236}">
                <a16:creationId xmlns:a16="http://schemas.microsoft.com/office/drawing/2014/main" id="{A73A5716-1A71-6E47-BA7C-6C2841CE7A24}"/>
              </a:ext>
            </a:extLst>
          </p:cNvPr>
          <p:cNvSpPr>
            <a:spLocks noGrp="1"/>
          </p:cNvSpPr>
          <p:nvPr>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in two lines or less</a:t>
            </a:r>
          </a:p>
        </p:txBody>
      </p:sp>
      <p:sp>
        <p:nvSpPr>
          <p:cNvPr id="12" name="Picture Placeholder 11">
            <a:extLst>
              <a:ext uri="{FF2B5EF4-FFF2-40B4-BE49-F238E27FC236}">
                <a16:creationId xmlns:a16="http://schemas.microsoft.com/office/drawing/2014/main" id="{3FDEA5C4-4777-B44C-856A-8A740352C17E}"/>
              </a:ext>
              <a:ext uri="{C183D7F6-B498-43B3-948B-1728B52AA6E4}">
                <adec:decorative xmlns:adec="http://schemas.microsoft.com/office/drawing/2017/decorative"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p:txBody>
      </p:sp>
      <p:pic>
        <p:nvPicPr>
          <p:cNvPr id="11" name="Logo">
            <a:extLst>
              <a:ext uri="{FF2B5EF4-FFF2-40B4-BE49-F238E27FC236}">
                <a16:creationId xmlns:a16="http://schemas.microsoft.com/office/drawing/2014/main" id="{02C9B188-676F-5B40-9F96-F34C176BA33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7" name="Folded Corner 16">
            <a:extLst>
              <a:ext uri="{FF2B5EF4-FFF2-40B4-BE49-F238E27FC236}">
                <a16:creationId xmlns:a16="http://schemas.microsoft.com/office/drawing/2014/main" id="{A6E84270-BB12-0A46-B75C-11B8E813C444}"/>
              </a:ext>
              <a:ext uri="{C183D7F6-B498-43B3-948B-1728B52AA6E4}">
                <adec:decorative xmlns:adec="http://schemas.microsoft.com/office/drawing/2017/decorative"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Image Layout Option</a:t>
            </a:r>
            <a:r>
              <a:rPr lang="en-US" sz="1200">
                <a:solidFill>
                  <a:schemeClr val="tx1"/>
                </a:solidFill>
                <a:latin typeface="Source Sans Pro" charset="0"/>
                <a:ea typeface="Source Sans Pro" charset="0"/>
                <a:cs typeface="Source Sans Pro" charset="0"/>
              </a:rPr>
              <a:t>: Circle image with color intersection, titles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a:solidFill>
                <a:schemeClr val="tx1"/>
              </a:solidFill>
              <a:latin typeface="Source Sans Pro" charset="0"/>
              <a:ea typeface="Source Sans Pro" charset="0"/>
              <a:cs typeface="Source Sans Pro" charset="0"/>
            </a:endParaRPr>
          </a:p>
          <a:p>
            <a:r>
              <a:rPr lang="en-US" sz="1200">
                <a:solidFill>
                  <a:schemeClr val="tx1"/>
                </a:solidFill>
                <a:latin typeface="Source Sans Pro" charset="0"/>
                <a:ea typeface="Source Sans Pro" charset="0"/>
                <a:cs typeface="Source Sans Pro" charset="0"/>
              </a:rPr>
              <a:t>Do not put any cropped image (such as a circle) into circular placeholder.</a:t>
            </a:r>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17099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92D3-9430-8FDA-3340-DBBF05A74A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37DB1-334E-29B2-37AC-E2DC4B55AB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A42783-CE12-5770-8B49-6C10AB07D4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2AAEF7-BBB6-5669-1D64-7B6314F26074}"/>
              </a:ext>
            </a:extLst>
          </p:cNvPr>
          <p:cNvSpPr>
            <a:spLocks noGrp="1"/>
          </p:cNvSpPr>
          <p:nvPr>
            <p:ph type="dt" sz="half" idx="10"/>
          </p:nvPr>
        </p:nvSpPr>
        <p:spPr/>
        <p:txBody>
          <a:bodyPr/>
          <a:lstStyle/>
          <a:p>
            <a:fld id="{EC754C87-1350-3642-8A68-5211F08800D4}" type="datetimeFigureOut">
              <a:rPr lang="en-US" smtClean="0"/>
              <a:t>4/5/23</a:t>
            </a:fld>
            <a:endParaRPr lang="en-US"/>
          </a:p>
        </p:txBody>
      </p:sp>
      <p:sp>
        <p:nvSpPr>
          <p:cNvPr id="6" name="Footer Placeholder 5">
            <a:extLst>
              <a:ext uri="{FF2B5EF4-FFF2-40B4-BE49-F238E27FC236}">
                <a16:creationId xmlns:a16="http://schemas.microsoft.com/office/drawing/2014/main" id="{DD3D482B-5A84-8348-6FA3-53F92FE94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58AB6-7EE9-40E8-842D-5E9CA92817B2}"/>
              </a:ext>
            </a:extLst>
          </p:cNvPr>
          <p:cNvSpPr>
            <a:spLocks noGrp="1"/>
          </p:cNvSpPr>
          <p:nvPr>
            <p:ph type="sldNum" sz="quarter" idx="12"/>
          </p:nvPr>
        </p:nvSpPr>
        <p:spPr/>
        <p:txBody>
          <a:bodyPr/>
          <a:lstStyle/>
          <a:p>
            <a:fld id="{501E045E-7174-FA49-A688-C4C4F7F93678}" type="slidenum">
              <a:rPr lang="en-US" smtClean="0"/>
              <a:t>‹#›</a:t>
            </a:fld>
            <a:endParaRPr lang="en-US"/>
          </a:p>
        </p:txBody>
      </p:sp>
    </p:spTree>
    <p:extLst>
      <p:ext uri="{BB962C8B-B14F-4D97-AF65-F5344CB8AC3E}">
        <p14:creationId xmlns:p14="http://schemas.microsoft.com/office/powerpoint/2010/main" val="3560746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ue_title and image 4">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9A58D8-67F6-AB45-B61D-9846841E8FC6}"/>
              </a:ext>
              <a:ext uri="{C183D7F6-B498-43B3-948B-1728B52AA6E4}">
                <adec:decorative xmlns:adec="http://schemas.microsoft.com/office/drawing/2017/decorative" val="1"/>
              </a:ext>
            </a:extLst>
          </p:cNvPr>
          <p:cNvGrpSpPr/>
          <p:nvPr userDrawn="1"/>
        </p:nvGrpSpPr>
        <p:grpSpPr>
          <a:xfrm>
            <a:off x="4618" y="0"/>
            <a:ext cx="1879355" cy="6858000"/>
            <a:chOff x="9236" y="0"/>
            <a:chExt cx="3759200" cy="13715999"/>
          </a:xfrm>
        </p:grpSpPr>
        <p:sp>
          <p:nvSpPr>
            <p:cNvPr id="12" name="Rectangle 11">
              <a:extLst>
                <a:ext uri="{FF2B5EF4-FFF2-40B4-BE49-F238E27FC236}">
                  <a16:creationId xmlns:a16="http://schemas.microsoft.com/office/drawing/2014/main" id="{334C05AE-61FE-F845-90A8-0A052B3E7D79}"/>
                </a:ext>
                <a:ext uri="{C183D7F6-B498-43B3-948B-1728B52AA6E4}">
                  <adec:decorative xmlns:adec="http://schemas.microsoft.com/office/drawing/2017/decorative"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2EDE6"/>
                </a:solidFill>
                <a:latin typeface="Community Light" panose="02000303040000020003" pitchFamily="2" charset="0"/>
              </a:endParaRPr>
            </a:p>
          </p:txBody>
        </p:sp>
        <p:sp>
          <p:nvSpPr>
            <p:cNvPr id="14" name="Freeform 13">
              <a:extLst>
                <a:ext uri="{FF2B5EF4-FFF2-40B4-BE49-F238E27FC236}">
                  <a16:creationId xmlns:a16="http://schemas.microsoft.com/office/drawing/2014/main" id="{752021BB-4AC5-E547-8B1C-95616D4FC233}"/>
                </a:ext>
                <a:ext uri="{C183D7F6-B498-43B3-948B-1728B52AA6E4}">
                  <adec:decorative xmlns:adec="http://schemas.microsoft.com/office/drawing/2017/decorative"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solidFill>
                  <a:srgbClr val="F2EDE6"/>
                </a:solidFill>
              </a:endParaRPr>
            </a:p>
          </p:txBody>
        </p:sp>
      </p:grpSp>
      <p:sp>
        <p:nvSpPr>
          <p:cNvPr id="15" name="Title 11">
            <a:extLst>
              <a:ext uri="{FF2B5EF4-FFF2-40B4-BE49-F238E27FC236}">
                <a16:creationId xmlns:a16="http://schemas.microsoft.com/office/drawing/2014/main" id="{536CBD41-B8D8-0E46-B38D-A8C717C306CC}"/>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bg2"/>
                </a:solidFill>
                <a:ea typeface="+mn-ea"/>
                <a:cs typeface="+mn-cs"/>
              </a:defRPr>
            </a:lvl1pPr>
          </a:lstStyle>
          <a:p>
            <a:pPr marL="0" lvl="0" indent="0">
              <a:spcBef>
                <a:spcPts val="1000"/>
              </a:spcBef>
              <a:buFontTx/>
            </a:pPr>
            <a:r>
              <a:rPr lang="en-US"/>
              <a:t>Enter slide title here in two lines</a:t>
            </a:r>
          </a:p>
        </p:txBody>
      </p:sp>
      <p:sp>
        <p:nvSpPr>
          <p:cNvPr id="16" name="Text Placeholder 17">
            <a:extLst>
              <a:ext uri="{FF2B5EF4-FFF2-40B4-BE49-F238E27FC236}">
                <a16:creationId xmlns:a16="http://schemas.microsoft.com/office/drawing/2014/main" id="{D7A649BB-22F5-C645-AC39-37D58CC38698}"/>
              </a:ext>
            </a:extLst>
          </p:cNvPr>
          <p:cNvSpPr>
            <a:spLocks noGrp="1"/>
          </p:cNvSpPr>
          <p:nvPr>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in two lines or less</a:t>
            </a:r>
          </a:p>
        </p:txBody>
      </p:sp>
      <p:sp>
        <p:nvSpPr>
          <p:cNvPr id="2" name="TextBox 1">
            <a:extLst>
              <a:ext uri="{FF2B5EF4-FFF2-40B4-BE49-F238E27FC236}">
                <a16:creationId xmlns:a16="http://schemas.microsoft.com/office/drawing/2014/main" id="{07BAEA5F-91E5-C142-9F34-69D1836C466C}"/>
              </a:ext>
            </a:extLst>
          </p:cNvPr>
          <p:cNvSpPr txBox="1"/>
          <p:nvPr userDrawn="1"/>
        </p:nvSpPr>
        <p:spPr>
          <a:xfrm>
            <a:off x="17190888" y="-4186990"/>
            <a:ext cx="0" cy="0"/>
          </a:xfrm>
          <a:prstGeom prst="rect">
            <a:avLst/>
          </a:prstGeom>
          <a:noFill/>
        </p:spPr>
        <p:txBody>
          <a:bodyPr wrap="none" lIns="0" tIns="0" rIns="0" bIns="0" rtlCol="0">
            <a:noAutofit/>
          </a:bodyPr>
          <a:lstStyle/>
          <a:p>
            <a:pPr algn="l"/>
            <a:endParaRPr lang="en-US" sz="900">
              <a:latin typeface="LKN Sans" panose="02000503040000020003" pitchFamily="2" charset="0"/>
            </a:endParaRPr>
          </a:p>
        </p:txBody>
      </p:sp>
      <p:sp>
        <p:nvSpPr>
          <p:cNvPr id="18" name="Picture Placeholder 17">
            <a:extLst>
              <a:ext uri="{FF2B5EF4-FFF2-40B4-BE49-F238E27FC236}">
                <a16:creationId xmlns:a16="http://schemas.microsoft.com/office/drawing/2014/main" id="{A215BC2E-E9F2-514D-AF8B-2354A2B3B550}"/>
              </a:ext>
              <a:ext uri="{C183D7F6-B498-43B3-948B-1728B52AA6E4}">
                <adec:decorative xmlns:adec="http://schemas.microsoft.com/office/drawing/2017/decorative"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p:txBody>
      </p:sp>
      <p:pic>
        <p:nvPicPr>
          <p:cNvPr id="13" name="Logo">
            <a:extLst>
              <a:ext uri="{FF2B5EF4-FFF2-40B4-BE49-F238E27FC236}">
                <a16:creationId xmlns:a16="http://schemas.microsoft.com/office/drawing/2014/main" id="{B3310DF0-1093-D343-9FBF-81B59E7B5267}"/>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7" name="Folded Corner 16">
            <a:extLst>
              <a:ext uri="{FF2B5EF4-FFF2-40B4-BE49-F238E27FC236}">
                <a16:creationId xmlns:a16="http://schemas.microsoft.com/office/drawing/2014/main" id="{50DA27D6-46D0-5440-8488-CEEB998EDAAD}"/>
              </a:ext>
              <a:ext uri="{C183D7F6-B498-43B3-948B-1728B52AA6E4}">
                <adec:decorative xmlns:adec="http://schemas.microsoft.com/office/drawing/2017/decorative"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Image Layout Option</a:t>
            </a:r>
            <a:r>
              <a:rPr lang="en-US" sz="1200">
                <a:solidFill>
                  <a:schemeClr val="tx1"/>
                </a:solidFill>
                <a:latin typeface="Source Sans Pro" charset="0"/>
                <a:ea typeface="Source Sans Pro" charset="0"/>
                <a:cs typeface="Source Sans Pro" charset="0"/>
              </a:rPr>
              <a:t>: Circle image with color intersection, titles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a:solidFill>
                <a:schemeClr val="tx1"/>
              </a:solidFill>
              <a:latin typeface="Source Sans Pro" charset="0"/>
              <a:ea typeface="Source Sans Pro" charset="0"/>
              <a:cs typeface="Source Sans Pro" charset="0"/>
            </a:endParaRPr>
          </a:p>
          <a:p>
            <a:r>
              <a:rPr lang="en-US" sz="1200">
                <a:solidFill>
                  <a:schemeClr val="tx1"/>
                </a:solidFill>
                <a:latin typeface="Source Sans Pro" charset="0"/>
                <a:ea typeface="Source Sans Pro" charset="0"/>
                <a:cs typeface="Source Sans Pro" charset="0"/>
              </a:rPr>
              <a:t>Do not put any cropped image (such as a circle) into circular placeholder.</a:t>
            </a:r>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0405639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arkamber_title and image 4">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E888362-C886-AB42-8E2B-A047CFEECAD6}"/>
              </a:ext>
              <a:ext uri="{C183D7F6-B498-43B3-948B-1728B52AA6E4}">
                <adec:decorative xmlns:adec="http://schemas.microsoft.com/office/drawing/2017/decorative" val="1"/>
              </a:ext>
            </a:extLst>
          </p:cNvPr>
          <p:cNvGrpSpPr/>
          <p:nvPr userDrawn="1"/>
        </p:nvGrpSpPr>
        <p:grpSpPr>
          <a:xfrm>
            <a:off x="4618" y="0"/>
            <a:ext cx="1879355" cy="6858000"/>
            <a:chOff x="9236" y="0"/>
            <a:chExt cx="3759200" cy="13715999"/>
          </a:xfrm>
        </p:grpSpPr>
        <p:sp>
          <p:nvSpPr>
            <p:cNvPr id="13" name="Rectangle 12">
              <a:extLst>
                <a:ext uri="{FF2B5EF4-FFF2-40B4-BE49-F238E27FC236}">
                  <a16:creationId xmlns:a16="http://schemas.microsoft.com/office/drawing/2014/main" id="{5420D07D-30A7-974C-9527-E05816E9ACDB}"/>
                </a:ext>
                <a:ext uri="{C183D7F6-B498-43B3-948B-1728B52AA6E4}">
                  <adec:decorative xmlns:adec="http://schemas.microsoft.com/office/drawing/2017/decorative"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4" name="Freeform 13">
              <a:extLst>
                <a:ext uri="{FF2B5EF4-FFF2-40B4-BE49-F238E27FC236}">
                  <a16:creationId xmlns:a16="http://schemas.microsoft.com/office/drawing/2014/main" id="{92454B7B-2F70-5C46-A3D6-E07D57CD06A3}"/>
                </a:ext>
                <a:ext uri="{C183D7F6-B498-43B3-948B-1728B52AA6E4}">
                  <adec:decorative xmlns:adec="http://schemas.microsoft.com/office/drawing/2017/decorative"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grpSp>
      <p:sp>
        <p:nvSpPr>
          <p:cNvPr id="15" name="Title 11">
            <a:extLst>
              <a:ext uri="{FF2B5EF4-FFF2-40B4-BE49-F238E27FC236}">
                <a16:creationId xmlns:a16="http://schemas.microsoft.com/office/drawing/2014/main" id="{BC81A0B8-8054-0D47-8837-A884E4FFD534}"/>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marL="0" lvl="0" indent="0">
              <a:spcBef>
                <a:spcPts val="1000"/>
              </a:spcBef>
              <a:buFontTx/>
            </a:pPr>
            <a:r>
              <a:rPr lang="en-US"/>
              <a:t>Enter slide title here in two lines</a:t>
            </a:r>
          </a:p>
        </p:txBody>
      </p:sp>
      <p:sp>
        <p:nvSpPr>
          <p:cNvPr id="16" name="Text Placeholder 17">
            <a:extLst>
              <a:ext uri="{FF2B5EF4-FFF2-40B4-BE49-F238E27FC236}">
                <a16:creationId xmlns:a16="http://schemas.microsoft.com/office/drawing/2014/main" id="{B5DF0057-100B-1D45-85C8-35AE0BAA2945}"/>
              </a:ext>
            </a:extLst>
          </p:cNvPr>
          <p:cNvSpPr>
            <a:spLocks noGrp="1"/>
          </p:cNvSpPr>
          <p:nvPr>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here in two lines or less</a:t>
            </a:r>
          </a:p>
        </p:txBody>
      </p:sp>
      <p:sp>
        <p:nvSpPr>
          <p:cNvPr id="11" name="Picture Placeholder 10">
            <a:extLst>
              <a:ext uri="{FF2B5EF4-FFF2-40B4-BE49-F238E27FC236}">
                <a16:creationId xmlns:a16="http://schemas.microsoft.com/office/drawing/2014/main" id="{A756B464-D8AE-6340-A54B-C589E6E52ECC}"/>
              </a:ext>
              <a:ext uri="{C183D7F6-B498-43B3-948B-1728B52AA6E4}">
                <adec:decorative xmlns:adec="http://schemas.microsoft.com/office/drawing/2017/decorative"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p:txBody>
      </p:sp>
      <p:pic>
        <p:nvPicPr>
          <p:cNvPr id="10" name="Logo">
            <a:extLst>
              <a:ext uri="{FF2B5EF4-FFF2-40B4-BE49-F238E27FC236}">
                <a16:creationId xmlns:a16="http://schemas.microsoft.com/office/drawing/2014/main" id="{448BA539-73AE-BA4B-8ADA-61B2A1E43428}"/>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7" name="Folded Corner 16">
            <a:extLst>
              <a:ext uri="{FF2B5EF4-FFF2-40B4-BE49-F238E27FC236}">
                <a16:creationId xmlns:a16="http://schemas.microsoft.com/office/drawing/2014/main" id="{A7B728CB-3D38-9A4E-A479-ABB2B324CF55}"/>
              </a:ext>
              <a:ext uri="{C183D7F6-B498-43B3-948B-1728B52AA6E4}">
                <adec:decorative xmlns:adec="http://schemas.microsoft.com/office/drawing/2017/decorative"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Image Layout Option</a:t>
            </a:r>
            <a:r>
              <a:rPr lang="en-US" sz="1200">
                <a:solidFill>
                  <a:schemeClr val="tx1"/>
                </a:solidFill>
                <a:latin typeface="Source Sans Pro" charset="0"/>
                <a:ea typeface="Source Sans Pro" charset="0"/>
                <a:cs typeface="Source Sans Pro" charset="0"/>
              </a:rPr>
              <a:t>: Circle image with color intersection, titles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a:solidFill>
                <a:schemeClr val="tx1"/>
              </a:solidFill>
              <a:latin typeface="Source Sans Pro" charset="0"/>
              <a:ea typeface="Source Sans Pro" charset="0"/>
              <a:cs typeface="Source Sans Pro" charset="0"/>
            </a:endParaRPr>
          </a:p>
          <a:p>
            <a:r>
              <a:rPr lang="en-US" sz="1200">
                <a:solidFill>
                  <a:schemeClr val="tx1"/>
                </a:solidFill>
                <a:latin typeface="Source Sans Pro" charset="0"/>
                <a:ea typeface="Source Sans Pro" charset="0"/>
                <a:cs typeface="Source Sans Pro" charset="0"/>
              </a:rPr>
              <a:t>Do not put any cropped image (such as a circle) into circular placeholder.</a:t>
            </a:r>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4079221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reen_title and image 5">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60FD15D4-43BC-9E4B-A5A7-40B14FF50D96}"/>
              </a:ext>
              <a:ext uri="{C183D7F6-B498-43B3-948B-1728B52AA6E4}">
                <adec:decorative xmlns:adec="http://schemas.microsoft.com/office/drawing/2017/decorative" val="1"/>
              </a:ext>
            </a:extLst>
          </p:cNvPr>
          <p:cNvSpPr/>
          <p:nvPr userDrawn="1"/>
        </p:nvSpPr>
        <p:spPr>
          <a:xfrm flipH="1">
            <a:off x="1871741"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itle 1">
            <a:extLst>
              <a:ext uri="{FF2B5EF4-FFF2-40B4-BE49-F238E27FC236}">
                <a16:creationId xmlns:a16="http://schemas.microsoft.com/office/drawing/2014/main" id="{D21881EB-41C7-D046-870E-756F67A2CBB5}"/>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accent1"/>
                </a:solidFill>
                <a:ea typeface="+mn-ea"/>
                <a:cs typeface="+mn-cs"/>
              </a:defRPr>
            </a:lvl1pPr>
          </a:lstStyle>
          <a:p>
            <a:pPr marL="0" lvl="0" indent="0">
              <a:spcBef>
                <a:spcPts val="1000"/>
              </a:spcBef>
              <a:buFont typeface="Arial" panose="020B0604020202020204" pitchFamily="34" charset="0"/>
            </a:pPr>
            <a:r>
              <a:rPr lang="en-US"/>
              <a:t>Enter slide title here in two lines</a:t>
            </a:r>
          </a:p>
        </p:txBody>
      </p:sp>
      <p:sp>
        <p:nvSpPr>
          <p:cNvPr id="15" name="Text Placeholder 17">
            <a:extLst>
              <a:ext uri="{FF2B5EF4-FFF2-40B4-BE49-F238E27FC236}">
                <a16:creationId xmlns:a16="http://schemas.microsoft.com/office/drawing/2014/main" id="{09EEE842-BDB1-BC40-817A-F09D539D623F}"/>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no more than 2 lines</a:t>
            </a:r>
          </a:p>
        </p:txBody>
      </p:sp>
      <p:sp>
        <p:nvSpPr>
          <p:cNvPr id="7" name="Folded Corner 6">
            <a:extLst>
              <a:ext uri="{FF2B5EF4-FFF2-40B4-BE49-F238E27FC236}">
                <a16:creationId xmlns:a16="http://schemas.microsoft.com/office/drawing/2014/main" id="{02B61E83-48D7-1D43-A658-AF66197D5BA1}"/>
              </a:ext>
              <a:ext uri="{C183D7F6-B498-43B3-948B-1728B52AA6E4}">
                <adec:decorative xmlns:adec="http://schemas.microsoft.com/office/drawing/2017/decorative"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titles on the left with half page image, flush right.</a:t>
            </a:r>
          </a:p>
          <a:p>
            <a:endParaRPr lang="en-US" sz="1200">
              <a:solidFill>
                <a:schemeClr val="tx1"/>
              </a:solidFill>
              <a:latin typeface="Source Sans Pro" charset="0"/>
              <a:ea typeface="Source Sans Pro" charset="0"/>
              <a:cs typeface="Source Sans Pro" charset="0"/>
            </a:endParaRPr>
          </a:p>
        </p:txBody>
      </p:sp>
      <p:sp>
        <p:nvSpPr>
          <p:cNvPr id="8" name="Picture Placeholder 7">
            <a:extLst>
              <a:ext uri="{FF2B5EF4-FFF2-40B4-BE49-F238E27FC236}">
                <a16:creationId xmlns:a16="http://schemas.microsoft.com/office/drawing/2014/main" id="{CA68A181-0A51-6D43-AF6F-05F08AEFC47A}"/>
              </a:ext>
              <a:ext uri="{C183D7F6-B498-43B3-948B-1728B52AA6E4}">
                <adec:decorative xmlns:adec="http://schemas.microsoft.com/office/drawing/2017/decorative"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9" name="Freeform 8">
            <a:extLst>
              <a:ext uri="{FF2B5EF4-FFF2-40B4-BE49-F238E27FC236}">
                <a16:creationId xmlns:a16="http://schemas.microsoft.com/office/drawing/2014/main" id="{A62C5586-1FEF-3C4D-AB27-7203A38C8AB2}"/>
              </a:ext>
              <a:ext uri="{C183D7F6-B498-43B3-948B-1728B52AA6E4}">
                <adec:decorative xmlns:adec="http://schemas.microsoft.com/office/drawing/2017/decorative"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1" name="Logo">
            <a:extLst>
              <a:ext uri="{FF2B5EF4-FFF2-40B4-BE49-F238E27FC236}">
                <a16:creationId xmlns:a16="http://schemas.microsoft.com/office/drawing/2014/main" id="{E5629F89-AE60-E84A-8D73-5AAD7AE6991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30335257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mber_title and image 5">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39A4D01-BF7E-3044-8521-AA78172E012C}"/>
              </a:ext>
              <a:ext uri="{C183D7F6-B498-43B3-948B-1728B52AA6E4}">
                <adec:decorative xmlns:adec="http://schemas.microsoft.com/office/drawing/2017/decorative" val="1"/>
              </a:ext>
            </a:extLst>
          </p:cNvPr>
          <p:cNvSpPr/>
          <p:nvPr userDrawn="1"/>
        </p:nvSpPr>
        <p:spPr>
          <a:xfrm flipH="1">
            <a:off x="1869850"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8" name="Title 1">
            <a:extLst>
              <a:ext uri="{FF2B5EF4-FFF2-40B4-BE49-F238E27FC236}">
                <a16:creationId xmlns:a16="http://schemas.microsoft.com/office/drawing/2014/main" id="{332E49E1-BE6D-9944-B340-8D44A94E6B40}"/>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two lines</a:t>
            </a:r>
          </a:p>
        </p:txBody>
      </p:sp>
      <p:sp>
        <p:nvSpPr>
          <p:cNvPr id="15" name="Freeform 14">
            <a:extLst>
              <a:ext uri="{FF2B5EF4-FFF2-40B4-BE49-F238E27FC236}">
                <a16:creationId xmlns:a16="http://schemas.microsoft.com/office/drawing/2014/main" id="{A96CF555-8D95-FD41-8314-6D681A948E2E}"/>
              </a:ext>
              <a:ext uri="{C183D7F6-B498-43B3-948B-1728B52AA6E4}">
                <adec:decorative xmlns:adec="http://schemas.microsoft.com/office/drawing/2017/decorative"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ext Placeholder 17">
            <a:extLst>
              <a:ext uri="{FF2B5EF4-FFF2-40B4-BE49-F238E27FC236}">
                <a16:creationId xmlns:a16="http://schemas.microsoft.com/office/drawing/2014/main" id="{B7BAE53F-3006-FD46-960B-49F0CBA2AF27}"/>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no more than 2 lines</a:t>
            </a:r>
          </a:p>
        </p:txBody>
      </p:sp>
      <p:sp>
        <p:nvSpPr>
          <p:cNvPr id="10" name="Picture Placeholder 7">
            <a:extLst>
              <a:ext uri="{FF2B5EF4-FFF2-40B4-BE49-F238E27FC236}">
                <a16:creationId xmlns:a16="http://schemas.microsoft.com/office/drawing/2014/main" id="{004F4C62-2A32-354F-AD6C-F1A8116868AA}"/>
              </a:ext>
              <a:ext uri="{C183D7F6-B498-43B3-948B-1728B52AA6E4}">
                <adec:decorative xmlns:adec="http://schemas.microsoft.com/office/drawing/2017/decorative"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12" name="Folded Corner 11">
            <a:extLst>
              <a:ext uri="{FF2B5EF4-FFF2-40B4-BE49-F238E27FC236}">
                <a16:creationId xmlns:a16="http://schemas.microsoft.com/office/drawing/2014/main" id="{39FE23DF-DE78-504C-A68B-D9EA8119938D}"/>
              </a:ext>
              <a:ext uri="{C183D7F6-B498-43B3-948B-1728B52AA6E4}">
                <adec:decorative xmlns:adec="http://schemas.microsoft.com/office/drawing/2017/decorative"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titles on the left with half page image, flush right.</a:t>
            </a:r>
          </a:p>
          <a:p>
            <a:endParaRPr lang="en-US" sz="1200">
              <a:solidFill>
                <a:schemeClr val="tx1"/>
              </a:solidFill>
              <a:latin typeface="Source Sans Pro" charset="0"/>
              <a:ea typeface="Source Sans Pro" charset="0"/>
              <a:cs typeface="Source Sans Pro" charset="0"/>
            </a:endParaRPr>
          </a:p>
        </p:txBody>
      </p:sp>
      <p:pic>
        <p:nvPicPr>
          <p:cNvPr id="13" name="Logo">
            <a:extLst>
              <a:ext uri="{FF2B5EF4-FFF2-40B4-BE49-F238E27FC236}">
                <a16:creationId xmlns:a16="http://schemas.microsoft.com/office/drawing/2014/main" id="{06AD62E3-63F9-7148-8B8B-2B265392B03B}"/>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3808331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ed_title and image 5">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1FB05332-26F0-1B41-A2F5-7952E711107A}"/>
              </a:ext>
              <a:ext uri="{C183D7F6-B498-43B3-948B-1728B52AA6E4}">
                <adec:decorative xmlns:adec="http://schemas.microsoft.com/office/drawing/2017/decorative" val="1"/>
              </a:ext>
            </a:extLst>
          </p:cNvPr>
          <p:cNvSpPr/>
          <p:nvPr userDrawn="1"/>
        </p:nvSpPr>
        <p:spPr>
          <a:xfrm flipH="1">
            <a:off x="1858767" y="769419"/>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CE2BA"/>
              </a:solidFill>
            </a:endParaRPr>
          </a:p>
        </p:txBody>
      </p:sp>
      <p:sp>
        <p:nvSpPr>
          <p:cNvPr id="12" name="Title 1">
            <a:extLst>
              <a:ext uri="{FF2B5EF4-FFF2-40B4-BE49-F238E27FC236}">
                <a16:creationId xmlns:a16="http://schemas.microsoft.com/office/drawing/2014/main" id="{447FA71C-1875-3444-B2F6-EAACED3F396C}"/>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tx2"/>
                </a:solidFill>
                <a:ea typeface="+mn-ea"/>
                <a:cs typeface="+mn-cs"/>
              </a:defRPr>
            </a:lvl1pPr>
          </a:lstStyle>
          <a:p>
            <a:pPr marL="0" lvl="0" indent="0">
              <a:spcBef>
                <a:spcPts val="1000"/>
              </a:spcBef>
              <a:buFont typeface="Arial" panose="020B0604020202020204" pitchFamily="34" charset="0"/>
            </a:pPr>
            <a:r>
              <a:rPr lang="en-US"/>
              <a:t>Enter slide title here in two lines</a:t>
            </a:r>
          </a:p>
        </p:txBody>
      </p:sp>
      <p:sp>
        <p:nvSpPr>
          <p:cNvPr id="13" name="Text Placeholder 17">
            <a:extLst>
              <a:ext uri="{FF2B5EF4-FFF2-40B4-BE49-F238E27FC236}">
                <a16:creationId xmlns:a16="http://schemas.microsoft.com/office/drawing/2014/main" id="{3771B648-5805-3344-BA06-1369626BAEE0}"/>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no more than 2 lines</a:t>
            </a:r>
          </a:p>
        </p:txBody>
      </p:sp>
      <p:sp>
        <p:nvSpPr>
          <p:cNvPr id="9" name="Freeform 8">
            <a:extLst>
              <a:ext uri="{FF2B5EF4-FFF2-40B4-BE49-F238E27FC236}">
                <a16:creationId xmlns:a16="http://schemas.microsoft.com/office/drawing/2014/main" id="{8BAA9D10-7CFD-D940-BD59-BB9C6D24E73F}"/>
              </a:ext>
              <a:ext uri="{C183D7F6-B498-43B3-948B-1728B52AA6E4}">
                <adec:decorative xmlns:adec="http://schemas.microsoft.com/office/drawing/2017/decorative"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Picture Placeholder 7">
            <a:extLst>
              <a:ext uri="{FF2B5EF4-FFF2-40B4-BE49-F238E27FC236}">
                <a16:creationId xmlns:a16="http://schemas.microsoft.com/office/drawing/2014/main" id="{B1935EF1-FB0B-654C-845E-45CF9A07CEF1}"/>
              </a:ext>
              <a:ext uri="{C183D7F6-B498-43B3-948B-1728B52AA6E4}">
                <adec:decorative xmlns:adec="http://schemas.microsoft.com/office/drawing/2017/decorative"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11" name="Freeform 10">
            <a:extLst>
              <a:ext uri="{FF2B5EF4-FFF2-40B4-BE49-F238E27FC236}">
                <a16:creationId xmlns:a16="http://schemas.microsoft.com/office/drawing/2014/main" id="{D04AA9F1-122C-E142-87E6-BB36FBE527CA}"/>
              </a:ext>
              <a:ext uri="{C183D7F6-B498-43B3-948B-1728B52AA6E4}">
                <adec:decorative xmlns:adec="http://schemas.microsoft.com/office/drawing/2017/decorative"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olded Corner 13">
            <a:extLst>
              <a:ext uri="{FF2B5EF4-FFF2-40B4-BE49-F238E27FC236}">
                <a16:creationId xmlns:a16="http://schemas.microsoft.com/office/drawing/2014/main" id="{ADB2DCB9-19BF-6D4A-954B-E73C7DF7CCCF}"/>
              </a:ext>
              <a:ext uri="{C183D7F6-B498-43B3-948B-1728B52AA6E4}">
                <adec:decorative xmlns:adec="http://schemas.microsoft.com/office/drawing/2017/decorative"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titles on the left with half page image, flush right.</a:t>
            </a:r>
          </a:p>
          <a:p>
            <a:endParaRPr lang="en-US" sz="1200">
              <a:solidFill>
                <a:schemeClr val="tx1"/>
              </a:solidFill>
              <a:latin typeface="Source Sans Pro" charset="0"/>
              <a:ea typeface="Source Sans Pro" charset="0"/>
              <a:cs typeface="Source Sans Pro" charset="0"/>
            </a:endParaRPr>
          </a:p>
        </p:txBody>
      </p:sp>
      <p:pic>
        <p:nvPicPr>
          <p:cNvPr id="16" name="Logo">
            <a:extLst>
              <a:ext uri="{FF2B5EF4-FFF2-40B4-BE49-F238E27FC236}">
                <a16:creationId xmlns:a16="http://schemas.microsoft.com/office/drawing/2014/main" id="{D964A6DD-96BD-A643-A230-04E0D200E83E}"/>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8000529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ue_title and image 5">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838FE91-D9AE-8C41-85F2-32E639FFE230}"/>
              </a:ext>
              <a:ext uri="{C183D7F6-B498-43B3-948B-1728B52AA6E4}">
                <adec:decorative xmlns:adec="http://schemas.microsoft.com/office/drawing/2017/decorative" val="1"/>
              </a:ext>
            </a:extLst>
          </p:cNvPr>
          <p:cNvSpPr/>
          <p:nvPr userDrawn="1"/>
        </p:nvSpPr>
        <p:spPr>
          <a:xfrm flipH="1">
            <a:off x="1858767"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Title 1">
            <a:extLst>
              <a:ext uri="{FF2B5EF4-FFF2-40B4-BE49-F238E27FC236}">
                <a16:creationId xmlns:a16="http://schemas.microsoft.com/office/drawing/2014/main" id="{356E794B-F769-8D4D-92F3-E7FD0C3FC1D5}"/>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bg2"/>
                </a:solidFill>
                <a:ea typeface="+mn-ea"/>
                <a:cs typeface="+mn-cs"/>
              </a:defRPr>
            </a:lvl1pPr>
          </a:lstStyle>
          <a:p>
            <a:pPr marL="0" lvl="0" indent="0">
              <a:spcBef>
                <a:spcPts val="1000"/>
              </a:spcBef>
              <a:buFont typeface="Arial" panose="020B0604020202020204" pitchFamily="34" charset="0"/>
            </a:pPr>
            <a:r>
              <a:rPr lang="en-US"/>
              <a:t>Enter slide title here in two lines</a:t>
            </a:r>
          </a:p>
        </p:txBody>
      </p:sp>
      <p:sp>
        <p:nvSpPr>
          <p:cNvPr id="14" name="Text Placeholder 17">
            <a:extLst>
              <a:ext uri="{FF2B5EF4-FFF2-40B4-BE49-F238E27FC236}">
                <a16:creationId xmlns:a16="http://schemas.microsoft.com/office/drawing/2014/main" id="{DE19D150-0DCA-EE49-A123-0B9C6393B97B}"/>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no more than 2 lines</a:t>
            </a:r>
          </a:p>
        </p:txBody>
      </p:sp>
      <p:sp>
        <p:nvSpPr>
          <p:cNvPr id="11" name="Freeform 10">
            <a:extLst>
              <a:ext uri="{FF2B5EF4-FFF2-40B4-BE49-F238E27FC236}">
                <a16:creationId xmlns:a16="http://schemas.microsoft.com/office/drawing/2014/main" id="{12864CCF-1E59-7145-A0FB-9B2784BE1F78}"/>
              </a:ext>
              <a:ext uri="{C183D7F6-B498-43B3-948B-1728B52AA6E4}">
                <adec:decorative xmlns:adec="http://schemas.microsoft.com/office/drawing/2017/decorative"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Picture Placeholder 7">
            <a:extLst>
              <a:ext uri="{FF2B5EF4-FFF2-40B4-BE49-F238E27FC236}">
                <a16:creationId xmlns:a16="http://schemas.microsoft.com/office/drawing/2014/main" id="{D08D59C3-A364-D449-BEBF-B267845BE0D9}"/>
              </a:ext>
              <a:ext uri="{C183D7F6-B498-43B3-948B-1728B52AA6E4}">
                <adec:decorative xmlns:adec="http://schemas.microsoft.com/office/drawing/2017/decorative"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pic>
        <p:nvPicPr>
          <p:cNvPr id="9" name="Logo">
            <a:extLst>
              <a:ext uri="{FF2B5EF4-FFF2-40B4-BE49-F238E27FC236}">
                <a16:creationId xmlns:a16="http://schemas.microsoft.com/office/drawing/2014/main" id="{B97486E5-BEA5-6943-8C79-9D37DC5FB75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
        <p:nvSpPr>
          <p:cNvPr id="10" name="Folded Corner 9">
            <a:extLst>
              <a:ext uri="{FF2B5EF4-FFF2-40B4-BE49-F238E27FC236}">
                <a16:creationId xmlns:a16="http://schemas.microsoft.com/office/drawing/2014/main" id="{5E4CA760-2E68-0943-96C7-955107EED2EA}"/>
              </a:ext>
              <a:ext uri="{C183D7F6-B498-43B3-948B-1728B52AA6E4}">
                <adec:decorative xmlns:adec="http://schemas.microsoft.com/office/drawing/2017/decorative"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titles on the left with half page image, flush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6406175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arkamber_title and image 5">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AFE13941-A239-C149-ABCC-BF410065C0E8}"/>
              </a:ext>
              <a:ext uri="{C183D7F6-B498-43B3-948B-1728B52AA6E4}">
                <adec:decorative xmlns:adec="http://schemas.microsoft.com/office/drawing/2017/decorative" val="1"/>
              </a:ext>
            </a:extLst>
          </p:cNvPr>
          <p:cNvSpPr/>
          <p:nvPr userDrawn="1"/>
        </p:nvSpPr>
        <p:spPr>
          <a:xfrm flipH="1">
            <a:off x="1858767"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Title 1">
            <a:extLst>
              <a:ext uri="{FF2B5EF4-FFF2-40B4-BE49-F238E27FC236}">
                <a16:creationId xmlns:a16="http://schemas.microsoft.com/office/drawing/2014/main" id="{FFB66CC9-422C-0648-A8A3-7AE27C8E73EC}"/>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 in two lines</a:t>
            </a:r>
          </a:p>
        </p:txBody>
      </p:sp>
      <p:sp>
        <p:nvSpPr>
          <p:cNvPr id="20" name="Text Placeholder 17">
            <a:extLst>
              <a:ext uri="{FF2B5EF4-FFF2-40B4-BE49-F238E27FC236}">
                <a16:creationId xmlns:a16="http://schemas.microsoft.com/office/drawing/2014/main" id="{4123D94E-77C9-F540-834C-6A6E5C9FBECF}"/>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a:t>Enter your subtitle or descriptor here, in no more than 2 lines</a:t>
            </a:r>
          </a:p>
        </p:txBody>
      </p:sp>
      <p:sp>
        <p:nvSpPr>
          <p:cNvPr id="11" name="Freeform 10">
            <a:extLst>
              <a:ext uri="{FF2B5EF4-FFF2-40B4-BE49-F238E27FC236}">
                <a16:creationId xmlns:a16="http://schemas.microsoft.com/office/drawing/2014/main" id="{E49617DB-B546-F641-A02C-5ED902D308F7}"/>
              </a:ext>
              <a:ext uri="{C183D7F6-B498-43B3-948B-1728B52AA6E4}">
                <adec:decorative xmlns:adec="http://schemas.microsoft.com/office/drawing/2017/decorative"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Picture Placeholder 7">
            <a:extLst>
              <a:ext uri="{FF2B5EF4-FFF2-40B4-BE49-F238E27FC236}">
                <a16:creationId xmlns:a16="http://schemas.microsoft.com/office/drawing/2014/main" id="{95090241-623C-624E-9242-F5E36CBA7A78}"/>
              </a:ext>
              <a:ext uri="{C183D7F6-B498-43B3-948B-1728B52AA6E4}">
                <adec:decorative xmlns:adec="http://schemas.microsoft.com/office/drawing/2017/decorative"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10" name="Folded Corner 9">
            <a:extLst>
              <a:ext uri="{FF2B5EF4-FFF2-40B4-BE49-F238E27FC236}">
                <a16:creationId xmlns:a16="http://schemas.microsoft.com/office/drawing/2014/main" id="{0639DA8C-7446-4E48-84BC-003B51F55E2B}"/>
              </a:ext>
              <a:ext uri="{C183D7F6-B498-43B3-948B-1728B52AA6E4}">
                <adec:decorative xmlns:adec="http://schemas.microsoft.com/office/drawing/2017/decorative"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titles on the left with half page image, flush right.</a:t>
            </a:r>
          </a:p>
          <a:p>
            <a:endParaRPr lang="en-US" sz="1200">
              <a:solidFill>
                <a:schemeClr val="tx1"/>
              </a:solidFill>
              <a:latin typeface="Source Sans Pro" charset="0"/>
              <a:ea typeface="Source Sans Pro" charset="0"/>
              <a:cs typeface="Source Sans Pro" charset="0"/>
            </a:endParaRPr>
          </a:p>
        </p:txBody>
      </p:sp>
      <p:pic>
        <p:nvPicPr>
          <p:cNvPr id="12" name="Logo">
            <a:extLst>
              <a:ext uri="{FF2B5EF4-FFF2-40B4-BE49-F238E27FC236}">
                <a16:creationId xmlns:a16="http://schemas.microsoft.com/office/drawing/2014/main" id="{DEABEF61-632D-1543-AC55-E448E0EB2B1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42679930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reen_title and imag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BA42-C87D-3741-B592-6C397A46829C}"/>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accent1"/>
                </a:solidFill>
                <a:ea typeface="+mn-ea"/>
                <a:cs typeface="+mn-cs"/>
              </a:defRPr>
            </a:lvl1pPr>
          </a:lstStyle>
          <a:p>
            <a:pPr lvl="0"/>
            <a:r>
              <a:rPr lang="en-US"/>
              <a:t>Enter slide title here in two lines</a:t>
            </a:r>
          </a:p>
        </p:txBody>
      </p:sp>
      <p:sp>
        <p:nvSpPr>
          <p:cNvPr id="11" name="Text Placeholder 30">
            <a:extLst>
              <a:ext uri="{FF2B5EF4-FFF2-40B4-BE49-F238E27FC236}">
                <a16:creationId xmlns:a16="http://schemas.microsoft.com/office/drawing/2014/main" id="{7998D24E-EFB1-FB40-BCC7-D224F14611E9}"/>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6" name="Picture Placeholder 5">
            <a:extLst>
              <a:ext uri="{FF2B5EF4-FFF2-40B4-BE49-F238E27FC236}">
                <a16:creationId xmlns:a16="http://schemas.microsoft.com/office/drawing/2014/main" id="{CE605FF5-BAD4-C64B-985B-205C7CF950E0}"/>
              </a:ext>
              <a:ext uri="{C183D7F6-B498-43B3-948B-1728B52AA6E4}">
                <adec:decorative xmlns:adec="http://schemas.microsoft.com/office/drawing/2017/decorative"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a:t>Drag and drop image here</a:t>
            </a:r>
          </a:p>
        </p:txBody>
      </p:sp>
      <p:sp>
        <p:nvSpPr>
          <p:cNvPr id="3" name="Rectangle 2">
            <a:extLst>
              <a:ext uri="{FF2B5EF4-FFF2-40B4-BE49-F238E27FC236}">
                <a16:creationId xmlns:a16="http://schemas.microsoft.com/office/drawing/2014/main" id="{A1A5C6DE-F9F4-1649-835A-C324FD106E78}"/>
              </a:ext>
              <a:ext uri="{C183D7F6-B498-43B3-948B-1728B52AA6E4}">
                <adec:decorative xmlns:adec="http://schemas.microsoft.com/office/drawing/2017/decorative" val="1"/>
              </a:ext>
            </a:extLst>
          </p:cNvPr>
          <p:cNvSpPr/>
          <p:nvPr/>
        </p:nvSpPr>
        <p:spPr>
          <a:xfrm>
            <a:off x="4618" y="0"/>
            <a:ext cx="1879355" cy="6858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4" name="Freeform 3">
            <a:extLst>
              <a:ext uri="{FF2B5EF4-FFF2-40B4-BE49-F238E27FC236}">
                <a16:creationId xmlns:a16="http://schemas.microsoft.com/office/drawing/2014/main" id="{F5DA3B3F-0943-E742-9F1E-47111894EFFB}"/>
              </a:ext>
              <a:ext uri="{C183D7F6-B498-43B3-948B-1728B52AA6E4}">
                <adec:decorative xmlns:adec="http://schemas.microsoft.com/office/drawing/2017/decorative" val="1"/>
              </a:ext>
            </a:extLst>
          </p:cNvPr>
          <p:cNvSpPr/>
          <p:nvPr/>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8" name="Folded Corner 17">
            <a:extLst>
              <a:ext uri="{FF2B5EF4-FFF2-40B4-BE49-F238E27FC236}">
                <a16:creationId xmlns:a16="http://schemas.microsoft.com/office/drawing/2014/main" id="{2CC4BE9A-781A-C94D-A0F6-D3B6CDB83606}"/>
              </a:ext>
              <a:ext uri="{C183D7F6-B498-43B3-948B-1728B52AA6E4}">
                <adec:decorative xmlns:adec="http://schemas.microsoft.com/office/drawing/2017/decorative"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To highlight image with intersection on left and titles on right.</a:t>
            </a:r>
          </a:p>
          <a:p>
            <a:endParaRPr lang="en-US" sz="120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D0367FBD-BD0E-1147-AD0E-03F0D0ABE19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Tree>
    <p:extLst>
      <p:ext uri="{BB962C8B-B14F-4D97-AF65-F5344CB8AC3E}">
        <p14:creationId xmlns:p14="http://schemas.microsoft.com/office/powerpoint/2010/main" val="11472765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mber_title and image 6">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960D60D-5618-4E4E-A92D-EB7FCF5A0B21}"/>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lvl="0"/>
            <a:r>
              <a:rPr lang="en-US"/>
              <a:t>Enter slide title here in two lines</a:t>
            </a:r>
          </a:p>
        </p:txBody>
      </p:sp>
      <p:sp>
        <p:nvSpPr>
          <p:cNvPr id="13" name="Text Placeholder 30">
            <a:extLst>
              <a:ext uri="{FF2B5EF4-FFF2-40B4-BE49-F238E27FC236}">
                <a16:creationId xmlns:a16="http://schemas.microsoft.com/office/drawing/2014/main" id="{D63A9B05-23F3-A743-AC66-858267790C1B}"/>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14" name="Picture Placeholder 5">
            <a:extLst>
              <a:ext uri="{FF2B5EF4-FFF2-40B4-BE49-F238E27FC236}">
                <a16:creationId xmlns:a16="http://schemas.microsoft.com/office/drawing/2014/main" id="{91B50DDA-7AD5-8A40-A1C6-09B656798FF5}"/>
              </a:ext>
              <a:ext uri="{C183D7F6-B498-43B3-948B-1728B52AA6E4}">
                <adec:decorative xmlns:adec="http://schemas.microsoft.com/office/drawing/2017/decorative"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a:t>Drag and drop image here</a:t>
            </a:r>
          </a:p>
        </p:txBody>
      </p:sp>
      <p:sp>
        <p:nvSpPr>
          <p:cNvPr id="15" name="Rectangle 14">
            <a:extLst>
              <a:ext uri="{FF2B5EF4-FFF2-40B4-BE49-F238E27FC236}">
                <a16:creationId xmlns:a16="http://schemas.microsoft.com/office/drawing/2014/main" id="{3DE4CE64-F9A6-204D-90A7-5BC66D2363E4}"/>
              </a:ext>
              <a:ext uri="{C183D7F6-B498-43B3-948B-1728B52AA6E4}">
                <adec:decorative xmlns:adec="http://schemas.microsoft.com/office/drawing/2017/decorative"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6" name="Freeform 15">
            <a:extLst>
              <a:ext uri="{FF2B5EF4-FFF2-40B4-BE49-F238E27FC236}">
                <a16:creationId xmlns:a16="http://schemas.microsoft.com/office/drawing/2014/main" id="{7DCD677E-E946-A546-BC4C-2BF12CA47C27}"/>
              </a:ext>
              <a:ext uri="{C183D7F6-B498-43B3-948B-1728B52AA6E4}">
                <adec:decorative xmlns:adec="http://schemas.microsoft.com/office/drawing/2017/decorative"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pic>
        <p:nvPicPr>
          <p:cNvPr id="8" name="Logo">
            <a:extLst>
              <a:ext uri="{FF2B5EF4-FFF2-40B4-BE49-F238E27FC236}">
                <a16:creationId xmlns:a16="http://schemas.microsoft.com/office/drawing/2014/main" id="{0D7A75D1-FFAB-3047-806C-F0D3AE0C81C8}"/>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2E90E6CE-05A2-864B-8A57-07AEBBEDF4EF}"/>
              </a:ext>
              <a:ext uri="{C183D7F6-B498-43B3-948B-1728B52AA6E4}">
                <adec:decorative xmlns:adec="http://schemas.microsoft.com/office/drawing/2017/decorative"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To highlight image with intersection on left and titles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9516798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ed_title and image 6">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D24E4BC-8571-B046-B11F-B048CC65B85C}"/>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tx2"/>
                </a:solidFill>
                <a:ea typeface="+mn-ea"/>
                <a:cs typeface="+mn-cs"/>
              </a:defRPr>
            </a:lvl1pPr>
          </a:lstStyle>
          <a:p>
            <a:pPr lvl="0"/>
            <a:r>
              <a:rPr lang="en-US"/>
              <a:t>Enter slide title here in two lines</a:t>
            </a:r>
          </a:p>
        </p:txBody>
      </p:sp>
      <p:sp>
        <p:nvSpPr>
          <p:cNvPr id="12" name="Text Placeholder 30">
            <a:extLst>
              <a:ext uri="{FF2B5EF4-FFF2-40B4-BE49-F238E27FC236}">
                <a16:creationId xmlns:a16="http://schemas.microsoft.com/office/drawing/2014/main" id="{6AF6CDC9-A38B-D44B-B1C1-1275FA6D4047}"/>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13" name="Picture Placeholder 5">
            <a:extLst>
              <a:ext uri="{FF2B5EF4-FFF2-40B4-BE49-F238E27FC236}">
                <a16:creationId xmlns:a16="http://schemas.microsoft.com/office/drawing/2014/main" id="{4E8C09E2-288E-5946-8B2F-B17B744D5A7E}"/>
              </a:ext>
              <a:ext uri="{C183D7F6-B498-43B3-948B-1728B52AA6E4}">
                <adec:decorative xmlns:adec="http://schemas.microsoft.com/office/drawing/2017/decorative"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a:t>Drag and drop image here</a:t>
            </a:r>
          </a:p>
        </p:txBody>
      </p:sp>
      <p:sp>
        <p:nvSpPr>
          <p:cNvPr id="14" name="Rectangle 13">
            <a:extLst>
              <a:ext uri="{FF2B5EF4-FFF2-40B4-BE49-F238E27FC236}">
                <a16:creationId xmlns:a16="http://schemas.microsoft.com/office/drawing/2014/main" id="{892BFD76-0212-BA4A-B5F5-1C86E3BDBFC6}"/>
              </a:ext>
              <a:ext uri="{C183D7F6-B498-43B3-948B-1728B52AA6E4}">
                <adec:decorative xmlns:adec="http://schemas.microsoft.com/office/drawing/2017/decorative"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5" name="Freeform 14">
            <a:extLst>
              <a:ext uri="{FF2B5EF4-FFF2-40B4-BE49-F238E27FC236}">
                <a16:creationId xmlns:a16="http://schemas.microsoft.com/office/drawing/2014/main" id="{336850EB-4283-6F49-98D3-81371BF658B1}"/>
              </a:ext>
              <a:ext uri="{C183D7F6-B498-43B3-948B-1728B52AA6E4}">
                <adec:decorative xmlns:adec="http://schemas.microsoft.com/office/drawing/2017/decorative"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pic>
        <p:nvPicPr>
          <p:cNvPr id="8" name="Logo">
            <a:extLst>
              <a:ext uri="{FF2B5EF4-FFF2-40B4-BE49-F238E27FC236}">
                <a16:creationId xmlns:a16="http://schemas.microsoft.com/office/drawing/2014/main" id="{2EB21CC1-136D-DF4C-A89B-71E43EBDDF7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65E2124C-3DBC-DE43-A56A-A351C7F0D155}"/>
              </a:ext>
              <a:ext uri="{C183D7F6-B498-43B3-948B-1728B52AA6E4}">
                <adec:decorative xmlns:adec="http://schemas.microsoft.com/office/drawing/2017/decorative"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To highlight image with intersection on left and titles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67798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EF2C-2062-C7A3-F305-F9FB0A9E0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B96E3C-8C7A-6EA3-BD65-817C6570C9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6E3ACA-0741-0A4A-5482-AAFF61BE20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2A4A16-7190-5B6E-005A-F70B059ED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CB2189-889D-FF63-543E-E1FE6F208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719B8-8B44-2410-761C-8610853D5503}"/>
              </a:ext>
            </a:extLst>
          </p:cNvPr>
          <p:cNvSpPr>
            <a:spLocks noGrp="1"/>
          </p:cNvSpPr>
          <p:nvPr>
            <p:ph type="dt" sz="half" idx="10"/>
          </p:nvPr>
        </p:nvSpPr>
        <p:spPr/>
        <p:txBody>
          <a:bodyPr/>
          <a:lstStyle/>
          <a:p>
            <a:fld id="{EC754C87-1350-3642-8A68-5211F08800D4}" type="datetimeFigureOut">
              <a:rPr lang="en-US" smtClean="0"/>
              <a:t>4/5/23</a:t>
            </a:fld>
            <a:endParaRPr lang="en-US"/>
          </a:p>
        </p:txBody>
      </p:sp>
      <p:sp>
        <p:nvSpPr>
          <p:cNvPr id="8" name="Footer Placeholder 7">
            <a:extLst>
              <a:ext uri="{FF2B5EF4-FFF2-40B4-BE49-F238E27FC236}">
                <a16:creationId xmlns:a16="http://schemas.microsoft.com/office/drawing/2014/main" id="{9001C51A-B88B-8C4E-6EC5-8A1EEE683D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334AFC-0CEA-D469-BFE7-81240147EFF8}"/>
              </a:ext>
            </a:extLst>
          </p:cNvPr>
          <p:cNvSpPr>
            <a:spLocks noGrp="1"/>
          </p:cNvSpPr>
          <p:nvPr>
            <p:ph type="sldNum" sz="quarter" idx="12"/>
          </p:nvPr>
        </p:nvSpPr>
        <p:spPr/>
        <p:txBody>
          <a:bodyPr/>
          <a:lstStyle/>
          <a:p>
            <a:fld id="{501E045E-7174-FA49-A688-C4C4F7F93678}" type="slidenum">
              <a:rPr lang="en-US" smtClean="0"/>
              <a:t>‹#›</a:t>
            </a:fld>
            <a:endParaRPr lang="en-US"/>
          </a:p>
        </p:txBody>
      </p:sp>
    </p:spTree>
    <p:extLst>
      <p:ext uri="{BB962C8B-B14F-4D97-AF65-F5344CB8AC3E}">
        <p14:creationId xmlns:p14="http://schemas.microsoft.com/office/powerpoint/2010/main" val="33194017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_title and image 6">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26FB61C-1AAD-E045-9F94-123C298F4B32}"/>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bg2"/>
                </a:solidFill>
                <a:ea typeface="+mn-ea"/>
                <a:cs typeface="+mn-cs"/>
              </a:defRPr>
            </a:lvl1pPr>
          </a:lstStyle>
          <a:p>
            <a:pPr lvl="0"/>
            <a:r>
              <a:rPr lang="en-US"/>
              <a:t>Enter slide title here in two lines</a:t>
            </a:r>
          </a:p>
        </p:txBody>
      </p:sp>
      <p:sp>
        <p:nvSpPr>
          <p:cNvPr id="13" name="Text Placeholder 30">
            <a:extLst>
              <a:ext uri="{FF2B5EF4-FFF2-40B4-BE49-F238E27FC236}">
                <a16:creationId xmlns:a16="http://schemas.microsoft.com/office/drawing/2014/main" id="{DEE159FA-08D0-6448-B4D4-A3E65D30A315}"/>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14" name="Picture Placeholder 5">
            <a:extLst>
              <a:ext uri="{FF2B5EF4-FFF2-40B4-BE49-F238E27FC236}">
                <a16:creationId xmlns:a16="http://schemas.microsoft.com/office/drawing/2014/main" id="{FBF6D181-AD32-274F-87C2-22634D9D3930}"/>
              </a:ext>
              <a:ext uri="{C183D7F6-B498-43B3-948B-1728B52AA6E4}">
                <adec:decorative xmlns:adec="http://schemas.microsoft.com/office/drawing/2017/decorative"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a:t>Drag and drop image here</a:t>
            </a:r>
          </a:p>
        </p:txBody>
      </p:sp>
      <p:sp>
        <p:nvSpPr>
          <p:cNvPr id="15" name="Rectangle 14">
            <a:extLst>
              <a:ext uri="{FF2B5EF4-FFF2-40B4-BE49-F238E27FC236}">
                <a16:creationId xmlns:a16="http://schemas.microsoft.com/office/drawing/2014/main" id="{1F625EF2-65DF-8D4E-946C-828125337E8B}"/>
              </a:ext>
              <a:ext uri="{C183D7F6-B498-43B3-948B-1728B52AA6E4}">
                <adec:decorative xmlns:adec="http://schemas.microsoft.com/office/drawing/2017/decorative"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6" name="Freeform 15">
            <a:extLst>
              <a:ext uri="{FF2B5EF4-FFF2-40B4-BE49-F238E27FC236}">
                <a16:creationId xmlns:a16="http://schemas.microsoft.com/office/drawing/2014/main" id="{2B694B65-96BB-0E40-B07B-3C6741EABA65}"/>
              </a:ext>
              <a:ext uri="{C183D7F6-B498-43B3-948B-1728B52AA6E4}">
                <adec:decorative xmlns:adec="http://schemas.microsoft.com/office/drawing/2017/decorative"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pic>
        <p:nvPicPr>
          <p:cNvPr id="8" name="Logo">
            <a:extLst>
              <a:ext uri="{FF2B5EF4-FFF2-40B4-BE49-F238E27FC236}">
                <a16:creationId xmlns:a16="http://schemas.microsoft.com/office/drawing/2014/main" id="{D86510FE-608E-FE43-88E1-9161D8D77D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A13CA8E8-1770-484A-91D4-CAC94E608DE7}"/>
              </a:ext>
              <a:ext uri="{C183D7F6-B498-43B3-948B-1728B52AA6E4}">
                <adec:decorative xmlns:adec="http://schemas.microsoft.com/office/drawing/2017/decorative"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To highlight image with intersection on left and titles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8950352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arkamber_title and image 6">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A9536DB-88B1-F348-B486-CB74E9E566D4}"/>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lvl="0"/>
            <a:r>
              <a:rPr lang="en-US"/>
              <a:t>Enter slide title here in two lines</a:t>
            </a:r>
          </a:p>
        </p:txBody>
      </p:sp>
      <p:sp>
        <p:nvSpPr>
          <p:cNvPr id="12" name="Text Placeholder 30">
            <a:extLst>
              <a:ext uri="{FF2B5EF4-FFF2-40B4-BE49-F238E27FC236}">
                <a16:creationId xmlns:a16="http://schemas.microsoft.com/office/drawing/2014/main" id="{DCEB6271-98C3-2C40-977D-F60CDC872799}"/>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a:t>Enter your subtitle here,</a:t>
            </a:r>
            <a:br>
              <a:rPr lang="en-US"/>
            </a:br>
            <a:r>
              <a:rPr lang="en-US"/>
              <a:t>no more than two lines.</a:t>
            </a:r>
          </a:p>
        </p:txBody>
      </p:sp>
      <p:sp>
        <p:nvSpPr>
          <p:cNvPr id="13" name="Picture Placeholder 5">
            <a:extLst>
              <a:ext uri="{FF2B5EF4-FFF2-40B4-BE49-F238E27FC236}">
                <a16:creationId xmlns:a16="http://schemas.microsoft.com/office/drawing/2014/main" id="{5969E544-1FEC-CA4F-9166-A7512F43A88E}"/>
              </a:ext>
              <a:ext uri="{C183D7F6-B498-43B3-948B-1728B52AA6E4}">
                <adec:decorative xmlns:adec="http://schemas.microsoft.com/office/drawing/2017/decorative"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a:t>Drag and drop image here</a:t>
            </a:r>
          </a:p>
        </p:txBody>
      </p:sp>
      <p:sp>
        <p:nvSpPr>
          <p:cNvPr id="14" name="Rectangle 13">
            <a:extLst>
              <a:ext uri="{FF2B5EF4-FFF2-40B4-BE49-F238E27FC236}">
                <a16:creationId xmlns:a16="http://schemas.microsoft.com/office/drawing/2014/main" id="{F87E43C3-5AA7-684E-9C70-9114C1379213}"/>
              </a:ext>
              <a:ext uri="{C183D7F6-B498-43B3-948B-1728B52AA6E4}">
                <adec:decorative xmlns:adec="http://schemas.microsoft.com/office/drawing/2017/decorative"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5" name="Freeform 14">
            <a:extLst>
              <a:ext uri="{FF2B5EF4-FFF2-40B4-BE49-F238E27FC236}">
                <a16:creationId xmlns:a16="http://schemas.microsoft.com/office/drawing/2014/main" id="{54C37A0E-2763-6640-83E5-70884E9E1E09}"/>
              </a:ext>
              <a:ext uri="{C183D7F6-B498-43B3-948B-1728B52AA6E4}">
                <adec:decorative xmlns:adec="http://schemas.microsoft.com/office/drawing/2017/decorative"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pic>
        <p:nvPicPr>
          <p:cNvPr id="8" name="Logo">
            <a:extLst>
              <a:ext uri="{FF2B5EF4-FFF2-40B4-BE49-F238E27FC236}">
                <a16:creationId xmlns:a16="http://schemas.microsoft.com/office/drawing/2014/main" id="{5618B28A-35BB-5D4F-AC96-12330323DF1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233EC068-4002-A847-8D8A-66E873345119}"/>
              </a:ext>
              <a:ext uri="{C183D7F6-B498-43B3-948B-1728B52AA6E4}">
                <adec:decorative xmlns:adec="http://schemas.microsoft.com/office/drawing/2017/decorative"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To highlight image with intersection on left and titles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069578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een_title list image 6">
    <p:spTree>
      <p:nvGrpSpPr>
        <p:cNvPr id="1" name=""/>
        <p:cNvGrpSpPr/>
        <p:nvPr/>
      </p:nvGrpSpPr>
      <p:grpSpPr>
        <a:xfrm>
          <a:off x="0" y="0"/>
          <a:ext cx="0" cy="0"/>
          <a:chOff x="0" y="0"/>
          <a:chExt cx="0" cy="0"/>
        </a:xfrm>
      </p:grpSpPr>
      <p:sp>
        <p:nvSpPr>
          <p:cNvPr id="15" name="Title 7">
            <a:extLst>
              <a:ext uri="{FF2B5EF4-FFF2-40B4-BE49-F238E27FC236}">
                <a16:creationId xmlns:a16="http://schemas.microsoft.com/office/drawing/2014/main" id="{8159D64C-5DC1-A349-A3C7-97B93EDBB69D}"/>
              </a:ext>
            </a:extLst>
          </p:cNvPr>
          <p:cNvSpPr>
            <a:spLocks noGrp="1"/>
          </p:cNvSpPr>
          <p:nvPr>
            <p:ph type="title" hasCustomPrompt="1"/>
          </p:nvPr>
        </p:nvSpPr>
        <p:spPr>
          <a:xfrm>
            <a:off x="762695" y="762000"/>
            <a:ext cx="9555619" cy="458567"/>
          </a:xfrm>
        </p:spPr>
        <p:txBody>
          <a:bodyPr tIns="0" bIns="0"/>
          <a:lstStyle/>
          <a:p>
            <a:r>
              <a:rPr lang="en-US"/>
              <a:t>Enter slide title here</a:t>
            </a:r>
          </a:p>
        </p:txBody>
      </p:sp>
      <p:sp>
        <p:nvSpPr>
          <p:cNvPr id="16" name="Text Placeholder 8">
            <a:extLst>
              <a:ext uri="{FF2B5EF4-FFF2-40B4-BE49-F238E27FC236}">
                <a16:creationId xmlns:a16="http://schemas.microsoft.com/office/drawing/2014/main" id="{48D0869C-7FD6-7C4E-B784-D5DEE5E1B180}"/>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descriptor here in one line</a:t>
            </a:r>
          </a:p>
        </p:txBody>
      </p:sp>
      <p:sp>
        <p:nvSpPr>
          <p:cNvPr id="13" name="Text Placeholder 2">
            <a:extLst>
              <a:ext uri="{FF2B5EF4-FFF2-40B4-BE49-F238E27FC236}">
                <a16:creationId xmlns:a16="http://schemas.microsoft.com/office/drawing/2014/main" id="{04135711-9D49-904F-9940-12A40616EC6C}"/>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Rectangle 8">
            <a:extLst>
              <a:ext uri="{FF2B5EF4-FFF2-40B4-BE49-F238E27FC236}">
                <a16:creationId xmlns:a16="http://schemas.microsoft.com/office/drawing/2014/main" id="{DC77D79F-A880-0D4D-B763-133111E011E9}"/>
              </a:ext>
              <a:ext uri="{C183D7F6-B498-43B3-948B-1728B52AA6E4}">
                <adec:decorative xmlns:adec="http://schemas.microsoft.com/office/drawing/2017/decorative"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7" name="Picture Placeholder 26">
            <a:extLst>
              <a:ext uri="{FF2B5EF4-FFF2-40B4-BE49-F238E27FC236}">
                <a16:creationId xmlns:a16="http://schemas.microsoft.com/office/drawing/2014/main" id="{B1E40070-C3B7-BF4E-9782-F5D9E2B11A4F}"/>
              </a:ext>
              <a:ext uri="{C183D7F6-B498-43B3-948B-1728B52AA6E4}">
                <adec:decorative xmlns:adec="http://schemas.microsoft.com/office/drawing/2017/decorative"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a:t>Drag and drop</a:t>
            </a:r>
          </a:p>
          <a:p>
            <a:r>
              <a:rPr lang="en-US"/>
              <a:t>image here</a:t>
            </a:r>
          </a:p>
        </p:txBody>
      </p:sp>
      <p:sp>
        <p:nvSpPr>
          <p:cNvPr id="12" name="Freeform 11">
            <a:extLst>
              <a:ext uri="{FF2B5EF4-FFF2-40B4-BE49-F238E27FC236}">
                <a16:creationId xmlns:a16="http://schemas.microsoft.com/office/drawing/2014/main" id="{051F3015-36BB-054C-B47F-F4C1BF535199}"/>
              </a:ext>
              <a:ext uri="{C183D7F6-B498-43B3-948B-1728B52AA6E4}">
                <adec:decorative xmlns:adec="http://schemas.microsoft.com/office/drawing/2017/decorative" val="1"/>
              </a:ext>
            </a:extLst>
          </p:cNvPr>
          <p:cNvSpPr/>
          <p:nvPr/>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1" name="Folded Corner 10">
            <a:extLst>
              <a:ext uri="{FF2B5EF4-FFF2-40B4-BE49-F238E27FC236}">
                <a16:creationId xmlns:a16="http://schemas.microsoft.com/office/drawing/2014/main" id="{C3FEC773-B7DA-0C43-B96C-CBB975AEC66D}"/>
              </a:ext>
              <a:ext uri="{C183D7F6-B498-43B3-948B-1728B52AA6E4}">
                <adec:decorative xmlns:adec="http://schemas.microsoft.com/office/drawing/2017/decorative"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a:t>
            </a:r>
            <a:r>
              <a:rPr lang="en-US" sz="120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5695297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mber_title list image 6">
    <p:spTree>
      <p:nvGrpSpPr>
        <p:cNvPr id="1" name=""/>
        <p:cNvGrpSpPr/>
        <p:nvPr/>
      </p:nvGrpSpPr>
      <p:grpSpPr>
        <a:xfrm>
          <a:off x="0" y="0"/>
          <a:ext cx="0" cy="0"/>
          <a:chOff x="0" y="0"/>
          <a:chExt cx="0" cy="0"/>
        </a:xfrm>
      </p:grpSpPr>
      <p:sp>
        <p:nvSpPr>
          <p:cNvPr id="25" name="Title 7">
            <a:extLst>
              <a:ext uri="{FF2B5EF4-FFF2-40B4-BE49-F238E27FC236}">
                <a16:creationId xmlns:a16="http://schemas.microsoft.com/office/drawing/2014/main" id="{FA6E4567-3F16-6D48-8F25-9E304B4B55B4}"/>
              </a:ext>
            </a:extLst>
          </p:cNvPr>
          <p:cNvSpPr>
            <a:spLocks noGrp="1"/>
          </p:cNvSpPr>
          <p:nvPr>
            <p:ph type="title" hasCustomPrompt="1"/>
          </p:nvPr>
        </p:nvSpPr>
        <p:spPr>
          <a:xfrm>
            <a:off x="762695" y="762000"/>
            <a:ext cx="9555619" cy="458567"/>
          </a:xfrm>
        </p:spPr>
        <p:txBody>
          <a:bodyPr tIns="0" bIns="0"/>
          <a:lstStyle>
            <a:lvl1pPr>
              <a:defRPr/>
            </a:lvl1pPr>
          </a:lstStyle>
          <a:p>
            <a:r>
              <a:rPr lang="en-US"/>
              <a:t>Enter slide title here</a:t>
            </a:r>
          </a:p>
        </p:txBody>
      </p:sp>
      <p:sp>
        <p:nvSpPr>
          <p:cNvPr id="26" name="Text Placeholder 8">
            <a:extLst>
              <a:ext uri="{FF2B5EF4-FFF2-40B4-BE49-F238E27FC236}">
                <a16:creationId xmlns:a16="http://schemas.microsoft.com/office/drawing/2014/main" id="{30E36338-15CF-2243-AD95-AD0C85C0D016}"/>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descriptor here in one line</a:t>
            </a:r>
          </a:p>
        </p:txBody>
      </p:sp>
      <p:sp>
        <p:nvSpPr>
          <p:cNvPr id="17" name="Text Placeholder 2">
            <a:extLst>
              <a:ext uri="{FF2B5EF4-FFF2-40B4-BE49-F238E27FC236}">
                <a16:creationId xmlns:a16="http://schemas.microsoft.com/office/drawing/2014/main" id="{4A2CAE1A-497A-4242-8345-A8E050B91B2D}"/>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Rectangle 17">
            <a:extLst>
              <a:ext uri="{FF2B5EF4-FFF2-40B4-BE49-F238E27FC236}">
                <a16:creationId xmlns:a16="http://schemas.microsoft.com/office/drawing/2014/main" id="{36D42C4A-EB84-7B40-9B34-C41BA463CBDD}"/>
              </a:ext>
              <a:ext uri="{C183D7F6-B498-43B3-948B-1728B52AA6E4}">
                <adec:decorative xmlns:adec="http://schemas.microsoft.com/office/drawing/2017/decorative"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9" name="Picture Placeholder 26">
            <a:extLst>
              <a:ext uri="{FF2B5EF4-FFF2-40B4-BE49-F238E27FC236}">
                <a16:creationId xmlns:a16="http://schemas.microsoft.com/office/drawing/2014/main" id="{9EFD3F10-2C10-A14D-8DCE-C7296CC90585}"/>
              </a:ext>
              <a:ext uri="{C183D7F6-B498-43B3-948B-1728B52AA6E4}">
                <adec:decorative xmlns:adec="http://schemas.microsoft.com/office/drawing/2017/decorative"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a:t>Drag and drop</a:t>
            </a:r>
          </a:p>
          <a:p>
            <a:r>
              <a:rPr lang="en-US"/>
              <a:t>image here</a:t>
            </a:r>
          </a:p>
        </p:txBody>
      </p:sp>
      <p:sp>
        <p:nvSpPr>
          <p:cNvPr id="20" name="Freeform 19">
            <a:extLst>
              <a:ext uri="{FF2B5EF4-FFF2-40B4-BE49-F238E27FC236}">
                <a16:creationId xmlns:a16="http://schemas.microsoft.com/office/drawing/2014/main" id="{40C60CC5-170E-9842-AE62-3576F2532A4B}"/>
              </a:ext>
              <a:ext uri="{C183D7F6-B498-43B3-948B-1728B52AA6E4}">
                <adec:decorative xmlns:adec="http://schemas.microsoft.com/office/drawing/2017/decorative"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9" name="Folded Corner 8">
            <a:extLst>
              <a:ext uri="{FF2B5EF4-FFF2-40B4-BE49-F238E27FC236}">
                <a16:creationId xmlns:a16="http://schemas.microsoft.com/office/drawing/2014/main" id="{19B453B6-B4FD-D34F-BE43-4A00722D2BB2}"/>
              </a:ext>
              <a:ext uri="{C183D7F6-B498-43B3-948B-1728B52AA6E4}">
                <adec:decorative xmlns:adec="http://schemas.microsoft.com/office/drawing/2017/decorative"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a:t>
            </a:r>
            <a:r>
              <a:rPr lang="en-US" sz="120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5344553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red_title list image 6">
    <p:spTree>
      <p:nvGrpSpPr>
        <p:cNvPr id="1" name=""/>
        <p:cNvGrpSpPr/>
        <p:nvPr/>
      </p:nvGrpSpPr>
      <p:grpSpPr>
        <a:xfrm>
          <a:off x="0" y="0"/>
          <a:ext cx="0" cy="0"/>
          <a:chOff x="0" y="0"/>
          <a:chExt cx="0" cy="0"/>
        </a:xfrm>
      </p:grpSpPr>
      <p:sp>
        <p:nvSpPr>
          <p:cNvPr id="24" name="Title 7">
            <a:extLst>
              <a:ext uri="{FF2B5EF4-FFF2-40B4-BE49-F238E27FC236}">
                <a16:creationId xmlns:a16="http://schemas.microsoft.com/office/drawing/2014/main" id="{B66DECE7-7053-C143-8F52-17FDA0102D89}"/>
              </a:ext>
            </a:extLst>
          </p:cNvPr>
          <p:cNvSpPr>
            <a:spLocks noGrp="1"/>
          </p:cNvSpPr>
          <p:nvPr>
            <p:ph type="title" hasCustomPrompt="1"/>
          </p:nvPr>
        </p:nvSpPr>
        <p:spPr>
          <a:xfrm>
            <a:off x="762695" y="762000"/>
            <a:ext cx="9555619" cy="458567"/>
          </a:xfrm>
        </p:spPr>
        <p:txBody>
          <a:bodyPr tIns="0" bIns="0"/>
          <a:lstStyle>
            <a:lvl1pPr>
              <a:defRPr/>
            </a:lvl1pPr>
          </a:lstStyle>
          <a:p>
            <a:r>
              <a:rPr lang="en-US"/>
              <a:t>Enter slide title here</a:t>
            </a:r>
          </a:p>
        </p:txBody>
      </p:sp>
      <p:sp>
        <p:nvSpPr>
          <p:cNvPr id="25" name="Text Placeholder 8">
            <a:extLst>
              <a:ext uri="{FF2B5EF4-FFF2-40B4-BE49-F238E27FC236}">
                <a16:creationId xmlns:a16="http://schemas.microsoft.com/office/drawing/2014/main" id="{FA6425EF-7C2E-9043-8843-241B0C6129D4}"/>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descriptor here in one line</a:t>
            </a:r>
          </a:p>
        </p:txBody>
      </p:sp>
      <p:sp>
        <p:nvSpPr>
          <p:cNvPr id="17" name="Text Placeholder 2">
            <a:extLst>
              <a:ext uri="{FF2B5EF4-FFF2-40B4-BE49-F238E27FC236}">
                <a16:creationId xmlns:a16="http://schemas.microsoft.com/office/drawing/2014/main" id="{DB9F134B-BC0D-064C-9E93-1D1B5D33DA70}"/>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Rectangle 17">
            <a:extLst>
              <a:ext uri="{FF2B5EF4-FFF2-40B4-BE49-F238E27FC236}">
                <a16:creationId xmlns:a16="http://schemas.microsoft.com/office/drawing/2014/main" id="{C88B28D3-03DA-F748-8FE1-59FB37AF9009}"/>
              </a:ext>
              <a:ext uri="{C183D7F6-B498-43B3-948B-1728B52AA6E4}">
                <adec:decorative xmlns:adec="http://schemas.microsoft.com/office/drawing/2017/decorative"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9" name="Picture Placeholder 26">
            <a:extLst>
              <a:ext uri="{FF2B5EF4-FFF2-40B4-BE49-F238E27FC236}">
                <a16:creationId xmlns:a16="http://schemas.microsoft.com/office/drawing/2014/main" id="{87AADB0A-0110-2F44-A82E-6BCF0A1EE982}"/>
              </a:ext>
              <a:ext uri="{C183D7F6-B498-43B3-948B-1728B52AA6E4}">
                <adec:decorative xmlns:adec="http://schemas.microsoft.com/office/drawing/2017/decorative"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a:t>Drag and drop</a:t>
            </a:r>
          </a:p>
          <a:p>
            <a:r>
              <a:rPr lang="en-US"/>
              <a:t>image here</a:t>
            </a:r>
          </a:p>
        </p:txBody>
      </p:sp>
      <p:sp>
        <p:nvSpPr>
          <p:cNvPr id="20" name="Freeform 19">
            <a:extLst>
              <a:ext uri="{FF2B5EF4-FFF2-40B4-BE49-F238E27FC236}">
                <a16:creationId xmlns:a16="http://schemas.microsoft.com/office/drawing/2014/main" id="{3A83BE1F-C3EE-7446-8751-7B12A2FEC0DD}"/>
              </a:ext>
              <a:ext uri="{C183D7F6-B498-43B3-948B-1728B52AA6E4}">
                <adec:decorative xmlns:adec="http://schemas.microsoft.com/office/drawing/2017/decorative"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9" name="Folded Corner 8">
            <a:extLst>
              <a:ext uri="{FF2B5EF4-FFF2-40B4-BE49-F238E27FC236}">
                <a16:creationId xmlns:a16="http://schemas.microsoft.com/office/drawing/2014/main" id="{13D9136B-278C-DB49-83A7-A867008B8FAB}"/>
              </a:ext>
              <a:ext uri="{C183D7F6-B498-43B3-948B-1728B52AA6E4}">
                <adec:decorative xmlns:adec="http://schemas.microsoft.com/office/drawing/2017/decorative"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a:t>
            </a:r>
            <a:r>
              <a:rPr lang="en-US" sz="120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3220822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ue_title list image 6">
    <p:spTree>
      <p:nvGrpSpPr>
        <p:cNvPr id="1" name=""/>
        <p:cNvGrpSpPr/>
        <p:nvPr/>
      </p:nvGrpSpPr>
      <p:grpSpPr>
        <a:xfrm>
          <a:off x="0" y="0"/>
          <a:ext cx="0" cy="0"/>
          <a:chOff x="0" y="0"/>
          <a:chExt cx="0" cy="0"/>
        </a:xfrm>
      </p:grpSpPr>
      <p:sp>
        <p:nvSpPr>
          <p:cNvPr id="32" name="Title 7">
            <a:extLst>
              <a:ext uri="{FF2B5EF4-FFF2-40B4-BE49-F238E27FC236}">
                <a16:creationId xmlns:a16="http://schemas.microsoft.com/office/drawing/2014/main" id="{2C1A955A-48F9-0F4C-A69D-BCB6B603401E}"/>
              </a:ext>
            </a:extLst>
          </p:cNvPr>
          <p:cNvSpPr>
            <a:spLocks noGrp="1"/>
          </p:cNvSpPr>
          <p:nvPr>
            <p:ph type="title" hasCustomPrompt="1"/>
          </p:nvPr>
        </p:nvSpPr>
        <p:spPr>
          <a:xfrm>
            <a:off x="762695" y="762000"/>
            <a:ext cx="9555619" cy="458567"/>
          </a:xfrm>
        </p:spPr>
        <p:txBody>
          <a:bodyPr tIns="0" bIns="0"/>
          <a:lstStyle>
            <a:lvl1pPr>
              <a:defRPr/>
            </a:lvl1pPr>
          </a:lstStyle>
          <a:p>
            <a:r>
              <a:rPr lang="en-US"/>
              <a:t>Enter slide title here</a:t>
            </a:r>
          </a:p>
        </p:txBody>
      </p:sp>
      <p:sp>
        <p:nvSpPr>
          <p:cNvPr id="33" name="Text Placeholder 8">
            <a:extLst>
              <a:ext uri="{FF2B5EF4-FFF2-40B4-BE49-F238E27FC236}">
                <a16:creationId xmlns:a16="http://schemas.microsoft.com/office/drawing/2014/main" id="{60188175-EF50-E446-9901-8DB6319EE265}"/>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descriptor here in one line</a:t>
            </a:r>
          </a:p>
        </p:txBody>
      </p:sp>
      <p:sp>
        <p:nvSpPr>
          <p:cNvPr id="24" name="Text Placeholder 2">
            <a:extLst>
              <a:ext uri="{FF2B5EF4-FFF2-40B4-BE49-F238E27FC236}">
                <a16:creationId xmlns:a16="http://schemas.microsoft.com/office/drawing/2014/main" id="{BC9F2F16-4509-ED48-8C61-EBDC251AA4F7}"/>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5" name="Rectangle 24">
            <a:extLst>
              <a:ext uri="{FF2B5EF4-FFF2-40B4-BE49-F238E27FC236}">
                <a16:creationId xmlns:a16="http://schemas.microsoft.com/office/drawing/2014/main" id="{39654772-54B1-FB47-A783-D25188856F42}"/>
              </a:ext>
              <a:ext uri="{C183D7F6-B498-43B3-948B-1728B52AA6E4}">
                <adec:decorative xmlns:adec="http://schemas.microsoft.com/office/drawing/2017/decorative" val="1"/>
              </a:ext>
            </a:extLst>
          </p:cNvPr>
          <p:cNvSpPr/>
          <p:nvPr userDrawn="1"/>
        </p:nvSpPr>
        <p:spPr>
          <a:xfrm>
            <a:off x="10302294" y="1"/>
            <a:ext cx="1889706" cy="6858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26" name="Picture Placeholder 26">
            <a:extLst>
              <a:ext uri="{FF2B5EF4-FFF2-40B4-BE49-F238E27FC236}">
                <a16:creationId xmlns:a16="http://schemas.microsoft.com/office/drawing/2014/main" id="{381E5142-FB8A-5147-BC6F-464D7C63398B}"/>
              </a:ext>
              <a:ext uri="{C183D7F6-B498-43B3-948B-1728B52AA6E4}">
                <adec:decorative xmlns:adec="http://schemas.microsoft.com/office/drawing/2017/decorative"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a:t>Drag and drop</a:t>
            </a:r>
          </a:p>
          <a:p>
            <a:r>
              <a:rPr lang="en-US"/>
              <a:t>image here</a:t>
            </a:r>
          </a:p>
        </p:txBody>
      </p:sp>
      <p:sp>
        <p:nvSpPr>
          <p:cNvPr id="27" name="Freeform 26">
            <a:extLst>
              <a:ext uri="{FF2B5EF4-FFF2-40B4-BE49-F238E27FC236}">
                <a16:creationId xmlns:a16="http://schemas.microsoft.com/office/drawing/2014/main" id="{84E093B5-C0ED-4149-8C93-8F845C0CD35F}"/>
              </a:ext>
              <a:ext uri="{C183D7F6-B498-43B3-948B-1728B52AA6E4}">
                <adec:decorative xmlns:adec="http://schemas.microsoft.com/office/drawing/2017/decorative"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9" name="Folded Corner 8">
            <a:extLst>
              <a:ext uri="{FF2B5EF4-FFF2-40B4-BE49-F238E27FC236}">
                <a16:creationId xmlns:a16="http://schemas.microsoft.com/office/drawing/2014/main" id="{A9EA0D3E-1EB5-6C47-B6A5-01141846A691}"/>
              </a:ext>
              <a:ext uri="{C183D7F6-B498-43B3-948B-1728B52AA6E4}">
                <adec:decorative xmlns:adec="http://schemas.microsoft.com/office/drawing/2017/decorative"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a:t>
            </a:r>
            <a:r>
              <a:rPr lang="en-US" sz="120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1426860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arkamber_title list image 6">
    <p:spTree>
      <p:nvGrpSpPr>
        <p:cNvPr id="1" name=""/>
        <p:cNvGrpSpPr/>
        <p:nvPr/>
      </p:nvGrpSpPr>
      <p:grpSpPr>
        <a:xfrm>
          <a:off x="0" y="0"/>
          <a:ext cx="0" cy="0"/>
          <a:chOff x="0" y="0"/>
          <a:chExt cx="0" cy="0"/>
        </a:xfrm>
      </p:grpSpPr>
      <p:sp>
        <p:nvSpPr>
          <p:cNvPr id="21" name="Title 7">
            <a:extLst>
              <a:ext uri="{FF2B5EF4-FFF2-40B4-BE49-F238E27FC236}">
                <a16:creationId xmlns:a16="http://schemas.microsoft.com/office/drawing/2014/main" id="{21F55FC5-6EC0-1D44-89F3-CAA881BA464D}"/>
              </a:ext>
            </a:extLst>
          </p:cNvPr>
          <p:cNvSpPr>
            <a:spLocks noGrp="1"/>
          </p:cNvSpPr>
          <p:nvPr>
            <p:ph type="title" hasCustomPrompt="1"/>
          </p:nvPr>
        </p:nvSpPr>
        <p:spPr>
          <a:xfrm>
            <a:off x="762695" y="762000"/>
            <a:ext cx="9555619" cy="458567"/>
          </a:xfrm>
        </p:spPr>
        <p:txBody>
          <a:bodyPr tIns="0" bIns="0"/>
          <a:lstStyle>
            <a:lvl1pPr>
              <a:defRPr/>
            </a:lvl1pPr>
          </a:lstStyle>
          <a:p>
            <a:r>
              <a:rPr lang="en-US"/>
              <a:t>Enter slide title here</a:t>
            </a:r>
          </a:p>
        </p:txBody>
      </p:sp>
      <p:sp>
        <p:nvSpPr>
          <p:cNvPr id="22" name="Text Placeholder 8">
            <a:extLst>
              <a:ext uri="{FF2B5EF4-FFF2-40B4-BE49-F238E27FC236}">
                <a16:creationId xmlns:a16="http://schemas.microsoft.com/office/drawing/2014/main" id="{2E41EC47-AF0E-C548-8733-0D8C1F949CD7}"/>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subtitle or descriptor here in one line</a:t>
            </a:r>
          </a:p>
        </p:txBody>
      </p:sp>
      <p:sp>
        <p:nvSpPr>
          <p:cNvPr id="14" name="Text Placeholder 2">
            <a:extLst>
              <a:ext uri="{FF2B5EF4-FFF2-40B4-BE49-F238E27FC236}">
                <a16:creationId xmlns:a16="http://schemas.microsoft.com/office/drawing/2014/main" id="{FC64057B-2E1A-5F4B-B628-7CAB8090789C}"/>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Rectangle 14">
            <a:extLst>
              <a:ext uri="{FF2B5EF4-FFF2-40B4-BE49-F238E27FC236}">
                <a16:creationId xmlns:a16="http://schemas.microsoft.com/office/drawing/2014/main" id="{4CCCD532-0346-9C43-A536-9B4E1A88F018}"/>
              </a:ext>
              <a:ext uri="{C183D7F6-B498-43B3-948B-1728B52AA6E4}">
                <adec:decorative xmlns:adec="http://schemas.microsoft.com/office/drawing/2017/decorative"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6" name="Picture Placeholder 26">
            <a:extLst>
              <a:ext uri="{FF2B5EF4-FFF2-40B4-BE49-F238E27FC236}">
                <a16:creationId xmlns:a16="http://schemas.microsoft.com/office/drawing/2014/main" id="{2C388734-53C0-4F4F-B5A3-998DC17B4390}"/>
              </a:ext>
              <a:ext uri="{C183D7F6-B498-43B3-948B-1728B52AA6E4}">
                <adec:decorative xmlns:adec="http://schemas.microsoft.com/office/drawing/2017/decorative"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a:t>Drag and drop</a:t>
            </a:r>
          </a:p>
          <a:p>
            <a:r>
              <a:rPr lang="en-US"/>
              <a:t>image here</a:t>
            </a:r>
          </a:p>
        </p:txBody>
      </p:sp>
      <p:sp>
        <p:nvSpPr>
          <p:cNvPr id="17" name="Freeform 16">
            <a:extLst>
              <a:ext uri="{FF2B5EF4-FFF2-40B4-BE49-F238E27FC236}">
                <a16:creationId xmlns:a16="http://schemas.microsoft.com/office/drawing/2014/main" id="{FB5CF599-82DF-0F45-8AD9-F5B69DFB013F}"/>
              </a:ext>
              <a:ext uri="{C183D7F6-B498-43B3-948B-1728B52AA6E4}">
                <adec:decorative xmlns:adec="http://schemas.microsoft.com/office/drawing/2017/decorative"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9" name="Folded Corner 8">
            <a:extLst>
              <a:ext uri="{FF2B5EF4-FFF2-40B4-BE49-F238E27FC236}">
                <a16:creationId xmlns:a16="http://schemas.microsoft.com/office/drawing/2014/main" id="{F6E2EAB5-EFCC-C544-9287-42417CB632B3}"/>
              </a:ext>
              <a:ext uri="{C183D7F6-B498-43B3-948B-1728B52AA6E4}">
                <adec:decorative xmlns:adec="http://schemas.microsoft.com/office/drawing/2017/decorative"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a:t>
            </a:r>
            <a:r>
              <a:rPr lang="en-US" sz="120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5949309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reen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val="1"/>
                </a:ext>
              </a:extLst>
            </p:cNvPr>
            <p:cNvSpPr/>
            <p:nvPr userDrawn="1"/>
          </p:nvSpPr>
          <p:spPr>
            <a:xfrm>
              <a:off x="0" y="0"/>
              <a:ext cx="7123712"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accent1"/>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GB"/>
              <a:t>Click icon to add picture</a:t>
            </a:r>
            <a:endParaRPr lang="en-US"/>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accent1"/>
                </a:solidFill>
                <a:ea typeface="+mn-ea"/>
                <a:cs typeface="+mn-cs"/>
              </a:defRPr>
            </a:lvl1pPr>
          </a:lstStyle>
          <a:p>
            <a:pPr lvl="0"/>
            <a:r>
              <a:rPr lang="en-US"/>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a:t>Enter speaker name</a:t>
            </a:r>
          </a:p>
          <a:p>
            <a:pPr lvl="0"/>
            <a:r>
              <a:rPr lang="en-US"/>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a:t>Month ##, 2019</a:t>
            </a:r>
          </a:p>
        </p:txBody>
      </p:sp>
      <p:sp>
        <p:nvSpPr>
          <p:cNvPr id="10" name="Folded Corner 9">
            <a:extLst>
              <a:ext uri="{FF2B5EF4-FFF2-40B4-BE49-F238E27FC236}">
                <a16:creationId xmlns:a16="http://schemas.microsoft.com/office/drawing/2014/main" id="{4792C46B-1223-8343-9E11-EE5B9C9A2C1C}"/>
              </a:ext>
              <a:ext uri="{C183D7F6-B498-43B3-948B-1728B52AA6E4}">
                <adec:decorative xmlns:adec="http://schemas.microsoft.com/office/drawing/2017/decorative"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Circle cropped image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pic>
        <p:nvPicPr>
          <p:cNvPr id="11" name="Logo">
            <a:extLst>
              <a:ext uri="{FF2B5EF4-FFF2-40B4-BE49-F238E27FC236}">
                <a16:creationId xmlns:a16="http://schemas.microsoft.com/office/drawing/2014/main" id="{AF26F92A-740C-0D42-8A25-EBA14C916ED9}"/>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Tree>
    <p:extLst>
      <p:ext uri="{BB962C8B-B14F-4D97-AF65-F5344CB8AC3E}">
        <p14:creationId xmlns:p14="http://schemas.microsoft.com/office/powerpoint/2010/main" val="40922036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mber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val="1"/>
                </a:ext>
              </a:extLst>
            </p:cNvPr>
            <p:cNvSpPr/>
            <p:nvPr userDrawn="1"/>
          </p:nvSpPr>
          <p:spPr>
            <a:xfrm>
              <a:off x="0" y="0"/>
              <a:ext cx="7123712" cy="13716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accent4"/>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GB"/>
              <a:t>Click icon to add picture</a:t>
            </a:r>
            <a:endParaRPr lang="en-US"/>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accent2"/>
                </a:solidFill>
                <a:ea typeface="+mn-ea"/>
                <a:cs typeface="+mn-cs"/>
              </a:defRPr>
            </a:lvl1pPr>
          </a:lstStyle>
          <a:p>
            <a:pPr lvl="0"/>
            <a:r>
              <a:rPr lang="en-US"/>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a:t>Enter speaker name</a:t>
            </a:r>
          </a:p>
          <a:p>
            <a:pPr lvl="0"/>
            <a:r>
              <a:rPr lang="en-US"/>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a:t>Month ##, 2019</a:t>
            </a:r>
          </a:p>
        </p:txBody>
      </p:sp>
      <p:pic>
        <p:nvPicPr>
          <p:cNvPr id="11" name="Logo">
            <a:extLst>
              <a:ext uri="{FF2B5EF4-FFF2-40B4-BE49-F238E27FC236}">
                <a16:creationId xmlns:a16="http://schemas.microsoft.com/office/drawing/2014/main" id="{DF69DC90-8552-0D4A-A3E8-4D9AFE77A0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12" name="Folded Corner 11">
            <a:extLst>
              <a:ext uri="{FF2B5EF4-FFF2-40B4-BE49-F238E27FC236}">
                <a16:creationId xmlns:a16="http://schemas.microsoft.com/office/drawing/2014/main" id="{F6AF007B-4D89-614C-B39C-E507B0339923}"/>
              </a:ext>
              <a:ext uri="{C183D7F6-B498-43B3-948B-1728B52AA6E4}">
                <adec:decorative xmlns:adec="http://schemas.microsoft.com/office/drawing/2017/decorative"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Circle cropped image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26708212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val="1"/>
                </a:ext>
              </a:extLst>
            </p:cNvPr>
            <p:cNvSpPr/>
            <p:nvPr userDrawn="1"/>
          </p:nvSpPr>
          <p:spPr>
            <a:xfrm>
              <a:off x="0" y="0"/>
              <a:ext cx="7123712" cy="13716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tx2"/>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GB"/>
              <a:t>Click icon to add picture</a:t>
            </a:r>
            <a:endParaRPr lang="en-US"/>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tx2"/>
                </a:solidFill>
                <a:ea typeface="+mn-ea"/>
                <a:cs typeface="+mn-cs"/>
              </a:defRPr>
            </a:lvl1pPr>
          </a:lstStyle>
          <a:p>
            <a:pPr lvl="0"/>
            <a:r>
              <a:rPr lang="en-US"/>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a:t>Enter speaker name</a:t>
            </a:r>
          </a:p>
          <a:p>
            <a:pPr lvl="0"/>
            <a:r>
              <a:rPr lang="en-US"/>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a:t>Month ##, 2019</a:t>
            </a:r>
          </a:p>
        </p:txBody>
      </p:sp>
      <p:pic>
        <p:nvPicPr>
          <p:cNvPr id="11" name="Logo">
            <a:extLst>
              <a:ext uri="{FF2B5EF4-FFF2-40B4-BE49-F238E27FC236}">
                <a16:creationId xmlns:a16="http://schemas.microsoft.com/office/drawing/2014/main" id="{015489F0-76B9-D140-A052-FF64CA75054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12" name="Folded Corner 11">
            <a:extLst>
              <a:ext uri="{FF2B5EF4-FFF2-40B4-BE49-F238E27FC236}">
                <a16:creationId xmlns:a16="http://schemas.microsoft.com/office/drawing/2014/main" id="{B245956C-2C43-5A4E-9B7C-0CEF635019A9}"/>
              </a:ext>
              <a:ext uri="{C183D7F6-B498-43B3-948B-1728B52AA6E4}">
                <adec:decorative xmlns:adec="http://schemas.microsoft.com/office/drawing/2017/decorative"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Circle cropped image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252807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C81C-8E89-D54B-48F2-3E003F2CED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4B47DA-8E88-F09F-2648-BF61F5A9F8AC}"/>
              </a:ext>
            </a:extLst>
          </p:cNvPr>
          <p:cNvSpPr>
            <a:spLocks noGrp="1"/>
          </p:cNvSpPr>
          <p:nvPr>
            <p:ph type="dt" sz="half" idx="10"/>
          </p:nvPr>
        </p:nvSpPr>
        <p:spPr/>
        <p:txBody>
          <a:bodyPr/>
          <a:lstStyle/>
          <a:p>
            <a:fld id="{EC754C87-1350-3642-8A68-5211F08800D4}" type="datetimeFigureOut">
              <a:rPr lang="en-US" smtClean="0"/>
              <a:t>4/5/23</a:t>
            </a:fld>
            <a:endParaRPr lang="en-US"/>
          </a:p>
        </p:txBody>
      </p:sp>
      <p:sp>
        <p:nvSpPr>
          <p:cNvPr id="4" name="Footer Placeholder 3">
            <a:extLst>
              <a:ext uri="{FF2B5EF4-FFF2-40B4-BE49-F238E27FC236}">
                <a16:creationId xmlns:a16="http://schemas.microsoft.com/office/drawing/2014/main" id="{115A4465-7EB2-B313-C07B-11A58DD89A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A5E8DE-E1E9-465F-200C-C56FE5114D25}"/>
              </a:ext>
            </a:extLst>
          </p:cNvPr>
          <p:cNvSpPr>
            <a:spLocks noGrp="1"/>
          </p:cNvSpPr>
          <p:nvPr>
            <p:ph type="sldNum" sz="quarter" idx="12"/>
          </p:nvPr>
        </p:nvSpPr>
        <p:spPr/>
        <p:txBody>
          <a:bodyPr/>
          <a:lstStyle/>
          <a:p>
            <a:fld id="{501E045E-7174-FA49-A688-C4C4F7F93678}" type="slidenum">
              <a:rPr lang="en-US" smtClean="0"/>
              <a:t>‹#›</a:t>
            </a:fld>
            <a:endParaRPr lang="en-US"/>
          </a:p>
        </p:txBody>
      </p:sp>
    </p:spTree>
    <p:extLst>
      <p:ext uri="{BB962C8B-B14F-4D97-AF65-F5344CB8AC3E}">
        <p14:creationId xmlns:p14="http://schemas.microsoft.com/office/powerpoint/2010/main" val="13527127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ue_image title speaker 1">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382CE0-F98A-AE45-AB92-2D4CBA180350}"/>
              </a:ext>
              <a:ext uri="{C183D7F6-B498-43B3-948B-1728B52AA6E4}">
                <adec:decorative xmlns:adec="http://schemas.microsoft.com/office/drawing/2017/decorative" val="1"/>
              </a:ext>
            </a:extLst>
          </p:cNvPr>
          <p:cNvSpPr/>
          <p:nvPr userDrawn="1"/>
        </p:nvSpPr>
        <p:spPr>
          <a:xfrm>
            <a:off x="0" y="0"/>
            <a:ext cx="3561392"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1" name="Group 10">
            <a:extLst>
              <a:ext uri="{FF2B5EF4-FFF2-40B4-BE49-F238E27FC236}">
                <a16:creationId xmlns:a16="http://schemas.microsoft.com/office/drawing/2014/main" id="{DF336BE8-F6BF-A04D-931E-6FB088D00268}"/>
              </a:ext>
              <a:ext uri="{C183D7F6-B498-43B3-948B-1728B52AA6E4}">
                <adec:decorative xmlns:adec="http://schemas.microsoft.com/office/drawing/2017/decorative" val="1"/>
              </a:ext>
            </a:extLst>
          </p:cNvPr>
          <p:cNvGrpSpPr/>
          <p:nvPr userDrawn="1"/>
        </p:nvGrpSpPr>
        <p:grpSpPr>
          <a:xfrm>
            <a:off x="3561392" y="0"/>
            <a:ext cx="8630608" cy="6858000"/>
            <a:chOff x="7123711" y="0"/>
            <a:chExt cx="17263464" cy="13716000"/>
          </a:xfrm>
        </p:grpSpPr>
        <p:sp>
          <p:nvSpPr>
            <p:cNvPr id="12" name="Rectangle 11">
              <a:extLst>
                <a:ext uri="{FF2B5EF4-FFF2-40B4-BE49-F238E27FC236}">
                  <a16:creationId xmlns:a16="http://schemas.microsoft.com/office/drawing/2014/main" id="{C541979C-D28F-D849-9BA0-9F6FC55BFF2C}"/>
                </a:ext>
                <a:ext uri="{C183D7F6-B498-43B3-948B-1728B52AA6E4}">
                  <adec:decorative xmlns:adec="http://schemas.microsoft.com/office/drawing/2017/decorative" val="1"/>
                </a:ext>
              </a:extLst>
            </p:cNvPr>
            <p:cNvSpPr/>
            <p:nvPr userDrawn="1"/>
          </p:nvSpPr>
          <p:spPr>
            <a:xfrm>
              <a:off x="7123711" y="0"/>
              <a:ext cx="17263464" cy="13716000"/>
            </a:xfrm>
            <a:prstGeom prst="rect">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Freeform 32">
              <a:extLst>
                <a:ext uri="{FF2B5EF4-FFF2-40B4-BE49-F238E27FC236}">
                  <a16:creationId xmlns:a16="http://schemas.microsoft.com/office/drawing/2014/main" id="{66A76532-FF72-8A41-A56E-8CCA723A7F98}"/>
                </a:ext>
                <a:ext uri="{C183D7F6-B498-43B3-948B-1728B52AA6E4}">
                  <adec:decorative xmlns:adec="http://schemas.microsoft.com/office/drawing/2017/decorative"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bg2"/>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a:p>
          </p:txBody>
        </p:sp>
      </p:grpSp>
      <p:sp>
        <p:nvSpPr>
          <p:cNvPr id="14" name="Picture Placeholder 35">
            <a:extLst>
              <a:ext uri="{FF2B5EF4-FFF2-40B4-BE49-F238E27FC236}">
                <a16:creationId xmlns:a16="http://schemas.microsoft.com/office/drawing/2014/main" id="{63AB216A-9892-9148-8DE6-B34271142667}"/>
              </a:ext>
              <a:ext uri="{C183D7F6-B498-43B3-948B-1728B52AA6E4}">
                <adec:decorative xmlns:adec="http://schemas.microsoft.com/office/drawing/2017/decorative" val="1"/>
              </a:ext>
            </a:extLst>
          </p:cNvPr>
          <p:cNvSpPr>
            <a:spLocks noGrp="1"/>
          </p:cNvSpPr>
          <p:nvPr>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GB"/>
              <a:t>Click icon to add picture</a:t>
            </a:r>
            <a:endParaRPr lang="en-US"/>
          </a:p>
        </p:txBody>
      </p:sp>
      <p:sp>
        <p:nvSpPr>
          <p:cNvPr id="15" name="Title 6">
            <a:extLst>
              <a:ext uri="{FF2B5EF4-FFF2-40B4-BE49-F238E27FC236}">
                <a16:creationId xmlns:a16="http://schemas.microsoft.com/office/drawing/2014/main" id="{B7BCA3D9-481A-C441-8324-00CC24BFC097}"/>
              </a:ext>
            </a:extLst>
          </p:cNvPr>
          <p:cNvSpPr>
            <a:spLocks noGrp="1"/>
          </p:cNvSpPr>
          <p:nvPr>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bg2"/>
                </a:solidFill>
                <a:ea typeface="+mn-ea"/>
                <a:cs typeface="+mn-cs"/>
              </a:defRPr>
            </a:lvl1pPr>
          </a:lstStyle>
          <a:p>
            <a:pPr lvl="0"/>
            <a:r>
              <a:rPr lang="en-US"/>
              <a:t>Enter slide title here, no longer than three lines.</a:t>
            </a:r>
          </a:p>
        </p:txBody>
      </p:sp>
      <p:sp>
        <p:nvSpPr>
          <p:cNvPr id="16" name="Text Placeholder 5">
            <a:extLst>
              <a:ext uri="{FF2B5EF4-FFF2-40B4-BE49-F238E27FC236}">
                <a16:creationId xmlns:a16="http://schemas.microsoft.com/office/drawing/2014/main" id="{A803E129-C7EB-6947-B27A-F12FEB08977A}"/>
              </a:ext>
            </a:extLst>
          </p:cNvPr>
          <p:cNvSpPr>
            <a:spLocks noGrp="1"/>
          </p:cNvSpPr>
          <p:nvPr>
            <p:ph type="body" sz="quarter" idx="12" hasCustomPrompt="1"/>
          </p:nvPr>
        </p:nvSpPr>
        <p:spPr>
          <a:xfrm>
            <a:off x="5250533" y="3907291"/>
            <a:ext cx="2816332" cy="630238"/>
          </a:xfrm>
        </p:spPr>
        <p:txBody>
          <a:bodyPr>
            <a:noAutofit/>
          </a:bodyPr>
          <a:lstStyle>
            <a:lvl1pPr marL="0" indent="0">
              <a:buNone/>
              <a:defRPr sz="2200"/>
            </a:lvl1pPr>
          </a:lstStyle>
          <a:p>
            <a:pPr lvl="0"/>
            <a:r>
              <a:rPr lang="en-US"/>
              <a:t>Enter speaker name</a:t>
            </a:r>
          </a:p>
          <a:p>
            <a:pPr lvl="0"/>
            <a:r>
              <a:rPr lang="en-US"/>
              <a:t>Enter speaker title</a:t>
            </a:r>
          </a:p>
        </p:txBody>
      </p:sp>
      <p:sp>
        <p:nvSpPr>
          <p:cNvPr id="17" name="Text Placeholder 5">
            <a:extLst>
              <a:ext uri="{FF2B5EF4-FFF2-40B4-BE49-F238E27FC236}">
                <a16:creationId xmlns:a16="http://schemas.microsoft.com/office/drawing/2014/main" id="{FB59EA05-0C38-4F4A-911D-35D6FDB5FE8C}"/>
              </a:ext>
            </a:extLst>
          </p:cNvPr>
          <p:cNvSpPr>
            <a:spLocks noGrp="1"/>
          </p:cNvSpPr>
          <p:nvPr>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a:t>Month ##, 2019</a:t>
            </a:r>
          </a:p>
        </p:txBody>
      </p:sp>
      <p:sp>
        <p:nvSpPr>
          <p:cNvPr id="2" name="TextBox 1">
            <a:extLst>
              <a:ext uri="{FF2B5EF4-FFF2-40B4-BE49-F238E27FC236}">
                <a16:creationId xmlns:a16="http://schemas.microsoft.com/office/drawing/2014/main" id="{1B9A6E06-44BD-BE43-8E63-6101F308A93E}"/>
              </a:ext>
            </a:extLst>
          </p:cNvPr>
          <p:cNvSpPr txBox="1"/>
          <p:nvPr userDrawn="1"/>
        </p:nvSpPr>
        <p:spPr>
          <a:xfrm>
            <a:off x="1082701" y="637674"/>
            <a:ext cx="0" cy="0"/>
          </a:xfrm>
          <a:prstGeom prst="rect">
            <a:avLst/>
          </a:prstGeom>
          <a:noFill/>
        </p:spPr>
        <p:txBody>
          <a:bodyPr wrap="none" lIns="0" tIns="0" rIns="0" bIns="0" rtlCol="0">
            <a:noAutofit/>
          </a:bodyPr>
          <a:lstStyle/>
          <a:p>
            <a:pPr algn="l"/>
            <a:endParaRPr lang="en-US" sz="900">
              <a:latin typeface="LKN Sans" panose="02000503040000020003" pitchFamily="2" charset="0"/>
            </a:endParaRPr>
          </a:p>
        </p:txBody>
      </p:sp>
      <p:pic>
        <p:nvPicPr>
          <p:cNvPr id="19" name="Logo">
            <a:extLst>
              <a:ext uri="{FF2B5EF4-FFF2-40B4-BE49-F238E27FC236}">
                <a16:creationId xmlns:a16="http://schemas.microsoft.com/office/drawing/2014/main" id="{B964DD16-CBBF-214E-8C5B-5F1A01ADA1D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20" name="Folded Corner 19">
            <a:extLst>
              <a:ext uri="{FF2B5EF4-FFF2-40B4-BE49-F238E27FC236}">
                <a16:creationId xmlns:a16="http://schemas.microsoft.com/office/drawing/2014/main" id="{C189F51A-C8AF-1C42-8C18-063E7EBDCBEB}"/>
              </a:ext>
              <a:ext uri="{C183D7F6-B498-43B3-948B-1728B52AA6E4}">
                <adec:decorative xmlns:adec="http://schemas.microsoft.com/office/drawing/2017/decorative"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Circle cropped image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30361261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arkamber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val="1"/>
                </a:ext>
              </a:extLst>
            </p:cNvPr>
            <p:cNvSpPr/>
            <p:nvPr userDrawn="1"/>
          </p:nvSpPr>
          <p:spPr>
            <a:xfrm>
              <a:off x="0" y="0"/>
              <a:ext cx="7123712"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accent2"/>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GB"/>
              <a:t>Click icon to add picture</a:t>
            </a:r>
            <a:endParaRPr lang="en-US"/>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accent2"/>
                </a:solidFill>
                <a:ea typeface="+mn-ea"/>
                <a:cs typeface="+mn-cs"/>
              </a:defRPr>
            </a:lvl1pPr>
          </a:lstStyle>
          <a:p>
            <a:pPr lvl="0"/>
            <a:r>
              <a:rPr lang="en-US"/>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a:t>Enter speaker name</a:t>
            </a:r>
          </a:p>
          <a:p>
            <a:pPr lvl="0"/>
            <a:r>
              <a:rPr lang="en-US"/>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a:t>Month ##, 2019</a:t>
            </a:r>
          </a:p>
        </p:txBody>
      </p:sp>
      <p:pic>
        <p:nvPicPr>
          <p:cNvPr id="11" name="Logo">
            <a:extLst>
              <a:ext uri="{FF2B5EF4-FFF2-40B4-BE49-F238E27FC236}">
                <a16:creationId xmlns:a16="http://schemas.microsoft.com/office/drawing/2014/main" id="{DDE22F9A-B4D4-C44D-A5E6-3FB5E55E4603}"/>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12" name="Folded Corner 11">
            <a:extLst>
              <a:ext uri="{FF2B5EF4-FFF2-40B4-BE49-F238E27FC236}">
                <a16:creationId xmlns:a16="http://schemas.microsoft.com/office/drawing/2014/main" id="{35492DEA-7481-3442-9F18-7B6D51EFF1F6}"/>
              </a:ext>
              <a:ext uri="{C183D7F6-B498-43B3-948B-1728B52AA6E4}">
                <adec:decorative xmlns:adec="http://schemas.microsoft.com/office/drawing/2017/decorative"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Circle cropped image left with placeholder text descriptor on right.</a:t>
            </a:r>
          </a:p>
          <a:p>
            <a:endParaRPr lang="en-US" sz="1200">
              <a:solidFill>
                <a:schemeClr val="tx1"/>
              </a:solidFill>
              <a:latin typeface="Source Sans Pro" charset="0"/>
            </a:endParaRPr>
          </a:p>
          <a:p>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42852061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een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val="1"/>
              </a:ext>
            </a:extLst>
          </p:cNvPr>
          <p:cNvGrpSpPr/>
          <p:nvPr userDrawn="1"/>
        </p:nvGrpSpPr>
        <p:grpSpPr>
          <a:xfrm>
            <a:off x="-1" y="-1409700"/>
            <a:ext cx="12192001" cy="8274424"/>
            <a:chOff x="-2" y="-2819400"/>
            <a:chExt cx="24387178" cy="165488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val="1"/>
                </a:ext>
              </a:extLst>
            </p:cNvPr>
            <p:cNvSpPr/>
            <p:nvPr userDrawn="1"/>
          </p:nvSpPr>
          <p:spPr>
            <a:xfrm rot="5400000">
              <a:off x="10421935" y="-235791"/>
              <a:ext cx="3543301" cy="24387175"/>
            </a:xfrm>
            <a:prstGeom prst="rect">
              <a:avLst/>
            </a:prstGeom>
            <a:solidFill>
              <a:srgbClr val="D7E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sp>
          <p:nvSpPr>
            <p:cNvPr id="18" name="Folded Corner 17">
              <a:extLst>
                <a:ext uri="{FF2B5EF4-FFF2-40B4-BE49-F238E27FC236}">
                  <a16:creationId xmlns:a16="http://schemas.microsoft.com/office/drawing/2014/main" id="{41838FF1-B4BD-FD46-A8E1-E5B0CCB78867}"/>
                </a:ext>
                <a:ext uri="{C183D7F6-B498-43B3-948B-1728B52AA6E4}">
                  <adec:decorative xmlns:adec="http://schemas.microsoft.com/office/drawing/2017/decorative" val="1"/>
                </a:ext>
              </a:extLst>
            </p:cNvPr>
            <p:cNvSpPr/>
            <p:nvPr userDrawn="1"/>
          </p:nvSpPr>
          <p:spPr>
            <a:xfrm>
              <a:off x="0" y="-2819400"/>
              <a:ext cx="7926388" cy="2142877"/>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274320" tIns="274320" rIns="274320"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accent1"/>
                </a:solidFill>
                <a:ea typeface="+mn-ea"/>
                <a:cs typeface="+mn-cs"/>
              </a:defRPr>
            </a:lvl1pPr>
          </a:lstStyle>
          <a:p>
            <a:pPr lvl="0"/>
            <a:r>
              <a:rPr lang="en-US"/>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a:t>Enter name</a:t>
            </a:r>
          </a:p>
        </p:txBody>
      </p:sp>
    </p:spTree>
    <p:extLst>
      <p:ext uri="{BB962C8B-B14F-4D97-AF65-F5344CB8AC3E}">
        <p14:creationId xmlns:p14="http://schemas.microsoft.com/office/powerpoint/2010/main" val="2429829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mber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val="1"/>
                </a:ext>
              </a:extLst>
            </p:cNvPr>
            <p:cNvSpPr/>
            <p:nvPr userDrawn="1"/>
          </p:nvSpPr>
          <p:spPr>
            <a:xfrm rot="5400000">
              <a:off x="10421935" y="-235791"/>
              <a:ext cx="3543301" cy="24387175"/>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accent2"/>
                </a:solidFill>
                <a:ea typeface="+mn-ea"/>
                <a:cs typeface="+mn-cs"/>
              </a:defRPr>
            </a:lvl1pPr>
          </a:lstStyle>
          <a:p>
            <a:pPr lvl="0"/>
            <a:r>
              <a:rPr lang="en-US"/>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a:t>Enter name</a:t>
            </a:r>
          </a:p>
        </p:txBody>
      </p:sp>
      <p:sp>
        <p:nvSpPr>
          <p:cNvPr id="13" name="Folded Corner 12">
            <a:extLst>
              <a:ext uri="{FF2B5EF4-FFF2-40B4-BE49-F238E27FC236}">
                <a16:creationId xmlns:a16="http://schemas.microsoft.com/office/drawing/2014/main" id="{BC84E5C4-8612-1247-BD39-77C4545A6E34}"/>
              </a:ext>
              <a:ext uri="{C183D7F6-B498-43B3-948B-1728B52AA6E4}">
                <adec:decorative xmlns:adec="http://schemas.microsoft.com/office/drawing/2017/decorative"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3026086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d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val="1"/>
                </a:ext>
              </a:extLst>
            </p:cNvPr>
            <p:cNvSpPr/>
            <p:nvPr userDrawn="1"/>
          </p:nvSpPr>
          <p:spPr>
            <a:xfrm rot="5400000">
              <a:off x="10421935" y="-235791"/>
              <a:ext cx="3543301" cy="24387175"/>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tx2"/>
                </a:solidFill>
                <a:ea typeface="+mn-ea"/>
                <a:cs typeface="+mn-cs"/>
              </a:defRPr>
            </a:lvl1pPr>
          </a:lstStyle>
          <a:p>
            <a:pPr lvl="0"/>
            <a:r>
              <a:rPr lang="en-US"/>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a:t>Enter name</a:t>
            </a:r>
          </a:p>
        </p:txBody>
      </p:sp>
      <p:sp>
        <p:nvSpPr>
          <p:cNvPr id="13" name="Folded Corner 12">
            <a:extLst>
              <a:ext uri="{FF2B5EF4-FFF2-40B4-BE49-F238E27FC236}">
                <a16:creationId xmlns:a16="http://schemas.microsoft.com/office/drawing/2014/main" id="{A98B2E77-59DC-3F43-917E-D2B0055EE9C9}"/>
              </a:ext>
              <a:ext uri="{C183D7F6-B498-43B3-948B-1728B52AA6E4}">
                <adec:decorative xmlns:adec="http://schemas.microsoft.com/office/drawing/2017/decorative"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1771584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ue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val="1"/>
                </a:ext>
              </a:extLst>
            </p:cNvPr>
            <p:cNvSpPr/>
            <p:nvPr userDrawn="1"/>
          </p:nvSpPr>
          <p:spPr>
            <a:xfrm rot="5400000">
              <a:off x="10421935" y="-235791"/>
              <a:ext cx="3543301" cy="24387175"/>
            </a:xfrm>
            <a:prstGeom prst="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bg2"/>
                </a:solidFill>
                <a:ea typeface="+mn-ea"/>
                <a:cs typeface="+mn-cs"/>
              </a:defRPr>
            </a:lvl1pPr>
          </a:lstStyle>
          <a:p>
            <a:pPr lvl="0"/>
            <a:r>
              <a:rPr lang="en-US"/>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a:t>Enter name</a:t>
            </a:r>
          </a:p>
        </p:txBody>
      </p:sp>
      <p:sp>
        <p:nvSpPr>
          <p:cNvPr id="10" name="Folded Corner 9">
            <a:extLst>
              <a:ext uri="{FF2B5EF4-FFF2-40B4-BE49-F238E27FC236}">
                <a16:creationId xmlns:a16="http://schemas.microsoft.com/office/drawing/2014/main" id="{6E51536E-05D2-BE41-9F99-CFD299053D58}"/>
              </a:ext>
              <a:ext uri="{C183D7F6-B498-43B3-948B-1728B52AA6E4}">
                <adec:decorative xmlns:adec="http://schemas.microsoft.com/office/drawing/2017/decorative"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408403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arkamber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val="1"/>
                </a:ext>
              </a:extLst>
            </p:cNvPr>
            <p:cNvSpPr/>
            <p:nvPr userDrawn="1"/>
          </p:nvSpPr>
          <p:spPr>
            <a:xfrm rot="5400000">
              <a:off x="10421935" y="-235791"/>
              <a:ext cx="3543301" cy="24387175"/>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accent2"/>
                </a:solidFill>
                <a:ea typeface="+mn-ea"/>
                <a:cs typeface="+mn-cs"/>
              </a:defRPr>
            </a:lvl1pPr>
          </a:lstStyle>
          <a:p>
            <a:pPr lvl="0"/>
            <a:r>
              <a:rPr lang="en-US"/>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a:t>Enter name</a:t>
            </a:r>
          </a:p>
        </p:txBody>
      </p:sp>
      <p:sp>
        <p:nvSpPr>
          <p:cNvPr id="10" name="Folded Corner 9">
            <a:extLst>
              <a:ext uri="{FF2B5EF4-FFF2-40B4-BE49-F238E27FC236}">
                <a16:creationId xmlns:a16="http://schemas.microsoft.com/office/drawing/2014/main" id="{D57FC8E1-2F0B-E242-9CDC-C1A5E0A4DF23}"/>
              </a:ext>
              <a:ext uri="{C183D7F6-B498-43B3-948B-1728B52AA6E4}">
                <adec:decorative xmlns:adec="http://schemas.microsoft.com/office/drawing/2017/decorative"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9012917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reen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D7EBCE"/>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a:off x="5985246" y="649659"/>
              <a:ext cx="12416682" cy="12416682"/>
            </a:xfrm>
            <a:prstGeom prst="ellipse">
              <a:avLst/>
            </a:prstGeom>
            <a:solidFill>
              <a:srgbClr val="E9E5DF"/>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accent1"/>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accent1"/>
                </a:solidFill>
                <a:latin typeface="Community Light" panose="02000303040000020003" pitchFamily="2" charset="0"/>
                <a:ea typeface="+mn-ea"/>
                <a:cs typeface="+mn-cs"/>
              </a:defRPr>
            </a:lvl1pPr>
          </a:lstStyle>
          <a:p>
            <a:pPr lvl="0"/>
            <a:r>
              <a:rPr lang="en-US"/>
              <a:t>Enter a big idea or statement here of no more than 3 lines.</a:t>
            </a:r>
          </a:p>
        </p:txBody>
      </p:sp>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6337001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mber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E9E5DF"/>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accent4"/>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of no more than 3 lines.</a:t>
            </a:r>
          </a:p>
        </p:txBody>
      </p:sp>
      <p:sp>
        <p:nvSpPr>
          <p:cNvPr id="8" name="Folded Corner 7">
            <a:extLst>
              <a:ext uri="{FF2B5EF4-FFF2-40B4-BE49-F238E27FC236}">
                <a16:creationId xmlns:a16="http://schemas.microsoft.com/office/drawing/2014/main" id="{CD16017D-1DDA-6E43-AA7D-7A3F44D22667}"/>
              </a:ext>
              <a:ext uri="{C183D7F6-B498-43B3-948B-1728B52AA6E4}">
                <adec:decorative xmlns:adec="http://schemas.microsoft.com/office/drawing/2017/decorative"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32844586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ed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userDrawn="1"/>
        </p:nvSpPr>
        <p:spPr>
          <a:xfrm>
            <a:off x="1588" y="4437530"/>
            <a:ext cx="12188826" cy="2419579"/>
          </a:xfrm>
          <a:prstGeom prst="rect">
            <a:avLst/>
          </a:prstGeom>
          <a:solidFill>
            <a:srgbClr val="FBE9E3"/>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rgbClr val="B24020"/>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of no more than 3 lines.</a:t>
            </a:r>
          </a:p>
        </p:txBody>
      </p:sp>
      <p:sp>
        <p:nvSpPr>
          <p:cNvPr id="8" name="Folded Corner 7">
            <a:extLst>
              <a:ext uri="{FF2B5EF4-FFF2-40B4-BE49-F238E27FC236}">
                <a16:creationId xmlns:a16="http://schemas.microsoft.com/office/drawing/2014/main" id="{6D50BDD2-6E60-6744-8358-089EE8AB31A0}"/>
              </a:ext>
              <a:ext uri="{C183D7F6-B498-43B3-948B-1728B52AA6E4}">
                <adec:decorative xmlns:adec="http://schemas.microsoft.com/office/drawing/2017/decorative"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73359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C63B6-575A-7292-8E2B-7730B82CF93C}"/>
              </a:ext>
            </a:extLst>
          </p:cNvPr>
          <p:cNvSpPr>
            <a:spLocks noGrp="1"/>
          </p:cNvSpPr>
          <p:nvPr>
            <p:ph type="dt" sz="half" idx="10"/>
          </p:nvPr>
        </p:nvSpPr>
        <p:spPr/>
        <p:txBody>
          <a:bodyPr/>
          <a:lstStyle/>
          <a:p>
            <a:fld id="{EC754C87-1350-3642-8A68-5211F08800D4}" type="datetimeFigureOut">
              <a:rPr lang="en-US" smtClean="0"/>
              <a:t>4/5/23</a:t>
            </a:fld>
            <a:endParaRPr lang="en-US"/>
          </a:p>
        </p:txBody>
      </p:sp>
      <p:sp>
        <p:nvSpPr>
          <p:cNvPr id="3" name="Footer Placeholder 2">
            <a:extLst>
              <a:ext uri="{FF2B5EF4-FFF2-40B4-BE49-F238E27FC236}">
                <a16:creationId xmlns:a16="http://schemas.microsoft.com/office/drawing/2014/main" id="{9BF92F47-92B6-31FF-EF9D-3595D9D138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E367FD-AB09-BE45-2998-72F45871D548}"/>
              </a:ext>
            </a:extLst>
          </p:cNvPr>
          <p:cNvSpPr>
            <a:spLocks noGrp="1"/>
          </p:cNvSpPr>
          <p:nvPr>
            <p:ph type="sldNum" sz="quarter" idx="12"/>
          </p:nvPr>
        </p:nvSpPr>
        <p:spPr/>
        <p:txBody>
          <a:bodyPr/>
          <a:lstStyle/>
          <a:p>
            <a:fld id="{501E045E-7174-FA49-A688-C4C4F7F93678}" type="slidenum">
              <a:rPr lang="en-US" smtClean="0"/>
              <a:t>‹#›</a:t>
            </a:fld>
            <a:endParaRPr lang="en-US"/>
          </a:p>
        </p:txBody>
      </p:sp>
    </p:spTree>
    <p:extLst>
      <p:ext uri="{BB962C8B-B14F-4D97-AF65-F5344CB8AC3E}">
        <p14:creationId xmlns:p14="http://schemas.microsoft.com/office/powerpoint/2010/main" val="16422873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ue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DCE6F2"/>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bg2"/>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of no more than 3 lines.</a:t>
            </a:r>
          </a:p>
        </p:txBody>
      </p:sp>
      <p:sp>
        <p:nvSpPr>
          <p:cNvPr id="8" name="Folded Corner 7">
            <a:extLst>
              <a:ext uri="{FF2B5EF4-FFF2-40B4-BE49-F238E27FC236}">
                <a16:creationId xmlns:a16="http://schemas.microsoft.com/office/drawing/2014/main" id="{2775E3D0-707F-3B4A-813F-B61BE1E68D39}"/>
              </a:ext>
              <a:ext uri="{C183D7F6-B498-43B3-948B-1728B52AA6E4}">
                <adec:decorative xmlns:adec="http://schemas.microsoft.com/office/drawing/2017/decorative"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998748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arkamber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E9E5DF"/>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accent2"/>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of no more than 3 lines.</a:t>
            </a:r>
          </a:p>
        </p:txBody>
      </p:sp>
      <p:sp>
        <p:nvSpPr>
          <p:cNvPr id="8" name="Folded Corner 7">
            <a:extLst>
              <a:ext uri="{FF2B5EF4-FFF2-40B4-BE49-F238E27FC236}">
                <a16:creationId xmlns:a16="http://schemas.microsoft.com/office/drawing/2014/main" id="{F25833F7-23DB-174A-8262-FD59F327E8CF}"/>
              </a:ext>
              <a:ext uri="{C183D7F6-B498-43B3-948B-1728B52AA6E4}">
                <adec:decorative xmlns:adec="http://schemas.microsoft.com/office/drawing/2017/decorative"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3097089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green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val="1"/>
                </a:ext>
              </a:extLst>
            </p:cNvPr>
            <p:cNvSpPr/>
            <p:nvPr/>
          </p:nvSpPr>
          <p:spPr>
            <a:xfrm>
              <a:off x="0" y="0"/>
              <a:ext cx="24387175" cy="13716000"/>
            </a:xfrm>
            <a:prstGeom prst="rect">
              <a:avLst/>
            </a:prstGeom>
            <a:solidFill>
              <a:srgbClr val="D7E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val="1"/>
                </a:ext>
              </a:extLst>
            </p:cNvPr>
            <p:cNvSpPr/>
            <p:nvPr/>
          </p:nvSpPr>
          <p:spPr>
            <a:xfrm>
              <a:off x="21799296" y="0"/>
              <a:ext cx="2587879"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accent1"/>
                </a:solidFill>
                <a:latin typeface="Community Light" panose="02000303040000020003" pitchFamily="2" charset="0"/>
                <a:ea typeface="+mn-ea"/>
                <a:cs typeface="+mn-cs"/>
              </a:defRPr>
            </a:lvl1pPr>
          </a:lstStyle>
          <a:p>
            <a:r>
              <a:rPr lang="en-US"/>
              <a:t>Key word</a:t>
            </a:r>
            <a:br>
              <a:rPr lang="en-US"/>
            </a:br>
            <a:r>
              <a:rPr lang="en-US"/>
              <a:t>Key word</a:t>
            </a:r>
            <a:br>
              <a:rPr lang="en-US"/>
            </a:br>
            <a:r>
              <a:rPr lang="en-US"/>
              <a:t>Key word</a:t>
            </a:r>
            <a:br>
              <a:rPr lang="en-US"/>
            </a:br>
            <a:r>
              <a:rPr lang="en-US"/>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011188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amber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val="1"/>
                </a:ext>
              </a:extLst>
            </p:cNvPr>
            <p:cNvSpPr/>
            <p:nvPr/>
          </p:nvSpPr>
          <p:spPr>
            <a:xfrm>
              <a:off x="0" y="0"/>
              <a:ext cx="24387175"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val="1"/>
                </a:ext>
              </a:extLst>
            </p:cNvPr>
            <p:cNvSpPr/>
            <p:nvPr/>
          </p:nvSpPr>
          <p:spPr>
            <a:xfrm>
              <a:off x="21799296" y="0"/>
              <a:ext cx="2587879" cy="137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accent2"/>
                </a:solidFill>
                <a:latin typeface="Community Light" panose="02000303040000020003" pitchFamily="2" charset="0"/>
                <a:ea typeface="+mn-ea"/>
                <a:cs typeface="+mn-cs"/>
              </a:defRPr>
            </a:lvl1pPr>
          </a:lstStyle>
          <a:p>
            <a:r>
              <a:rPr lang="en-US"/>
              <a:t>Key word</a:t>
            </a:r>
            <a:br>
              <a:rPr lang="en-US"/>
            </a:br>
            <a:r>
              <a:rPr lang="en-US"/>
              <a:t>Key word</a:t>
            </a:r>
            <a:br>
              <a:rPr lang="en-US"/>
            </a:br>
            <a:r>
              <a:rPr lang="en-US"/>
              <a:t>Key word</a:t>
            </a:r>
            <a:br>
              <a:rPr lang="en-US"/>
            </a:br>
            <a:r>
              <a:rPr lang="en-US"/>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2787476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red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val="1"/>
                </a:ext>
              </a:extLst>
            </p:cNvPr>
            <p:cNvSpPr/>
            <p:nvPr/>
          </p:nvSpPr>
          <p:spPr>
            <a:xfrm>
              <a:off x="0" y="0"/>
              <a:ext cx="24387175"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val="1"/>
                </a:ext>
              </a:extLst>
            </p:cNvPr>
            <p:cNvSpPr/>
            <p:nvPr/>
          </p:nvSpPr>
          <p:spPr>
            <a:xfrm>
              <a:off x="21799296" y="0"/>
              <a:ext cx="2587879"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tx2"/>
                </a:solidFill>
                <a:latin typeface="Community Light" panose="02000303040000020003" pitchFamily="2" charset="0"/>
                <a:ea typeface="+mn-ea"/>
                <a:cs typeface="+mn-cs"/>
              </a:defRPr>
            </a:lvl1pPr>
          </a:lstStyle>
          <a:p>
            <a:r>
              <a:rPr lang="en-US"/>
              <a:t>Key word</a:t>
            </a:r>
            <a:br>
              <a:rPr lang="en-US"/>
            </a:br>
            <a:r>
              <a:rPr lang="en-US"/>
              <a:t>Key word</a:t>
            </a:r>
            <a:br>
              <a:rPr lang="en-US"/>
            </a:br>
            <a:r>
              <a:rPr lang="en-US"/>
              <a:t>Key word</a:t>
            </a:r>
            <a:br>
              <a:rPr lang="en-US"/>
            </a:br>
            <a:r>
              <a:rPr lang="en-US"/>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6221113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ue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val="1"/>
                </a:ext>
              </a:extLst>
            </p:cNvPr>
            <p:cNvSpPr/>
            <p:nvPr/>
          </p:nvSpPr>
          <p:spPr>
            <a:xfrm>
              <a:off x="0" y="0"/>
              <a:ext cx="24387175" cy="13716000"/>
            </a:xfrm>
            <a:prstGeom prst="rect">
              <a:avLst/>
            </a:prstGeom>
            <a:solidFill>
              <a:srgbClr val="DCE6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val="1"/>
                </a:ext>
              </a:extLst>
            </p:cNvPr>
            <p:cNvSpPr/>
            <p:nvPr/>
          </p:nvSpPr>
          <p:spPr>
            <a:xfrm>
              <a:off x="21799296" y="0"/>
              <a:ext cx="2587879" cy="137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bg2"/>
                </a:solidFill>
                <a:latin typeface="Community Light" panose="02000303040000020003" pitchFamily="2" charset="0"/>
                <a:ea typeface="+mn-ea"/>
                <a:cs typeface="+mn-cs"/>
              </a:defRPr>
            </a:lvl1pPr>
          </a:lstStyle>
          <a:p>
            <a:r>
              <a:rPr lang="en-US"/>
              <a:t>Key word</a:t>
            </a:r>
            <a:br>
              <a:rPr lang="en-US"/>
            </a:br>
            <a:r>
              <a:rPr lang="en-US"/>
              <a:t>Key word</a:t>
            </a:r>
            <a:br>
              <a:rPr lang="en-US"/>
            </a:br>
            <a:r>
              <a:rPr lang="en-US"/>
              <a:t>Key word</a:t>
            </a:r>
            <a:br>
              <a:rPr lang="en-US"/>
            </a:br>
            <a:r>
              <a:rPr lang="en-US"/>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77548385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arkamber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val="1"/>
                </a:ext>
              </a:extLst>
            </p:cNvPr>
            <p:cNvSpPr/>
            <p:nvPr/>
          </p:nvSpPr>
          <p:spPr>
            <a:xfrm>
              <a:off x="0" y="0"/>
              <a:ext cx="24387175"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val="1"/>
                </a:ext>
              </a:extLst>
            </p:cNvPr>
            <p:cNvSpPr/>
            <p:nvPr/>
          </p:nvSpPr>
          <p:spPr>
            <a:xfrm>
              <a:off x="21799296" y="0"/>
              <a:ext cx="2587879"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accent2"/>
                </a:solidFill>
                <a:latin typeface="Community Light" panose="02000303040000020003" pitchFamily="2" charset="0"/>
                <a:ea typeface="+mn-ea"/>
                <a:cs typeface="+mn-cs"/>
              </a:defRPr>
            </a:lvl1pPr>
          </a:lstStyle>
          <a:p>
            <a:r>
              <a:rPr lang="en-US"/>
              <a:t>Key word</a:t>
            </a:r>
            <a:br>
              <a:rPr lang="en-US"/>
            </a:br>
            <a:r>
              <a:rPr lang="en-US"/>
              <a:t>Key word</a:t>
            </a:r>
            <a:br>
              <a:rPr lang="en-US"/>
            </a:br>
            <a:r>
              <a:rPr lang="en-US"/>
              <a:t>Key word</a:t>
            </a:r>
            <a:br>
              <a:rPr lang="en-US"/>
            </a:br>
            <a:r>
              <a:rPr lang="en-US"/>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a:t>
            </a:r>
            <a:r>
              <a:rPr lang="en-US" sz="120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0296268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green_large image title 1">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90F58FE5-91CE-C448-A11E-5E9470106D18}"/>
              </a:ext>
              <a:ext uri="{C183D7F6-B498-43B3-948B-1728B52AA6E4}">
                <adec:decorative xmlns:adec="http://schemas.microsoft.com/office/drawing/2017/decorative"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a:t>Drag and drop</a:t>
            </a:r>
          </a:p>
          <a:p>
            <a:r>
              <a:rPr lang="en-US"/>
              <a:t>image here</a:t>
            </a:r>
          </a:p>
        </p:txBody>
      </p:sp>
      <p:sp>
        <p:nvSpPr>
          <p:cNvPr id="3" name="Title 2">
            <a:extLst>
              <a:ext uri="{FF2B5EF4-FFF2-40B4-BE49-F238E27FC236}">
                <a16:creationId xmlns:a16="http://schemas.microsoft.com/office/drawing/2014/main" id="{DE3303EE-BD42-5149-ACCE-4BD85ABC8690}"/>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accent1"/>
                </a:solidFill>
                <a:ea typeface="+mn-ea"/>
                <a:cs typeface="+mn-cs"/>
              </a:defRPr>
            </a:lvl1pPr>
          </a:lstStyle>
          <a:p>
            <a:pPr marL="0" lvl="0" indent="0">
              <a:spcBef>
                <a:spcPts val="1000"/>
              </a:spcBef>
              <a:buFontTx/>
            </a:pPr>
            <a:r>
              <a:rPr lang="en-US"/>
              <a:t>Enter slide title here in two lines or less</a:t>
            </a:r>
          </a:p>
        </p:txBody>
      </p:sp>
      <p:sp>
        <p:nvSpPr>
          <p:cNvPr id="13" name="Text Placeholder 9">
            <a:extLst>
              <a:ext uri="{FF2B5EF4-FFF2-40B4-BE49-F238E27FC236}">
                <a16:creationId xmlns:a16="http://schemas.microsoft.com/office/drawing/2014/main" id="{592C9E42-194E-F843-A08A-A45C646B692C}"/>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here</a:t>
            </a:r>
          </a:p>
        </p:txBody>
      </p:sp>
      <p:sp>
        <p:nvSpPr>
          <p:cNvPr id="15" name="Text Placeholder 2">
            <a:extLst>
              <a:ext uri="{FF2B5EF4-FFF2-40B4-BE49-F238E27FC236}">
                <a16:creationId xmlns:a16="http://schemas.microsoft.com/office/drawing/2014/main" id="{75F338CF-F351-934D-A928-57EC0A1B2729}"/>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a:t>Month DD, YYYY</a:t>
            </a:r>
          </a:p>
        </p:txBody>
      </p:sp>
      <p:pic>
        <p:nvPicPr>
          <p:cNvPr id="8" name="Logo">
            <a:extLst>
              <a:ext uri="{FF2B5EF4-FFF2-40B4-BE49-F238E27FC236}">
                <a16:creationId xmlns:a16="http://schemas.microsoft.com/office/drawing/2014/main" id="{D0955B37-9829-404D-93B5-1A2D7230E89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9" name="Folded Corner 8">
            <a:extLst>
              <a:ext uri="{FF2B5EF4-FFF2-40B4-BE49-F238E27FC236}">
                <a16:creationId xmlns:a16="http://schemas.microsoft.com/office/drawing/2014/main" id="{98955C2A-EDDD-7D48-961D-B0753ED6691D}"/>
              </a:ext>
              <a:ext uri="{C183D7F6-B498-43B3-948B-1728B52AA6E4}">
                <adec:decorative xmlns:adec="http://schemas.microsoft.com/office/drawing/2017/decorative"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Large circle cropped image bled off left, titles, dates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Tips: </a:t>
            </a:r>
            <a:r>
              <a:rPr lang="en-US" sz="1200" b="0">
                <a:solidFill>
                  <a:schemeClr val="tx1"/>
                </a:solidFill>
                <a:latin typeface="Source Sans Pro" charset="0"/>
                <a:ea typeface="Source Sans Pro" charset="0"/>
                <a:cs typeface="Source Sans Pro" charset="0"/>
              </a:rPr>
              <a:t>Use when a big image adds to the title and info.</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1840256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amber_large image title 1">
    <p:bg>
      <p:bgPr>
        <a:solidFill>
          <a:srgbClr val="FDFAF5"/>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90F58FE5-91CE-C448-A11E-5E9470106D18}"/>
              </a:ext>
              <a:ext uri="{C183D7F6-B498-43B3-948B-1728B52AA6E4}">
                <adec:decorative xmlns:adec="http://schemas.microsoft.com/office/drawing/2017/decorative"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a:t>Drag and drop</a:t>
            </a:r>
          </a:p>
          <a:p>
            <a:r>
              <a:rPr lang="en-US"/>
              <a:t>image here</a:t>
            </a:r>
          </a:p>
        </p:txBody>
      </p:sp>
      <p:sp>
        <p:nvSpPr>
          <p:cNvPr id="3" name="Title 2">
            <a:extLst>
              <a:ext uri="{FF2B5EF4-FFF2-40B4-BE49-F238E27FC236}">
                <a16:creationId xmlns:a16="http://schemas.microsoft.com/office/drawing/2014/main" id="{DE3303EE-BD42-5149-ACCE-4BD85ABC8690}"/>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accent2"/>
                </a:solidFill>
                <a:ea typeface="+mn-ea"/>
                <a:cs typeface="+mn-cs"/>
              </a:defRPr>
            </a:lvl1pPr>
          </a:lstStyle>
          <a:p>
            <a:pPr marL="0" lvl="0" indent="0">
              <a:spcBef>
                <a:spcPts val="1000"/>
              </a:spcBef>
              <a:buFontTx/>
            </a:pPr>
            <a:r>
              <a:rPr lang="en-US"/>
              <a:t>Enter slide title here in two lines or less</a:t>
            </a:r>
          </a:p>
        </p:txBody>
      </p:sp>
      <p:sp>
        <p:nvSpPr>
          <p:cNvPr id="13" name="Text Placeholder 9">
            <a:extLst>
              <a:ext uri="{FF2B5EF4-FFF2-40B4-BE49-F238E27FC236}">
                <a16:creationId xmlns:a16="http://schemas.microsoft.com/office/drawing/2014/main" id="{592C9E42-194E-F843-A08A-A45C646B692C}"/>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here</a:t>
            </a:r>
          </a:p>
        </p:txBody>
      </p:sp>
      <p:sp>
        <p:nvSpPr>
          <p:cNvPr id="15" name="Text Placeholder 2">
            <a:extLst>
              <a:ext uri="{FF2B5EF4-FFF2-40B4-BE49-F238E27FC236}">
                <a16:creationId xmlns:a16="http://schemas.microsoft.com/office/drawing/2014/main" id="{75F338CF-F351-934D-A928-57EC0A1B2729}"/>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a:t>Month DD, YYYY</a:t>
            </a:r>
          </a:p>
        </p:txBody>
      </p:sp>
      <p:pic>
        <p:nvPicPr>
          <p:cNvPr id="9" name="Logo">
            <a:extLst>
              <a:ext uri="{FF2B5EF4-FFF2-40B4-BE49-F238E27FC236}">
                <a16:creationId xmlns:a16="http://schemas.microsoft.com/office/drawing/2014/main" id="{0B3FA607-5292-C14B-94F0-D09C36C374DB}"/>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8" name="Folded Corner 7">
            <a:extLst>
              <a:ext uri="{FF2B5EF4-FFF2-40B4-BE49-F238E27FC236}">
                <a16:creationId xmlns:a16="http://schemas.microsoft.com/office/drawing/2014/main" id="{323A79E1-C966-CC49-8A23-005BF746F54D}"/>
              </a:ext>
              <a:ext uri="{C183D7F6-B498-43B3-948B-1728B52AA6E4}">
                <adec:decorative xmlns:adec="http://schemas.microsoft.com/office/drawing/2017/decorative"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Large circle cropped image bled off left, titles, dates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Tips: </a:t>
            </a:r>
            <a:r>
              <a:rPr lang="en-US" sz="1200" b="0">
                <a:solidFill>
                  <a:schemeClr val="tx1"/>
                </a:solidFill>
                <a:latin typeface="Source Sans Pro" charset="0"/>
                <a:ea typeface="Source Sans Pro" charset="0"/>
                <a:cs typeface="Source Sans Pro" charset="0"/>
              </a:rPr>
              <a:t>Use when a big image adds to the title and info.</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2808704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red_large image title 1">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BE7B47B-76A6-2F47-A086-BFF50F8E72C0}"/>
              </a:ext>
              <a:ext uri="{C183D7F6-B498-43B3-948B-1728B52AA6E4}">
                <adec:decorative xmlns:adec="http://schemas.microsoft.com/office/drawing/2017/decorative"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a:t>Drag and drop</a:t>
            </a:r>
          </a:p>
          <a:p>
            <a:r>
              <a:rPr lang="en-US"/>
              <a:t>image here</a:t>
            </a:r>
          </a:p>
        </p:txBody>
      </p:sp>
      <p:sp>
        <p:nvSpPr>
          <p:cNvPr id="9" name="Title 2">
            <a:extLst>
              <a:ext uri="{FF2B5EF4-FFF2-40B4-BE49-F238E27FC236}">
                <a16:creationId xmlns:a16="http://schemas.microsoft.com/office/drawing/2014/main" id="{7D16DC31-BAB2-F04F-AF40-943D4F5CBB93}"/>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tx2"/>
                </a:solidFill>
                <a:ea typeface="+mn-ea"/>
                <a:cs typeface="+mn-cs"/>
              </a:defRPr>
            </a:lvl1pPr>
          </a:lstStyle>
          <a:p>
            <a:pPr marL="0" lvl="0" indent="0">
              <a:spcBef>
                <a:spcPts val="1000"/>
              </a:spcBef>
              <a:buFontTx/>
            </a:pPr>
            <a:r>
              <a:rPr lang="en-US"/>
              <a:t>Enter slide title here in two lines or less</a:t>
            </a:r>
          </a:p>
        </p:txBody>
      </p:sp>
      <p:sp>
        <p:nvSpPr>
          <p:cNvPr id="10" name="Text Placeholder 9">
            <a:extLst>
              <a:ext uri="{FF2B5EF4-FFF2-40B4-BE49-F238E27FC236}">
                <a16:creationId xmlns:a16="http://schemas.microsoft.com/office/drawing/2014/main" id="{64EC28A6-FC7D-434F-BBF9-CC4448DABBE6}"/>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here</a:t>
            </a:r>
          </a:p>
        </p:txBody>
      </p:sp>
      <p:sp>
        <p:nvSpPr>
          <p:cNvPr id="12" name="Text Placeholder 2">
            <a:extLst>
              <a:ext uri="{FF2B5EF4-FFF2-40B4-BE49-F238E27FC236}">
                <a16:creationId xmlns:a16="http://schemas.microsoft.com/office/drawing/2014/main" id="{EA4CF2BE-E04A-3440-9F86-1C793D5CF968}"/>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a:t>Month DD, YYYY</a:t>
            </a:r>
          </a:p>
        </p:txBody>
      </p:sp>
      <p:pic>
        <p:nvPicPr>
          <p:cNvPr id="13" name="Logo">
            <a:extLst>
              <a:ext uri="{FF2B5EF4-FFF2-40B4-BE49-F238E27FC236}">
                <a16:creationId xmlns:a16="http://schemas.microsoft.com/office/drawing/2014/main" id="{4F9DB24D-DFA0-CA48-8E94-5189E3A2B90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11" name="Folded Corner 10">
            <a:extLst>
              <a:ext uri="{FF2B5EF4-FFF2-40B4-BE49-F238E27FC236}">
                <a16:creationId xmlns:a16="http://schemas.microsoft.com/office/drawing/2014/main" id="{48EDDB0C-EC6C-DC4B-8F2B-CA578103A2C4}"/>
              </a:ext>
              <a:ext uri="{C183D7F6-B498-43B3-948B-1728B52AA6E4}">
                <adec:decorative xmlns:adec="http://schemas.microsoft.com/office/drawing/2017/decorative"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Large circle cropped image bled off left, titles, dates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Tips: </a:t>
            </a:r>
            <a:r>
              <a:rPr lang="en-US" sz="1200" b="0">
                <a:solidFill>
                  <a:schemeClr val="tx1"/>
                </a:solidFill>
                <a:latin typeface="Source Sans Pro" charset="0"/>
                <a:ea typeface="Source Sans Pro" charset="0"/>
                <a:cs typeface="Source Sans Pro" charset="0"/>
              </a:rPr>
              <a:t>Use when a big image adds to the title and info.</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81771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A300-EB21-387D-9EE6-6751EF5A7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E8786E-833D-C52B-8CDF-4141965CC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F7673F-FCBC-0D7D-BC73-188307630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220947-5641-1980-A66E-BEAAE2F1DD33}"/>
              </a:ext>
            </a:extLst>
          </p:cNvPr>
          <p:cNvSpPr>
            <a:spLocks noGrp="1"/>
          </p:cNvSpPr>
          <p:nvPr>
            <p:ph type="dt" sz="half" idx="10"/>
          </p:nvPr>
        </p:nvSpPr>
        <p:spPr/>
        <p:txBody>
          <a:bodyPr/>
          <a:lstStyle/>
          <a:p>
            <a:fld id="{EC754C87-1350-3642-8A68-5211F08800D4}" type="datetimeFigureOut">
              <a:rPr lang="en-US" smtClean="0"/>
              <a:t>4/5/23</a:t>
            </a:fld>
            <a:endParaRPr lang="en-US"/>
          </a:p>
        </p:txBody>
      </p:sp>
      <p:sp>
        <p:nvSpPr>
          <p:cNvPr id="6" name="Footer Placeholder 5">
            <a:extLst>
              <a:ext uri="{FF2B5EF4-FFF2-40B4-BE49-F238E27FC236}">
                <a16:creationId xmlns:a16="http://schemas.microsoft.com/office/drawing/2014/main" id="{16DA6B7B-6E71-A609-B73E-C70DD61DD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618F6-175F-5AAE-D285-D50C1C3331CC}"/>
              </a:ext>
            </a:extLst>
          </p:cNvPr>
          <p:cNvSpPr>
            <a:spLocks noGrp="1"/>
          </p:cNvSpPr>
          <p:nvPr>
            <p:ph type="sldNum" sz="quarter" idx="12"/>
          </p:nvPr>
        </p:nvSpPr>
        <p:spPr/>
        <p:txBody>
          <a:bodyPr/>
          <a:lstStyle/>
          <a:p>
            <a:fld id="{501E045E-7174-FA49-A688-C4C4F7F93678}" type="slidenum">
              <a:rPr lang="en-US" smtClean="0"/>
              <a:t>‹#›</a:t>
            </a:fld>
            <a:endParaRPr lang="en-US"/>
          </a:p>
        </p:txBody>
      </p:sp>
    </p:spTree>
    <p:extLst>
      <p:ext uri="{BB962C8B-B14F-4D97-AF65-F5344CB8AC3E}">
        <p14:creationId xmlns:p14="http://schemas.microsoft.com/office/powerpoint/2010/main" val="122188800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ue_large image title 1">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BE7B47B-76A6-2F47-A086-BFF50F8E72C0}"/>
              </a:ext>
              <a:ext uri="{C183D7F6-B498-43B3-948B-1728B52AA6E4}">
                <adec:decorative xmlns:adec="http://schemas.microsoft.com/office/drawing/2017/decorative"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a:t>Drag and drop</a:t>
            </a:r>
          </a:p>
          <a:p>
            <a:r>
              <a:rPr lang="en-US"/>
              <a:t>image here</a:t>
            </a:r>
          </a:p>
        </p:txBody>
      </p:sp>
      <p:sp>
        <p:nvSpPr>
          <p:cNvPr id="9" name="Title 2">
            <a:extLst>
              <a:ext uri="{FF2B5EF4-FFF2-40B4-BE49-F238E27FC236}">
                <a16:creationId xmlns:a16="http://schemas.microsoft.com/office/drawing/2014/main" id="{7D16DC31-BAB2-F04F-AF40-943D4F5CBB93}"/>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bg2"/>
                </a:solidFill>
                <a:ea typeface="+mn-ea"/>
                <a:cs typeface="+mn-cs"/>
              </a:defRPr>
            </a:lvl1pPr>
          </a:lstStyle>
          <a:p>
            <a:pPr marL="0" lvl="0" indent="0">
              <a:spcBef>
                <a:spcPts val="1000"/>
              </a:spcBef>
              <a:buFontTx/>
            </a:pPr>
            <a:r>
              <a:rPr lang="en-US"/>
              <a:t>Enter slide title here in two lines or less</a:t>
            </a:r>
          </a:p>
        </p:txBody>
      </p:sp>
      <p:sp>
        <p:nvSpPr>
          <p:cNvPr id="10" name="Text Placeholder 9">
            <a:extLst>
              <a:ext uri="{FF2B5EF4-FFF2-40B4-BE49-F238E27FC236}">
                <a16:creationId xmlns:a16="http://schemas.microsoft.com/office/drawing/2014/main" id="{64EC28A6-FC7D-434F-BBF9-CC4448DABBE6}"/>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here</a:t>
            </a:r>
          </a:p>
        </p:txBody>
      </p:sp>
      <p:sp>
        <p:nvSpPr>
          <p:cNvPr id="12" name="Text Placeholder 2">
            <a:extLst>
              <a:ext uri="{FF2B5EF4-FFF2-40B4-BE49-F238E27FC236}">
                <a16:creationId xmlns:a16="http://schemas.microsoft.com/office/drawing/2014/main" id="{EA4CF2BE-E04A-3440-9F86-1C793D5CF968}"/>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a:t>Month DD, YYYY</a:t>
            </a:r>
          </a:p>
        </p:txBody>
      </p:sp>
      <p:pic>
        <p:nvPicPr>
          <p:cNvPr id="13" name="Logo">
            <a:extLst>
              <a:ext uri="{FF2B5EF4-FFF2-40B4-BE49-F238E27FC236}">
                <a16:creationId xmlns:a16="http://schemas.microsoft.com/office/drawing/2014/main" id="{DB0CB8BE-B73F-4F41-BDEF-31F309A14023}"/>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11" name="Folded Corner 10">
            <a:extLst>
              <a:ext uri="{FF2B5EF4-FFF2-40B4-BE49-F238E27FC236}">
                <a16:creationId xmlns:a16="http://schemas.microsoft.com/office/drawing/2014/main" id="{ADF0452C-9990-7740-926A-2F83975222AD}"/>
              </a:ext>
              <a:ext uri="{C183D7F6-B498-43B3-948B-1728B52AA6E4}">
                <adec:decorative xmlns:adec="http://schemas.microsoft.com/office/drawing/2017/decorative"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Large circle cropped image bled off left, titles, dates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Tips: </a:t>
            </a:r>
            <a:r>
              <a:rPr lang="en-US" sz="1200" b="0">
                <a:solidFill>
                  <a:schemeClr val="tx1"/>
                </a:solidFill>
                <a:latin typeface="Source Sans Pro" charset="0"/>
                <a:ea typeface="Source Sans Pro" charset="0"/>
                <a:cs typeface="Source Sans Pro" charset="0"/>
              </a:rPr>
              <a:t>Use when a big image adds to the title and info.</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685838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arkamber_large image title 1">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BE7B47B-76A6-2F47-A086-BFF50F8E72C0}"/>
              </a:ext>
              <a:ext uri="{C183D7F6-B498-43B3-948B-1728B52AA6E4}">
                <adec:decorative xmlns:adec="http://schemas.microsoft.com/office/drawing/2017/decorative"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a:t>Drag and drop</a:t>
            </a:r>
          </a:p>
          <a:p>
            <a:r>
              <a:rPr lang="en-US"/>
              <a:t>image here</a:t>
            </a:r>
          </a:p>
        </p:txBody>
      </p:sp>
      <p:sp>
        <p:nvSpPr>
          <p:cNvPr id="9" name="Title 2">
            <a:extLst>
              <a:ext uri="{FF2B5EF4-FFF2-40B4-BE49-F238E27FC236}">
                <a16:creationId xmlns:a16="http://schemas.microsoft.com/office/drawing/2014/main" id="{7D16DC31-BAB2-F04F-AF40-943D4F5CBB93}"/>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accent2"/>
                </a:solidFill>
                <a:ea typeface="+mn-ea"/>
                <a:cs typeface="+mn-cs"/>
              </a:defRPr>
            </a:lvl1pPr>
          </a:lstStyle>
          <a:p>
            <a:pPr marL="0" lvl="0" indent="0">
              <a:spcBef>
                <a:spcPts val="1000"/>
              </a:spcBef>
              <a:buFontTx/>
            </a:pPr>
            <a:r>
              <a:rPr lang="en-US"/>
              <a:t>Enter slide title here in two lines or less</a:t>
            </a:r>
          </a:p>
        </p:txBody>
      </p:sp>
      <p:sp>
        <p:nvSpPr>
          <p:cNvPr id="10" name="Text Placeholder 9">
            <a:extLst>
              <a:ext uri="{FF2B5EF4-FFF2-40B4-BE49-F238E27FC236}">
                <a16:creationId xmlns:a16="http://schemas.microsoft.com/office/drawing/2014/main" id="{64EC28A6-FC7D-434F-BBF9-CC4448DABBE6}"/>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a:t>Enter subtitle here</a:t>
            </a:r>
          </a:p>
        </p:txBody>
      </p:sp>
      <p:sp>
        <p:nvSpPr>
          <p:cNvPr id="12" name="Text Placeholder 2">
            <a:extLst>
              <a:ext uri="{FF2B5EF4-FFF2-40B4-BE49-F238E27FC236}">
                <a16:creationId xmlns:a16="http://schemas.microsoft.com/office/drawing/2014/main" id="{EA4CF2BE-E04A-3440-9F86-1C793D5CF968}"/>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a:t>Month DD, YYYY</a:t>
            </a:r>
          </a:p>
        </p:txBody>
      </p:sp>
      <p:pic>
        <p:nvPicPr>
          <p:cNvPr id="8" name="Logo">
            <a:extLst>
              <a:ext uri="{FF2B5EF4-FFF2-40B4-BE49-F238E27FC236}">
                <a16:creationId xmlns:a16="http://schemas.microsoft.com/office/drawing/2014/main" id="{49DA8345-1832-E74A-8BE1-A0B68E1D668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11" name="Folded Corner 10">
            <a:extLst>
              <a:ext uri="{FF2B5EF4-FFF2-40B4-BE49-F238E27FC236}">
                <a16:creationId xmlns:a16="http://schemas.microsoft.com/office/drawing/2014/main" id="{205EE70B-E4B8-F748-92EC-182E15299766}"/>
              </a:ext>
              <a:ext uri="{C183D7F6-B498-43B3-948B-1728B52AA6E4}">
                <adec:decorative xmlns:adec="http://schemas.microsoft.com/office/drawing/2017/decorative"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Large circle cropped image bled off left, titles, dates on right</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Tips: </a:t>
            </a:r>
            <a:r>
              <a:rPr lang="en-US" sz="1200" b="0">
                <a:solidFill>
                  <a:schemeClr val="tx1"/>
                </a:solidFill>
                <a:latin typeface="Source Sans Pro" charset="0"/>
                <a:ea typeface="Source Sans Pro" charset="0"/>
                <a:cs typeface="Source Sans Pro" charset="0"/>
              </a:rPr>
              <a:t>Use when a big image adds to the title and info.</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9375828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green_statement 1">
    <p:bg>
      <p:bgPr>
        <a:solidFill>
          <a:srgbClr val="D7EBCE"/>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accent1"/>
                </a:solidFill>
                <a:latin typeface="Community Light" panose="02000303040000020003" pitchFamily="2" charset="0"/>
                <a:ea typeface="+mn-ea"/>
                <a:cs typeface="+mn-cs"/>
              </a:defRPr>
            </a:lvl1pPr>
          </a:lstStyle>
          <a:p>
            <a:pPr lvl="0"/>
            <a:r>
              <a:rPr lang="en-US"/>
              <a:t>Enter a big idea or statement here of no more than 3 lines.</a:t>
            </a:r>
            <a:br>
              <a:rPr lang="en-US"/>
            </a:br>
            <a:r>
              <a:rPr lang="en-US"/>
              <a:t>Use two sentences if you need.</a:t>
            </a:r>
          </a:p>
        </p:txBody>
      </p:sp>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50432100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mber_statement 1">
    <p:bg>
      <p:bgPr>
        <a:solidFill>
          <a:srgbClr val="FDE3BA"/>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accent2"/>
                </a:solidFill>
                <a:latin typeface="Community Light" panose="02000303040000020003" pitchFamily="2" charset="0"/>
                <a:ea typeface="+mn-ea"/>
                <a:cs typeface="+mn-cs"/>
              </a:defRPr>
            </a:lvl1pPr>
          </a:lstStyle>
          <a:p>
            <a:pPr lvl="0"/>
            <a:r>
              <a:rPr lang="en-US"/>
              <a:t>Enter a big idea or statement here of no more than 3 lines.</a:t>
            </a:r>
            <a:br>
              <a:rPr lang="en-US"/>
            </a:br>
            <a:r>
              <a:rPr lang="en-US"/>
              <a:t>Use two sentences if you need.</a:t>
            </a:r>
          </a:p>
        </p:txBody>
      </p:sp>
      <p:sp>
        <p:nvSpPr>
          <p:cNvPr id="5" name="Folded Corner 4">
            <a:extLst>
              <a:ext uri="{FF2B5EF4-FFF2-40B4-BE49-F238E27FC236}">
                <a16:creationId xmlns:a16="http://schemas.microsoft.com/office/drawing/2014/main" id="{48EDF9BD-F010-874C-8461-8B5541FE894D}"/>
              </a:ext>
              <a:ext uri="{C183D7F6-B498-43B3-948B-1728B52AA6E4}">
                <adec:decorative xmlns:adec="http://schemas.microsoft.com/office/drawing/2017/decorative"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9512233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red_statement 1">
    <p:bg>
      <p:bgPr>
        <a:solidFill>
          <a:srgbClr val="FDE3BA"/>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a:t>Enter a big idea or statement here of no more than 3 lines.</a:t>
            </a:r>
            <a:br>
              <a:rPr lang="en-US"/>
            </a:br>
            <a:r>
              <a:rPr lang="en-US"/>
              <a:t>Use two sentences if you need.</a:t>
            </a:r>
          </a:p>
        </p:txBody>
      </p:sp>
      <p:sp>
        <p:nvSpPr>
          <p:cNvPr id="5" name="Folded Corner 4">
            <a:extLst>
              <a:ext uri="{FF2B5EF4-FFF2-40B4-BE49-F238E27FC236}">
                <a16:creationId xmlns:a16="http://schemas.microsoft.com/office/drawing/2014/main" id="{1DF3D204-2616-534F-979D-48ED4865372B}"/>
              </a:ext>
              <a:ext uri="{C183D7F6-B498-43B3-948B-1728B52AA6E4}">
                <adec:decorative xmlns:adec="http://schemas.microsoft.com/office/drawing/2017/decorative"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0542339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ue_statement 1">
    <p:bg>
      <p:bgPr>
        <a:solidFill>
          <a:srgbClr val="DCE6F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bg2"/>
                </a:solidFill>
                <a:latin typeface="Community Light" panose="02000303040000020003" pitchFamily="2" charset="0"/>
                <a:ea typeface="+mn-ea"/>
                <a:cs typeface="+mn-cs"/>
              </a:defRPr>
            </a:lvl1pPr>
          </a:lstStyle>
          <a:p>
            <a:pPr lvl="0"/>
            <a:r>
              <a:rPr lang="en-US"/>
              <a:t>Enter a big idea or statement here of no more than 3 lines.</a:t>
            </a:r>
            <a:br>
              <a:rPr lang="en-US"/>
            </a:br>
            <a:r>
              <a:rPr lang="en-US"/>
              <a:t>Use two sentences if you need.</a:t>
            </a:r>
          </a:p>
        </p:txBody>
      </p:sp>
      <p:sp>
        <p:nvSpPr>
          <p:cNvPr id="5" name="Folded Corner 4">
            <a:extLst>
              <a:ext uri="{FF2B5EF4-FFF2-40B4-BE49-F238E27FC236}">
                <a16:creationId xmlns:a16="http://schemas.microsoft.com/office/drawing/2014/main" id="{B95A9C9D-D217-C74E-9CB0-11B5D4F11E9E}"/>
              </a:ext>
              <a:ext uri="{C183D7F6-B498-43B3-948B-1728B52AA6E4}">
                <adec:decorative xmlns:adec="http://schemas.microsoft.com/office/drawing/2017/decorative"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404258538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arkamber_statement 1">
    <p:bg>
      <p:bgPr>
        <a:solidFill>
          <a:srgbClr val="FDE3BA"/>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accent2"/>
                </a:solidFill>
                <a:latin typeface="Community Light" panose="02000303040000020003" pitchFamily="2" charset="0"/>
                <a:ea typeface="+mn-ea"/>
                <a:cs typeface="+mn-cs"/>
              </a:defRPr>
            </a:lvl1pPr>
          </a:lstStyle>
          <a:p>
            <a:pPr lvl="0"/>
            <a:r>
              <a:rPr lang="en-US"/>
              <a:t>Enter a big idea or statement here of no more than 3 lines.</a:t>
            </a:r>
            <a:br>
              <a:rPr lang="en-US"/>
            </a:br>
            <a:r>
              <a:rPr lang="en-US"/>
              <a:t>Use two sentences if you need.</a:t>
            </a:r>
          </a:p>
        </p:txBody>
      </p:sp>
      <p:sp>
        <p:nvSpPr>
          <p:cNvPr id="5" name="Folded Corner 4">
            <a:extLst>
              <a:ext uri="{FF2B5EF4-FFF2-40B4-BE49-F238E27FC236}">
                <a16:creationId xmlns:a16="http://schemas.microsoft.com/office/drawing/2014/main" id="{215F86F2-3DDC-A345-B51F-399B118855CD}"/>
              </a:ext>
              <a:ext uri="{C183D7F6-B498-43B3-948B-1728B52AA6E4}">
                <adec:decorative xmlns:adec="http://schemas.microsoft.com/office/drawing/2017/decorative"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82658581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description side by s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12EB8926-353D-D246-AC3C-1B6DB185A280}"/>
              </a:ext>
              <a:ext uri="{C183D7F6-B498-43B3-948B-1728B52AA6E4}">
                <adec:decorative xmlns:adec="http://schemas.microsoft.com/office/drawing/2017/decorative" val="1"/>
              </a:ext>
            </a:extLst>
          </p:cNvPr>
          <p:cNvSpPr/>
          <p:nvPr/>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27E48731-845E-3741-BBDC-C99A2D5F8396}"/>
              </a:ext>
            </a:extLst>
          </p:cNvPr>
          <p:cNvSpPr>
            <a:spLocks noGrp="1"/>
          </p:cNvSpPr>
          <p:nvPr>
            <p:ph type="title" hasCustomPrompt="1"/>
          </p:nvPr>
        </p:nvSpPr>
        <p:spPr>
          <a:xfrm>
            <a:off x="1103352" y="2386076"/>
            <a:ext cx="4496619" cy="2038252"/>
          </a:xfrm>
        </p:spPr>
        <p:txBody>
          <a:bodyPr/>
          <a:lstStyle>
            <a:lvl1pPr>
              <a:defRPr lang="en-US" sz="4799" kern="1200" baseline="0" smtClean="0">
                <a:solidFill>
                  <a:schemeClr val="accent2"/>
                </a:solidFill>
                <a:latin typeface="Community Light" panose="02000303040000020003" pitchFamily="2" charset="0"/>
                <a:ea typeface="+mn-ea"/>
                <a:cs typeface="+mn-cs"/>
              </a:defRPr>
            </a:lvl1pPr>
          </a:lstStyle>
          <a:p>
            <a:pPr lvl="0"/>
            <a:r>
              <a:rPr lang="en-US"/>
              <a:t>Enter slide title</a:t>
            </a:r>
            <a:br>
              <a:rPr lang="en-US"/>
            </a:br>
            <a:r>
              <a:rPr lang="en-US"/>
              <a:t>here in less than three lines</a:t>
            </a:r>
          </a:p>
        </p:txBody>
      </p:sp>
      <p:sp>
        <p:nvSpPr>
          <p:cNvPr id="3" name="Text Placeholder 2">
            <a:extLst>
              <a:ext uri="{FF2B5EF4-FFF2-40B4-BE49-F238E27FC236}">
                <a16:creationId xmlns:a16="http://schemas.microsoft.com/office/drawing/2014/main" id="{5BBEBA8B-8A89-9A49-B5AB-8F3EAA3BBA7B}"/>
              </a:ext>
            </a:extLst>
          </p:cNvPr>
          <p:cNvSpPr>
            <a:spLocks noGrp="1"/>
          </p:cNvSpPr>
          <p:nvPr>
            <p:ph type="body" sz="quarter" idx="11" hasCustomPrompt="1"/>
          </p:nvPr>
        </p:nvSpPr>
        <p:spPr>
          <a:xfrm>
            <a:off x="6705520" y="2386076"/>
            <a:ext cx="4685691" cy="2052870"/>
          </a:xfrm>
        </p:spPr>
        <p:txBody>
          <a:bodyPr>
            <a:normAutofit/>
          </a:bodyPr>
          <a:lstStyle>
            <a:lvl1pPr>
              <a:lnSpc>
                <a:spcPts val="3214"/>
              </a:lnSpc>
              <a:spcBef>
                <a:spcPts val="500"/>
              </a:spcBef>
              <a:defRPr sz="2400"/>
            </a:lvl1pPr>
          </a:lstStyle>
          <a:p>
            <a:pPr lvl="0"/>
            <a:r>
              <a:rPr lang="en-US"/>
              <a:t>Lorem ipsum dolor sit </a:t>
            </a:r>
            <a:r>
              <a:rPr lang="en-US" err="1"/>
              <a:t>amet</a:t>
            </a:r>
            <a:r>
              <a:rPr lang="en-US"/>
              <a:t> </a:t>
            </a:r>
            <a:r>
              <a:rPr lang="en-US" err="1"/>
              <a:t>fuga</a:t>
            </a:r>
            <a:r>
              <a:rPr lang="en-US"/>
              <a:t> sed </a:t>
            </a:r>
            <a:r>
              <a:rPr lang="en-US" err="1"/>
              <a:t>amet</a:t>
            </a:r>
            <a:r>
              <a:rPr lang="en-US"/>
              <a:t> </a:t>
            </a:r>
            <a:r>
              <a:rPr lang="en-US" err="1"/>
              <a:t>possimus</a:t>
            </a:r>
            <a:r>
              <a:rPr lang="en-US"/>
              <a:t> </a:t>
            </a:r>
            <a:r>
              <a:rPr lang="en-US" err="1"/>
              <a:t>fuga</a:t>
            </a:r>
            <a:r>
              <a:rPr lang="en-US"/>
              <a:t>. non </a:t>
            </a:r>
            <a:r>
              <a:rPr lang="en-US" err="1"/>
              <a:t>sibi</a:t>
            </a:r>
            <a:r>
              <a:rPr lang="en-US"/>
              <a:t> </a:t>
            </a:r>
            <a:r>
              <a:rPr lang="en-US" err="1"/>
              <a:t>aut</a:t>
            </a:r>
            <a:r>
              <a:rPr lang="en-US"/>
              <a:t> id </a:t>
            </a:r>
            <a:r>
              <a:rPr lang="en-US" err="1"/>
              <a:t>unum</a:t>
            </a:r>
            <a:r>
              <a:rPr lang="en-US"/>
              <a:t>. </a:t>
            </a:r>
            <a:r>
              <a:rPr lang="en-US" err="1"/>
              <a:t>quibusdam</a:t>
            </a:r>
            <a:r>
              <a:rPr lang="en-US"/>
              <a:t> </a:t>
            </a:r>
            <a:r>
              <a:rPr lang="en-US" err="1"/>
              <a:t>officii</a:t>
            </a:r>
            <a:r>
              <a:rPr lang="en-US"/>
              <a:t> </a:t>
            </a:r>
            <a:r>
              <a:rPr lang="en-US" err="1"/>
              <a:t>voluptatem</a:t>
            </a:r>
            <a:r>
              <a:rPr lang="en-US"/>
              <a:t>, </a:t>
            </a:r>
            <a:r>
              <a:rPr lang="en-US" err="1"/>
              <a:t>voluptate</a:t>
            </a:r>
            <a:r>
              <a:rPr lang="en-US"/>
              <a:t> </a:t>
            </a:r>
            <a:r>
              <a:rPr lang="en-US" err="1"/>
              <a:t>quis</a:t>
            </a:r>
            <a:r>
              <a:rPr lang="en-US"/>
              <a:t>. </a:t>
            </a:r>
            <a:r>
              <a:rPr lang="en-US" err="1"/>
              <a:t>tempor</a:t>
            </a:r>
            <a:r>
              <a:rPr lang="en-US"/>
              <a:t> in </a:t>
            </a:r>
            <a:r>
              <a:rPr lang="en-US" err="1"/>
              <a:t>ita</a:t>
            </a:r>
            <a:r>
              <a:rPr lang="en-US"/>
              <a:t> error cum. animi libero et </a:t>
            </a:r>
            <a:r>
              <a:rPr lang="en-US" err="1"/>
              <a:t>laboris</a:t>
            </a:r>
            <a:r>
              <a:rPr lang="en-US"/>
              <a:t>. </a:t>
            </a:r>
          </a:p>
        </p:txBody>
      </p:sp>
      <p:sp>
        <p:nvSpPr>
          <p:cNvPr id="9" name="Folded Corner 8">
            <a:extLst>
              <a:ext uri="{FF2B5EF4-FFF2-40B4-BE49-F238E27FC236}">
                <a16:creationId xmlns:a16="http://schemas.microsoft.com/office/drawing/2014/main" id="{4A89671D-80C8-DF48-AD12-2066FE1E9434}"/>
              </a:ext>
              <a:ext uri="{C183D7F6-B498-43B3-948B-1728B52AA6E4}">
                <adec:decorative xmlns:adec="http://schemas.microsoft.com/office/drawing/2017/decorative" val="1"/>
              </a:ext>
            </a:extLst>
          </p:cNvPr>
          <p:cNvSpPr/>
          <p:nvPr userDrawn="1"/>
        </p:nvSpPr>
        <p:spPr>
          <a:xfrm>
            <a:off x="0" y="-723900"/>
            <a:ext cx="499124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message on the left, descriptor text on the right.</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14484538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agenda 1 topic">
    <p:bg>
      <p:bgPr>
        <a:solidFill>
          <a:schemeClr val="bg1"/>
        </a:soli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C6963C7B-3B01-5840-9D51-B53FD67946D1}"/>
              </a:ext>
              <a:ext uri="{C183D7F6-B498-43B3-948B-1728B52AA6E4}">
                <adec:decorative xmlns:adec="http://schemas.microsoft.com/office/drawing/2017/decorative"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9E6C3817-C276-5548-87CF-6862C56DE459}"/>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a:t>Title here</a:t>
            </a:r>
          </a:p>
        </p:txBody>
      </p:sp>
      <p:sp>
        <p:nvSpPr>
          <p:cNvPr id="16" name="Text Placeholder 3">
            <a:extLst>
              <a:ext uri="{FF2B5EF4-FFF2-40B4-BE49-F238E27FC236}">
                <a16:creationId xmlns:a16="http://schemas.microsoft.com/office/drawing/2014/main" id="{71839629-19EE-624B-8DE0-818EF0F49095}"/>
              </a:ext>
            </a:extLst>
          </p:cNvPr>
          <p:cNvSpPr>
            <a:spLocks noGrp="1"/>
          </p:cNvSpPr>
          <p:nvPr>
            <p:ph type="body" sz="quarter" idx="15" hasCustomPrompt="1"/>
          </p:nvPr>
        </p:nvSpPr>
        <p:spPr>
          <a:xfrm>
            <a:off x="5892205" y="2971800"/>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7" name="Text Placeholder 11">
            <a:extLst>
              <a:ext uri="{FF2B5EF4-FFF2-40B4-BE49-F238E27FC236}">
                <a16:creationId xmlns:a16="http://schemas.microsoft.com/office/drawing/2014/main" id="{0438983B-1C77-A640-8425-6F64FA2EA6B8}"/>
              </a:ext>
            </a:extLst>
          </p:cNvPr>
          <p:cNvSpPr>
            <a:spLocks noGrp="1"/>
          </p:cNvSpPr>
          <p:nvPr>
            <p:ph type="body" sz="quarter" idx="10" hasCustomPrompt="1"/>
          </p:nvPr>
        </p:nvSpPr>
        <p:spPr>
          <a:xfrm>
            <a:off x="6577202" y="3043068"/>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1" name="Folded Corner 10">
            <a:extLst>
              <a:ext uri="{FF2B5EF4-FFF2-40B4-BE49-F238E27FC236}">
                <a16:creationId xmlns:a16="http://schemas.microsoft.com/office/drawing/2014/main" id="{66F1EFDA-5E9E-AA42-A3B7-322CBABA7343}"/>
              </a:ext>
              <a:ext uri="{C183D7F6-B498-43B3-948B-1728B52AA6E4}">
                <adec:decorative xmlns:adec="http://schemas.microsoft.com/office/drawing/2017/decorative" val="1"/>
              </a:ext>
            </a:extLst>
          </p:cNvPr>
          <p:cNvSpPr/>
          <p:nvPr userDrawn="1"/>
        </p:nvSpPr>
        <p:spPr>
          <a:xfrm>
            <a:off x="0" y="-723900"/>
            <a:ext cx="4953149"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title on the left with 1 topic, vertically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78773148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genda 2 topics">
    <p:bg>
      <p:bgPr>
        <a:solidFill>
          <a:schemeClr val="bg1"/>
        </a:soli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C6963C7B-3B01-5840-9D51-B53FD67946D1}"/>
              </a:ext>
              <a:ext uri="{C183D7F6-B498-43B3-948B-1728B52AA6E4}">
                <adec:decorative xmlns:adec="http://schemas.microsoft.com/office/drawing/2017/decorative"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9E6C3817-C276-5548-87CF-6862C56DE459}"/>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a:t>Title here</a:t>
            </a:r>
          </a:p>
        </p:txBody>
      </p:sp>
      <p:sp>
        <p:nvSpPr>
          <p:cNvPr id="15" name="Text Placeholder 3">
            <a:extLst>
              <a:ext uri="{FF2B5EF4-FFF2-40B4-BE49-F238E27FC236}">
                <a16:creationId xmlns:a16="http://schemas.microsoft.com/office/drawing/2014/main" id="{DB95FE52-FB37-5449-91BF-2F7A3CD8783A}"/>
              </a:ext>
            </a:extLst>
          </p:cNvPr>
          <p:cNvSpPr>
            <a:spLocks noGrp="1"/>
          </p:cNvSpPr>
          <p:nvPr>
            <p:ph type="body" sz="quarter" idx="15" hasCustomPrompt="1"/>
          </p:nvPr>
        </p:nvSpPr>
        <p:spPr>
          <a:xfrm>
            <a:off x="5954770" y="2306502"/>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6" name="Text Placeholder 11">
            <a:extLst>
              <a:ext uri="{FF2B5EF4-FFF2-40B4-BE49-F238E27FC236}">
                <a16:creationId xmlns:a16="http://schemas.microsoft.com/office/drawing/2014/main" id="{A67BABD0-51E9-794E-8768-245AD6607039}"/>
              </a:ext>
            </a:extLst>
          </p:cNvPr>
          <p:cNvSpPr>
            <a:spLocks noGrp="1"/>
          </p:cNvSpPr>
          <p:nvPr>
            <p:ph type="body" sz="quarter" idx="16" hasCustomPrompt="1"/>
          </p:nvPr>
        </p:nvSpPr>
        <p:spPr>
          <a:xfrm>
            <a:off x="6639767" y="2377769"/>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7" name="Text Placeholder 3">
            <a:extLst>
              <a:ext uri="{FF2B5EF4-FFF2-40B4-BE49-F238E27FC236}">
                <a16:creationId xmlns:a16="http://schemas.microsoft.com/office/drawing/2014/main" id="{870E388A-AE22-D34D-B4B0-2A438A4FEA47}"/>
              </a:ext>
            </a:extLst>
          </p:cNvPr>
          <p:cNvSpPr>
            <a:spLocks noGrp="1"/>
          </p:cNvSpPr>
          <p:nvPr>
            <p:ph type="body" sz="quarter" idx="17" hasCustomPrompt="1"/>
          </p:nvPr>
        </p:nvSpPr>
        <p:spPr>
          <a:xfrm>
            <a:off x="5954770" y="3778083"/>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8" name="Text Placeholder 11">
            <a:extLst>
              <a:ext uri="{FF2B5EF4-FFF2-40B4-BE49-F238E27FC236}">
                <a16:creationId xmlns:a16="http://schemas.microsoft.com/office/drawing/2014/main" id="{1D39D97A-5ED8-9945-A7FA-8B400CA82E3E}"/>
              </a:ext>
            </a:extLst>
          </p:cNvPr>
          <p:cNvSpPr>
            <a:spLocks noGrp="1"/>
          </p:cNvSpPr>
          <p:nvPr>
            <p:ph type="body" sz="quarter" idx="18" hasCustomPrompt="1"/>
          </p:nvPr>
        </p:nvSpPr>
        <p:spPr>
          <a:xfrm>
            <a:off x="6639767" y="3835497"/>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1" name="Folded Corner 10">
            <a:extLst>
              <a:ext uri="{FF2B5EF4-FFF2-40B4-BE49-F238E27FC236}">
                <a16:creationId xmlns:a16="http://schemas.microsoft.com/office/drawing/2014/main" id="{66F1EFDA-5E9E-AA42-A3B7-322CBABA7343}"/>
              </a:ext>
              <a:ext uri="{C183D7F6-B498-43B3-948B-1728B52AA6E4}">
                <adec:decorative xmlns:adec="http://schemas.microsoft.com/office/drawing/2017/decorative" val="1"/>
              </a:ext>
            </a:extLst>
          </p:cNvPr>
          <p:cNvSpPr/>
          <p:nvPr userDrawn="1"/>
        </p:nvSpPr>
        <p:spPr>
          <a:xfrm>
            <a:off x="0" y="-723900"/>
            <a:ext cx="4953149"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title on the left with 2 topics, vertically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95525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A0B9-DA97-5051-D25E-F12944A23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1B295-FE35-39BE-AE3B-0F2DB70E88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BD6EB8-C501-801B-D07A-E71796555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5DBDC-1851-A28F-7668-B41ECADF0422}"/>
              </a:ext>
            </a:extLst>
          </p:cNvPr>
          <p:cNvSpPr>
            <a:spLocks noGrp="1"/>
          </p:cNvSpPr>
          <p:nvPr>
            <p:ph type="dt" sz="half" idx="10"/>
          </p:nvPr>
        </p:nvSpPr>
        <p:spPr/>
        <p:txBody>
          <a:bodyPr/>
          <a:lstStyle/>
          <a:p>
            <a:fld id="{EC754C87-1350-3642-8A68-5211F08800D4}" type="datetimeFigureOut">
              <a:rPr lang="en-US" smtClean="0"/>
              <a:t>4/5/23</a:t>
            </a:fld>
            <a:endParaRPr lang="en-US"/>
          </a:p>
        </p:txBody>
      </p:sp>
      <p:sp>
        <p:nvSpPr>
          <p:cNvPr id="6" name="Footer Placeholder 5">
            <a:extLst>
              <a:ext uri="{FF2B5EF4-FFF2-40B4-BE49-F238E27FC236}">
                <a16:creationId xmlns:a16="http://schemas.microsoft.com/office/drawing/2014/main" id="{7A4E3034-F4A1-43B5-313A-A3B9456D8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627EC-8840-05F3-9E61-63F38C1D121E}"/>
              </a:ext>
            </a:extLst>
          </p:cNvPr>
          <p:cNvSpPr>
            <a:spLocks noGrp="1"/>
          </p:cNvSpPr>
          <p:nvPr>
            <p:ph type="sldNum" sz="quarter" idx="12"/>
          </p:nvPr>
        </p:nvSpPr>
        <p:spPr/>
        <p:txBody>
          <a:bodyPr/>
          <a:lstStyle/>
          <a:p>
            <a:fld id="{501E045E-7174-FA49-A688-C4C4F7F93678}" type="slidenum">
              <a:rPr lang="en-US" smtClean="0"/>
              <a:t>‹#›</a:t>
            </a:fld>
            <a:endParaRPr lang="en-US"/>
          </a:p>
        </p:txBody>
      </p:sp>
    </p:spTree>
    <p:extLst>
      <p:ext uri="{BB962C8B-B14F-4D97-AF65-F5344CB8AC3E}">
        <p14:creationId xmlns:p14="http://schemas.microsoft.com/office/powerpoint/2010/main" val="25870428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genda 3 topics">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135703A-94C2-5D44-871F-F11CF1627841}"/>
              </a:ext>
              <a:ext uri="{C183D7F6-B498-43B3-948B-1728B52AA6E4}">
                <adec:decorative xmlns:adec="http://schemas.microsoft.com/office/drawing/2017/decorative"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CE3BA"/>
              </a:solidFill>
            </a:endParaRPr>
          </a:p>
        </p:txBody>
      </p:sp>
      <p:sp>
        <p:nvSpPr>
          <p:cNvPr id="22" name="Title 1">
            <a:extLst>
              <a:ext uri="{FF2B5EF4-FFF2-40B4-BE49-F238E27FC236}">
                <a16:creationId xmlns:a16="http://schemas.microsoft.com/office/drawing/2014/main" id="{E55EE2B2-A8B6-884B-9A8B-672F6AF93BB1}"/>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a:t>Title here</a:t>
            </a:r>
          </a:p>
        </p:txBody>
      </p:sp>
      <p:sp>
        <p:nvSpPr>
          <p:cNvPr id="4" name="Text Placeholder 3">
            <a:extLst>
              <a:ext uri="{FF2B5EF4-FFF2-40B4-BE49-F238E27FC236}">
                <a16:creationId xmlns:a16="http://schemas.microsoft.com/office/drawing/2014/main" id="{11111F9F-8551-1B41-BB10-675F6BC4DC6F}"/>
              </a:ext>
            </a:extLst>
          </p:cNvPr>
          <p:cNvSpPr>
            <a:spLocks noGrp="1"/>
          </p:cNvSpPr>
          <p:nvPr>
            <p:ph type="body" sz="quarter" idx="15" hasCustomPrompt="1"/>
          </p:nvPr>
        </p:nvSpPr>
        <p:spPr>
          <a:xfrm>
            <a:off x="5892205" y="1627629"/>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2" name="Text Placeholder 11">
            <a:extLst>
              <a:ext uri="{FF2B5EF4-FFF2-40B4-BE49-F238E27FC236}">
                <a16:creationId xmlns:a16="http://schemas.microsoft.com/office/drawing/2014/main" id="{6CA10352-9BC0-1247-89D1-F673301DF4DF}"/>
              </a:ext>
            </a:extLst>
          </p:cNvPr>
          <p:cNvSpPr>
            <a:spLocks noGrp="1"/>
          </p:cNvSpPr>
          <p:nvPr>
            <p:ph type="body" sz="quarter" idx="10" hasCustomPrompt="1"/>
          </p:nvPr>
        </p:nvSpPr>
        <p:spPr>
          <a:xfrm>
            <a:off x="6577202" y="1698897"/>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9" name="Text Placeholder 3">
            <a:extLst>
              <a:ext uri="{FF2B5EF4-FFF2-40B4-BE49-F238E27FC236}">
                <a16:creationId xmlns:a16="http://schemas.microsoft.com/office/drawing/2014/main" id="{98C46C9E-74DC-1848-8557-DD4E66617AC7}"/>
              </a:ext>
            </a:extLst>
          </p:cNvPr>
          <p:cNvSpPr>
            <a:spLocks noGrp="1"/>
          </p:cNvSpPr>
          <p:nvPr>
            <p:ph type="body" sz="quarter" idx="16" hasCustomPrompt="1"/>
          </p:nvPr>
        </p:nvSpPr>
        <p:spPr>
          <a:xfrm>
            <a:off x="5892205" y="3153571"/>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3" name="Text Placeholder 11">
            <a:extLst>
              <a:ext uri="{FF2B5EF4-FFF2-40B4-BE49-F238E27FC236}">
                <a16:creationId xmlns:a16="http://schemas.microsoft.com/office/drawing/2014/main" id="{0C58EEDA-F099-B342-AD70-1D29AD0BF90B}"/>
              </a:ext>
            </a:extLst>
          </p:cNvPr>
          <p:cNvSpPr>
            <a:spLocks noGrp="1"/>
          </p:cNvSpPr>
          <p:nvPr>
            <p:ph type="body" sz="quarter" idx="11" hasCustomPrompt="1"/>
          </p:nvPr>
        </p:nvSpPr>
        <p:spPr>
          <a:xfrm>
            <a:off x="6577202" y="3210985"/>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0" name="Text Placeholder 3">
            <a:extLst>
              <a:ext uri="{FF2B5EF4-FFF2-40B4-BE49-F238E27FC236}">
                <a16:creationId xmlns:a16="http://schemas.microsoft.com/office/drawing/2014/main" id="{1CEE8DF5-33A3-4E41-8B15-B2958D4BBF8D}"/>
              </a:ext>
            </a:extLst>
          </p:cNvPr>
          <p:cNvSpPr>
            <a:spLocks noGrp="1"/>
          </p:cNvSpPr>
          <p:nvPr>
            <p:ph type="body" sz="quarter" idx="17" hasCustomPrompt="1"/>
          </p:nvPr>
        </p:nvSpPr>
        <p:spPr>
          <a:xfrm>
            <a:off x="5892205" y="4521966"/>
            <a:ext cx="671026"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4" name="Text Placeholder 11">
            <a:extLst>
              <a:ext uri="{FF2B5EF4-FFF2-40B4-BE49-F238E27FC236}">
                <a16:creationId xmlns:a16="http://schemas.microsoft.com/office/drawing/2014/main" id="{21494743-A3FB-EF4D-9066-7E092B986141}"/>
              </a:ext>
            </a:extLst>
          </p:cNvPr>
          <p:cNvSpPr>
            <a:spLocks noGrp="1"/>
          </p:cNvSpPr>
          <p:nvPr>
            <p:ph type="body" sz="quarter" idx="12" hasCustomPrompt="1"/>
          </p:nvPr>
        </p:nvSpPr>
        <p:spPr>
          <a:xfrm>
            <a:off x="6577202" y="4583797"/>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6" name="Folded Corner 15">
            <a:extLst>
              <a:ext uri="{FF2B5EF4-FFF2-40B4-BE49-F238E27FC236}">
                <a16:creationId xmlns:a16="http://schemas.microsoft.com/office/drawing/2014/main" id="{BA299A8C-8D40-3540-A322-9D599107988E}"/>
              </a:ext>
              <a:ext uri="{C183D7F6-B498-43B3-948B-1728B52AA6E4}">
                <adec:decorative xmlns:adec="http://schemas.microsoft.com/office/drawing/2017/decorative" val="1"/>
              </a:ext>
            </a:extLst>
          </p:cNvPr>
          <p:cNvSpPr/>
          <p:nvPr userDrawn="1"/>
        </p:nvSpPr>
        <p:spPr>
          <a:xfrm>
            <a:off x="0" y="-647700"/>
            <a:ext cx="5472988" cy="4433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title on the left with 5 editable topics, vertically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73140927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agenda 4 topics">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135703A-94C2-5D44-871F-F11CF1627841}"/>
              </a:ext>
              <a:ext uri="{C183D7F6-B498-43B3-948B-1728B52AA6E4}">
                <adec:decorative xmlns:adec="http://schemas.microsoft.com/office/drawing/2017/decorative"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CE3BA"/>
              </a:solidFill>
            </a:endParaRPr>
          </a:p>
        </p:txBody>
      </p:sp>
      <p:sp>
        <p:nvSpPr>
          <p:cNvPr id="22" name="Title 1">
            <a:extLst>
              <a:ext uri="{FF2B5EF4-FFF2-40B4-BE49-F238E27FC236}">
                <a16:creationId xmlns:a16="http://schemas.microsoft.com/office/drawing/2014/main" id="{E55EE2B2-A8B6-884B-9A8B-672F6AF93BB1}"/>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a:t>Title here</a:t>
            </a:r>
          </a:p>
        </p:txBody>
      </p:sp>
      <p:sp>
        <p:nvSpPr>
          <p:cNvPr id="4" name="Text Placeholder 3">
            <a:extLst>
              <a:ext uri="{FF2B5EF4-FFF2-40B4-BE49-F238E27FC236}">
                <a16:creationId xmlns:a16="http://schemas.microsoft.com/office/drawing/2014/main" id="{11111F9F-8551-1B41-BB10-675F6BC4DC6F}"/>
              </a:ext>
            </a:extLst>
          </p:cNvPr>
          <p:cNvSpPr>
            <a:spLocks noGrp="1"/>
          </p:cNvSpPr>
          <p:nvPr>
            <p:ph type="body" sz="quarter" idx="15" hasCustomPrompt="1"/>
          </p:nvPr>
        </p:nvSpPr>
        <p:spPr>
          <a:xfrm>
            <a:off x="5892205" y="888261"/>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2" name="Text Placeholder 11">
            <a:extLst>
              <a:ext uri="{FF2B5EF4-FFF2-40B4-BE49-F238E27FC236}">
                <a16:creationId xmlns:a16="http://schemas.microsoft.com/office/drawing/2014/main" id="{6CA10352-9BC0-1247-89D1-F673301DF4DF}"/>
              </a:ext>
            </a:extLst>
          </p:cNvPr>
          <p:cNvSpPr>
            <a:spLocks noGrp="1"/>
          </p:cNvSpPr>
          <p:nvPr>
            <p:ph type="body" sz="quarter" idx="10" hasCustomPrompt="1"/>
          </p:nvPr>
        </p:nvSpPr>
        <p:spPr>
          <a:xfrm>
            <a:off x="6577202" y="959529"/>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9" name="Text Placeholder 3">
            <a:extLst>
              <a:ext uri="{FF2B5EF4-FFF2-40B4-BE49-F238E27FC236}">
                <a16:creationId xmlns:a16="http://schemas.microsoft.com/office/drawing/2014/main" id="{98C46C9E-74DC-1848-8557-DD4E66617AC7}"/>
              </a:ext>
            </a:extLst>
          </p:cNvPr>
          <p:cNvSpPr>
            <a:spLocks noGrp="1"/>
          </p:cNvSpPr>
          <p:nvPr>
            <p:ph type="body" sz="quarter" idx="16" hasCustomPrompt="1"/>
          </p:nvPr>
        </p:nvSpPr>
        <p:spPr>
          <a:xfrm>
            <a:off x="5892205" y="2354025"/>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3" name="Text Placeholder 11">
            <a:extLst>
              <a:ext uri="{FF2B5EF4-FFF2-40B4-BE49-F238E27FC236}">
                <a16:creationId xmlns:a16="http://schemas.microsoft.com/office/drawing/2014/main" id="{0C58EEDA-F099-B342-AD70-1D29AD0BF90B}"/>
              </a:ext>
            </a:extLst>
          </p:cNvPr>
          <p:cNvSpPr>
            <a:spLocks noGrp="1"/>
          </p:cNvSpPr>
          <p:nvPr>
            <p:ph type="body" sz="quarter" idx="11" hasCustomPrompt="1"/>
          </p:nvPr>
        </p:nvSpPr>
        <p:spPr>
          <a:xfrm>
            <a:off x="6577202" y="2411438"/>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0" name="Text Placeholder 3">
            <a:extLst>
              <a:ext uri="{FF2B5EF4-FFF2-40B4-BE49-F238E27FC236}">
                <a16:creationId xmlns:a16="http://schemas.microsoft.com/office/drawing/2014/main" id="{1CEE8DF5-33A3-4E41-8B15-B2958D4BBF8D}"/>
              </a:ext>
            </a:extLst>
          </p:cNvPr>
          <p:cNvSpPr>
            <a:spLocks noGrp="1"/>
          </p:cNvSpPr>
          <p:nvPr>
            <p:ph type="body" sz="quarter" idx="17" hasCustomPrompt="1"/>
          </p:nvPr>
        </p:nvSpPr>
        <p:spPr>
          <a:xfrm>
            <a:off x="5892205" y="3786956"/>
            <a:ext cx="671026"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4" name="Text Placeholder 11">
            <a:extLst>
              <a:ext uri="{FF2B5EF4-FFF2-40B4-BE49-F238E27FC236}">
                <a16:creationId xmlns:a16="http://schemas.microsoft.com/office/drawing/2014/main" id="{21494743-A3FB-EF4D-9066-7E092B986141}"/>
              </a:ext>
            </a:extLst>
          </p:cNvPr>
          <p:cNvSpPr>
            <a:spLocks noGrp="1"/>
          </p:cNvSpPr>
          <p:nvPr>
            <p:ph type="body" sz="quarter" idx="12" hasCustomPrompt="1"/>
          </p:nvPr>
        </p:nvSpPr>
        <p:spPr>
          <a:xfrm>
            <a:off x="6577202" y="3848786"/>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1" name="Text Placeholder 3">
            <a:extLst>
              <a:ext uri="{FF2B5EF4-FFF2-40B4-BE49-F238E27FC236}">
                <a16:creationId xmlns:a16="http://schemas.microsoft.com/office/drawing/2014/main" id="{AD43AD10-9043-7342-A91D-B53D5C92598B}"/>
              </a:ext>
            </a:extLst>
          </p:cNvPr>
          <p:cNvSpPr>
            <a:spLocks noGrp="1"/>
          </p:cNvSpPr>
          <p:nvPr>
            <p:ph type="body" sz="quarter" idx="18" hasCustomPrompt="1"/>
          </p:nvPr>
        </p:nvSpPr>
        <p:spPr>
          <a:xfrm>
            <a:off x="5892204" y="5104577"/>
            <a:ext cx="6710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5" name="Text Placeholder 11">
            <a:extLst>
              <a:ext uri="{FF2B5EF4-FFF2-40B4-BE49-F238E27FC236}">
                <a16:creationId xmlns:a16="http://schemas.microsoft.com/office/drawing/2014/main" id="{30EDFF37-563E-F84E-B9E8-511B160DFE8F}"/>
              </a:ext>
            </a:extLst>
          </p:cNvPr>
          <p:cNvSpPr>
            <a:spLocks noGrp="1"/>
          </p:cNvSpPr>
          <p:nvPr>
            <p:ph type="body" sz="quarter" idx="13" hasCustomPrompt="1"/>
          </p:nvPr>
        </p:nvSpPr>
        <p:spPr>
          <a:xfrm>
            <a:off x="6577202" y="5169349"/>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6" name="Folded Corner 15">
            <a:extLst>
              <a:ext uri="{FF2B5EF4-FFF2-40B4-BE49-F238E27FC236}">
                <a16:creationId xmlns:a16="http://schemas.microsoft.com/office/drawing/2014/main" id="{BA299A8C-8D40-3540-A322-9D599107988E}"/>
              </a:ext>
              <a:ext uri="{C183D7F6-B498-43B3-948B-1728B52AA6E4}">
                <adec:decorative xmlns:adec="http://schemas.microsoft.com/office/drawing/2017/decorative" val="1"/>
              </a:ext>
            </a:extLst>
          </p:cNvPr>
          <p:cNvSpPr/>
          <p:nvPr userDrawn="1"/>
        </p:nvSpPr>
        <p:spPr>
          <a:xfrm>
            <a:off x="0" y="-647700"/>
            <a:ext cx="5472988" cy="4433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title on the left with 5 editable topics, vertically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5543118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genda 5 topics">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135703A-94C2-5D44-871F-F11CF1627841}"/>
              </a:ext>
              <a:ext uri="{C183D7F6-B498-43B3-948B-1728B52AA6E4}">
                <adec:decorative xmlns:adec="http://schemas.microsoft.com/office/drawing/2017/decorative"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CE3BA"/>
              </a:solidFill>
            </a:endParaRPr>
          </a:p>
        </p:txBody>
      </p:sp>
      <p:sp>
        <p:nvSpPr>
          <p:cNvPr id="22" name="Title 1">
            <a:extLst>
              <a:ext uri="{FF2B5EF4-FFF2-40B4-BE49-F238E27FC236}">
                <a16:creationId xmlns:a16="http://schemas.microsoft.com/office/drawing/2014/main" id="{E55EE2B2-A8B6-884B-9A8B-672F6AF93BB1}"/>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a:t>Title here</a:t>
            </a:r>
          </a:p>
        </p:txBody>
      </p:sp>
      <p:sp>
        <p:nvSpPr>
          <p:cNvPr id="4" name="Text Placeholder 3">
            <a:extLst>
              <a:ext uri="{FF2B5EF4-FFF2-40B4-BE49-F238E27FC236}">
                <a16:creationId xmlns:a16="http://schemas.microsoft.com/office/drawing/2014/main" id="{11111F9F-8551-1B41-BB10-675F6BC4DC6F}"/>
              </a:ext>
            </a:extLst>
          </p:cNvPr>
          <p:cNvSpPr>
            <a:spLocks noGrp="1"/>
          </p:cNvSpPr>
          <p:nvPr>
            <p:ph type="body" sz="quarter" idx="15" hasCustomPrompt="1"/>
          </p:nvPr>
        </p:nvSpPr>
        <p:spPr>
          <a:xfrm>
            <a:off x="5892205" y="720992"/>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2" name="Text Placeholder 11">
            <a:extLst>
              <a:ext uri="{FF2B5EF4-FFF2-40B4-BE49-F238E27FC236}">
                <a16:creationId xmlns:a16="http://schemas.microsoft.com/office/drawing/2014/main" id="{6CA10352-9BC0-1247-89D1-F673301DF4DF}"/>
              </a:ext>
            </a:extLst>
          </p:cNvPr>
          <p:cNvSpPr>
            <a:spLocks noGrp="1"/>
          </p:cNvSpPr>
          <p:nvPr>
            <p:ph type="body" sz="quarter" idx="10" hasCustomPrompt="1"/>
          </p:nvPr>
        </p:nvSpPr>
        <p:spPr>
          <a:xfrm>
            <a:off x="6577202" y="792260"/>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9" name="Text Placeholder 3">
            <a:extLst>
              <a:ext uri="{FF2B5EF4-FFF2-40B4-BE49-F238E27FC236}">
                <a16:creationId xmlns:a16="http://schemas.microsoft.com/office/drawing/2014/main" id="{98C46C9E-74DC-1848-8557-DD4E66617AC7}"/>
              </a:ext>
            </a:extLst>
          </p:cNvPr>
          <p:cNvSpPr>
            <a:spLocks noGrp="1"/>
          </p:cNvSpPr>
          <p:nvPr>
            <p:ph type="body" sz="quarter" idx="16" hasCustomPrompt="1"/>
          </p:nvPr>
        </p:nvSpPr>
        <p:spPr>
          <a:xfrm>
            <a:off x="5892205" y="1874521"/>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3" name="Text Placeholder 11">
            <a:extLst>
              <a:ext uri="{FF2B5EF4-FFF2-40B4-BE49-F238E27FC236}">
                <a16:creationId xmlns:a16="http://schemas.microsoft.com/office/drawing/2014/main" id="{0C58EEDA-F099-B342-AD70-1D29AD0BF90B}"/>
              </a:ext>
            </a:extLst>
          </p:cNvPr>
          <p:cNvSpPr>
            <a:spLocks noGrp="1"/>
          </p:cNvSpPr>
          <p:nvPr>
            <p:ph type="body" sz="quarter" idx="11" hasCustomPrompt="1"/>
          </p:nvPr>
        </p:nvSpPr>
        <p:spPr>
          <a:xfrm>
            <a:off x="6577202" y="1931934"/>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0" name="Text Placeholder 3">
            <a:extLst>
              <a:ext uri="{FF2B5EF4-FFF2-40B4-BE49-F238E27FC236}">
                <a16:creationId xmlns:a16="http://schemas.microsoft.com/office/drawing/2014/main" id="{1CEE8DF5-33A3-4E41-8B15-B2958D4BBF8D}"/>
              </a:ext>
            </a:extLst>
          </p:cNvPr>
          <p:cNvSpPr>
            <a:spLocks noGrp="1"/>
          </p:cNvSpPr>
          <p:nvPr>
            <p:ph type="body" sz="quarter" idx="17" hasCustomPrompt="1"/>
          </p:nvPr>
        </p:nvSpPr>
        <p:spPr>
          <a:xfrm>
            <a:off x="5892205" y="3017520"/>
            <a:ext cx="671026"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4" name="Text Placeholder 11">
            <a:extLst>
              <a:ext uri="{FF2B5EF4-FFF2-40B4-BE49-F238E27FC236}">
                <a16:creationId xmlns:a16="http://schemas.microsoft.com/office/drawing/2014/main" id="{21494743-A3FB-EF4D-9066-7E092B986141}"/>
              </a:ext>
            </a:extLst>
          </p:cNvPr>
          <p:cNvSpPr>
            <a:spLocks noGrp="1"/>
          </p:cNvSpPr>
          <p:nvPr>
            <p:ph type="body" sz="quarter" idx="12" hasCustomPrompt="1"/>
          </p:nvPr>
        </p:nvSpPr>
        <p:spPr>
          <a:xfrm>
            <a:off x="6577202" y="3079351"/>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1" name="Text Placeholder 3">
            <a:extLst>
              <a:ext uri="{FF2B5EF4-FFF2-40B4-BE49-F238E27FC236}">
                <a16:creationId xmlns:a16="http://schemas.microsoft.com/office/drawing/2014/main" id="{AD43AD10-9043-7342-A91D-B53D5C92598B}"/>
              </a:ext>
            </a:extLst>
          </p:cNvPr>
          <p:cNvSpPr>
            <a:spLocks noGrp="1"/>
          </p:cNvSpPr>
          <p:nvPr>
            <p:ph type="body" sz="quarter" idx="18" hasCustomPrompt="1"/>
          </p:nvPr>
        </p:nvSpPr>
        <p:spPr>
          <a:xfrm>
            <a:off x="5892204" y="4179026"/>
            <a:ext cx="6710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5" name="Text Placeholder 11">
            <a:extLst>
              <a:ext uri="{FF2B5EF4-FFF2-40B4-BE49-F238E27FC236}">
                <a16:creationId xmlns:a16="http://schemas.microsoft.com/office/drawing/2014/main" id="{30EDFF37-563E-F84E-B9E8-511B160DFE8F}"/>
              </a:ext>
            </a:extLst>
          </p:cNvPr>
          <p:cNvSpPr>
            <a:spLocks noGrp="1"/>
          </p:cNvSpPr>
          <p:nvPr>
            <p:ph type="body" sz="quarter" idx="13" hasCustomPrompt="1"/>
          </p:nvPr>
        </p:nvSpPr>
        <p:spPr>
          <a:xfrm>
            <a:off x="6577202" y="4243798"/>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23" name="Text Placeholder 3">
            <a:extLst>
              <a:ext uri="{FF2B5EF4-FFF2-40B4-BE49-F238E27FC236}">
                <a16:creationId xmlns:a16="http://schemas.microsoft.com/office/drawing/2014/main" id="{1F8C188F-95CE-7548-B174-95AD027026DC}"/>
              </a:ext>
            </a:extLst>
          </p:cNvPr>
          <p:cNvSpPr>
            <a:spLocks noGrp="1"/>
          </p:cNvSpPr>
          <p:nvPr>
            <p:ph type="body" sz="quarter" idx="19" hasCustomPrompt="1"/>
          </p:nvPr>
        </p:nvSpPr>
        <p:spPr>
          <a:xfrm>
            <a:off x="5892204" y="5270863"/>
            <a:ext cx="6710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a:t>#</a:t>
            </a:r>
          </a:p>
        </p:txBody>
      </p:sp>
      <p:sp>
        <p:nvSpPr>
          <p:cNvPr id="18" name="Text Placeholder 11">
            <a:extLst>
              <a:ext uri="{FF2B5EF4-FFF2-40B4-BE49-F238E27FC236}">
                <a16:creationId xmlns:a16="http://schemas.microsoft.com/office/drawing/2014/main" id="{CC71C889-54E6-8945-A73D-507549C95527}"/>
              </a:ext>
            </a:extLst>
          </p:cNvPr>
          <p:cNvSpPr>
            <a:spLocks noGrp="1"/>
          </p:cNvSpPr>
          <p:nvPr>
            <p:ph type="body" sz="quarter" idx="14" hasCustomPrompt="1"/>
          </p:nvPr>
        </p:nvSpPr>
        <p:spPr>
          <a:xfrm>
            <a:off x="6577202" y="5337104"/>
            <a:ext cx="3207209" cy="771865"/>
          </a:xfrm>
        </p:spPr>
        <p:txBody>
          <a:bodyPr anchor="ctr" anchorCtr="0">
            <a:normAutofit/>
          </a:bodyPr>
          <a:lstStyle>
            <a:lvl1pPr marL="0" indent="0">
              <a:buNone/>
              <a:defRPr sz="2999">
                <a:solidFill>
                  <a:schemeClr val="accent6"/>
                </a:solidFill>
              </a:defRPr>
            </a:lvl1pPr>
          </a:lstStyle>
          <a:p>
            <a:pPr lvl="0"/>
            <a:r>
              <a:rPr lang="en-US"/>
              <a:t>Enter topic here</a:t>
            </a:r>
          </a:p>
        </p:txBody>
      </p:sp>
      <p:sp>
        <p:nvSpPr>
          <p:cNvPr id="16" name="Folded Corner 15">
            <a:extLst>
              <a:ext uri="{FF2B5EF4-FFF2-40B4-BE49-F238E27FC236}">
                <a16:creationId xmlns:a16="http://schemas.microsoft.com/office/drawing/2014/main" id="{BA299A8C-8D40-3540-A322-9D599107988E}"/>
              </a:ext>
              <a:ext uri="{C183D7F6-B498-43B3-948B-1728B52AA6E4}">
                <adec:decorative xmlns:adec="http://schemas.microsoft.com/office/drawing/2017/decorative" val="1"/>
              </a:ext>
            </a:extLst>
          </p:cNvPr>
          <p:cNvSpPr/>
          <p:nvPr userDrawn="1"/>
        </p:nvSpPr>
        <p:spPr>
          <a:xfrm>
            <a:off x="0" y="-647700"/>
            <a:ext cx="5472988" cy="4433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title on the left with 5 editable topics, vertically on right.</a:t>
            </a: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2522308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for speakers 1">
    <p:spTree>
      <p:nvGrpSpPr>
        <p:cNvPr id="1" name=""/>
        <p:cNvGrpSpPr/>
        <p:nvPr/>
      </p:nvGrpSpPr>
      <p:grpSpPr>
        <a:xfrm>
          <a:off x="0" y="0"/>
          <a:ext cx="0" cy="0"/>
          <a:chOff x="0" y="0"/>
          <a:chExt cx="0" cy="0"/>
        </a:xfrm>
      </p:grpSpPr>
      <p:grpSp>
        <p:nvGrpSpPr>
          <p:cNvPr id="7" name="bg">
            <a:extLst>
              <a:ext uri="{FF2B5EF4-FFF2-40B4-BE49-F238E27FC236}">
                <a16:creationId xmlns:a16="http://schemas.microsoft.com/office/drawing/2014/main" id="{3F1EAD51-B132-7E4A-A682-53831D9BEA08}"/>
              </a:ext>
              <a:ext uri="{C183D7F6-B498-43B3-948B-1728B52AA6E4}">
                <adec:decorative xmlns:adec="http://schemas.microsoft.com/office/drawing/2017/decorative" val="1"/>
              </a:ext>
            </a:extLst>
          </p:cNvPr>
          <p:cNvGrpSpPr/>
          <p:nvPr userDrawn="1"/>
        </p:nvGrpSpPr>
        <p:grpSpPr>
          <a:xfrm>
            <a:off x="-11962" y="-1"/>
            <a:ext cx="12203962" cy="6871027"/>
            <a:chOff x="-23928" y="-2"/>
            <a:chExt cx="24411103" cy="13742053"/>
          </a:xfrm>
        </p:grpSpPr>
        <p:sp>
          <p:nvSpPr>
            <p:cNvPr id="28" name="Rectangle 27">
              <a:extLst>
                <a:ext uri="{FF2B5EF4-FFF2-40B4-BE49-F238E27FC236}">
                  <a16:creationId xmlns:a16="http://schemas.microsoft.com/office/drawing/2014/main" id="{D8E6E07F-80FA-CF48-AF98-170A6FC14678}"/>
                </a:ext>
              </a:extLst>
            </p:cNvPr>
            <p:cNvSpPr/>
            <p:nvPr/>
          </p:nvSpPr>
          <p:spPr>
            <a:xfrm>
              <a:off x="12193588" y="-1"/>
              <a:ext cx="10092828" cy="13735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Freeform 29">
              <a:extLst>
                <a:ext uri="{FF2B5EF4-FFF2-40B4-BE49-F238E27FC236}">
                  <a16:creationId xmlns:a16="http://schemas.microsoft.com/office/drawing/2014/main" id="{86AF6906-5278-BD48-88C2-A1E2A6CB7A75}"/>
                </a:ext>
              </a:extLst>
            </p:cNvPr>
            <p:cNvSpPr/>
            <p:nvPr/>
          </p:nvSpPr>
          <p:spPr>
            <a:xfrm>
              <a:off x="-23928" y="-2"/>
              <a:ext cx="20052066" cy="13742053"/>
            </a:xfrm>
            <a:custGeom>
              <a:avLst/>
              <a:gdLst>
                <a:gd name="connsiteX0" fmla="*/ 0 w 20028138"/>
                <a:gd name="connsiteY0" fmla="*/ 0 h 13725655"/>
                <a:gd name="connsiteX1" fmla="*/ 18079250 w 20028138"/>
                <a:gd name="connsiteY1" fmla="*/ 0 h 13725655"/>
                <a:gd name="connsiteX2" fmla="*/ 18139770 w 20028138"/>
                <a:gd name="connsiteY2" fmla="*/ 94400 h 13725655"/>
                <a:gd name="connsiteX3" fmla="*/ 20028138 w 20028138"/>
                <a:gd name="connsiteY3" fmla="*/ 6857999 h 13725655"/>
                <a:gd name="connsiteX4" fmla="*/ 18139768 w 20028138"/>
                <a:gd name="connsiteY4" fmla="*/ 13621599 h 13725655"/>
                <a:gd name="connsiteX5" fmla="*/ 18073058 w 20028138"/>
                <a:gd name="connsiteY5" fmla="*/ 13725655 h 13725655"/>
                <a:gd name="connsiteX6" fmla="*/ 0 w 20028138"/>
                <a:gd name="connsiteY6" fmla="*/ 13725655 h 13725655"/>
                <a:gd name="connsiteX7" fmla="*/ 0 w 20028138"/>
                <a:gd name="connsiteY7" fmla="*/ 0 h 13725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138" h="13725655">
                  <a:moveTo>
                    <a:pt x="0" y="0"/>
                  </a:moveTo>
                  <a:lnTo>
                    <a:pt x="18079250" y="0"/>
                  </a:lnTo>
                  <a:lnTo>
                    <a:pt x="18139770" y="94400"/>
                  </a:lnTo>
                  <a:cubicBezTo>
                    <a:pt x="19338082" y="2066558"/>
                    <a:pt x="20028138" y="4381693"/>
                    <a:pt x="20028138" y="6857999"/>
                  </a:cubicBezTo>
                  <a:cubicBezTo>
                    <a:pt x="20028138" y="9334306"/>
                    <a:pt x="19338080" y="11649441"/>
                    <a:pt x="18139768" y="13621599"/>
                  </a:cubicBezTo>
                  <a:lnTo>
                    <a:pt x="18073058" y="13725655"/>
                  </a:lnTo>
                  <a:lnTo>
                    <a:pt x="0" y="13725655"/>
                  </a:lnTo>
                  <a:lnTo>
                    <a:pt x="0" y="0"/>
                  </a:lnTo>
                  <a:close/>
                </a:path>
              </a:pathLst>
            </a:cu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FFFFF"/>
                </a:solidFill>
                <a:latin typeface="Calibri" panose="020F0502020204030204"/>
              </a:endParaRPr>
            </a:p>
          </p:txBody>
        </p:sp>
        <p:sp>
          <p:nvSpPr>
            <p:cNvPr id="29" name="Rectangle 28">
              <a:extLst>
                <a:ext uri="{FF2B5EF4-FFF2-40B4-BE49-F238E27FC236}">
                  <a16:creationId xmlns:a16="http://schemas.microsoft.com/office/drawing/2014/main" id="{F36239F4-3BF1-254A-BF02-A102530DCDAC}"/>
                </a:ext>
              </a:extLst>
            </p:cNvPr>
            <p:cNvSpPr/>
            <p:nvPr userDrawn="1"/>
          </p:nvSpPr>
          <p:spPr>
            <a:xfrm>
              <a:off x="21961763" y="0"/>
              <a:ext cx="2425412" cy="13716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5"/>
                </a:solidFill>
              </a:endParaRPr>
            </a:p>
          </p:txBody>
        </p:sp>
        <p:pic>
          <p:nvPicPr>
            <p:cNvPr id="33" name="Picture 32">
              <a:extLst>
                <a:ext uri="{FF2B5EF4-FFF2-40B4-BE49-F238E27FC236}">
                  <a16:creationId xmlns:a16="http://schemas.microsoft.com/office/drawing/2014/main" id="{6E2B7BF3-D61F-A14F-BBD9-7CE34032DAE7}"/>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81659" y="2007829"/>
              <a:ext cx="2182620" cy="552276"/>
            </a:xfrm>
            <a:prstGeom prst="rect">
              <a:avLst/>
            </a:prstGeom>
          </p:spPr>
        </p:pic>
      </p:grpSp>
      <p:sp>
        <p:nvSpPr>
          <p:cNvPr id="2" name="Title">
            <a:extLst>
              <a:ext uri="{FF2B5EF4-FFF2-40B4-BE49-F238E27FC236}">
                <a16:creationId xmlns:a16="http://schemas.microsoft.com/office/drawing/2014/main" id="{BE39854C-ABF4-0C42-9314-C380C0F13D9F}"/>
              </a:ext>
            </a:extLst>
          </p:cNvPr>
          <p:cNvSpPr>
            <a:spLocks noGrp="1"/>
          </p:cNvSpPr>
          <p:nvPr>
            <p:ph type="title" hasCustomPrompt="1"/>
          </p:nvPr>
        </p:nvSpPr>
        <p:spPr>
          <a:xfrm>
            <a:off x="1136983" y="1628183"/>
            <a:ext cx="6616152" cy="851932"/>
          </a:xfrm>
          <a:noFill/>
        </p:spPr>
        <p:txBody>
          <a:bodyPr vert="horz" lIns="0" tIns="45720" rIns="0" bIns="45720" rtlCol="0" anchor="b" anchorCtr="0">
            <a:noAutofit/>
          </a:bodyPr>
          <a:lstStyle>
            <a:lvl1pPr>
              <a:defRPr lang="en-US" sz="5749" dirty="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a:t>
            </a:r>
          </a:p>
        </p:txBody>
      </p:sp>
      <p:sp>
        <p:nvSpPr>
          <p:cNvPr id="44" name="Date">
            <a:extLst>
              <a:ext uri="{FF2B5EF4-FFF2-40B4-BE49-F238E27FC236}">
                <a16:creationId xmlns:a16="http://schemas.microsoft.com/office/drawing/2014/main" id="{1C69B27D-7315-1C48-98EE-D6C046B45208}"/>
              </a:ext>
            </a:extLst>
          </p:cNvPr>
          <p:cNvSpPr>
            <a:spLocks noGrp="1"/>
          </p:cNvSpPr>
          <p:nvPr userDrawn="1">
            <p:ph type="body" sz="quarter" idx="11" hasCustomPrompt="1"/>
          </p:nvPr>
        </p:nvSpPr>
        <p:spPr>
          <a:xfrm>
            <a:off x="1181739" y="2592705"/>
            <a:ext cx="2959028" cy="630238"/>
          </a:xfrm>
        </p:spPr>
        <p:txBody>
          <a:bodyPr>
            <a:noAutofit/>
          </a:bodyPr>
          <a:lstStyle>
            <a:lvl1pPr marL="0" indent="0">
              <a:buNone/>
              <a:defRPr sz="2000"/>
            </a:lvl1pPr>
          </a:lstStyle>
          <a:p>
            <a:pPr lvl="0"/>
            <a:r>
              <a:rPr lang="en-US"/>
              <a:t>Enter date here</a:t>
            </a:r>
          </a:p>
        </p:txBody>
      </p:sp>
      <p:sp>
        <p:nvSpPr>
          <p:cNvPr id="23" name="Picture Placeholder 18">
            <a:extLst>
              <a:ext uri="{FF2B5EF4-FFF2-40B4-BE49-F238E27FC236}">
                <a16:creationId xmlns:a16="http://schemas.microsoft.com/office/drawing/2014/main" id="{D644C6F9-F32D-D247-8F62-DDA9CAE95781}"/>
              </a:ext>
              <a:ext uri="{C183D7F6-B498-43B3-948B-1728B52AA6E4}">
                <adec:decorative xmlns:adec="http://schemas.microsoft.com/office/drawing/2017/decorative" val="1"/>
              </a:ext>
            </a:extLst>
          </p:cNvPr>
          <p:cNvSpPr>
            <a:spLocks noGrp="1"/>
          </p:cNvSpPr>
          <p:nvPr userDrawn="1">
            <p:ph type="pic" sz="quarter" idx="13" hasCustomPrompt="1"/>
          </p:nvPr>
        </p:nvSpPr>
        <p:spPr>
          <a:xfrm>
            <a:off x="1131916"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0" name="Text Placeholder 34">
            <a:extLst>
              <a:ext uri="{FF2B5EF4-FFF2-40B4-BE49-F238E27FC236}">
                <a16:creationId xmlns:a16="http://schemas.microsoft.com/office/drawing/2014/main" id="{B16272E9-C375-D849-B6F6-F3AC69FE4684}"/>
              </a:ext>
            </a:extLst>
          </p:cNvPr>
          <p:cNvSpPr>
            <a:spLocks noGrp="1"/>
          </p:cNvSpPr>
          <p:nvPr userDrawn="1">
            <p:ph type="body" sz="quarter" idx="19" hasCustomPrompt="1"/>
          </p:nvPr>
        </p:nvSpPr>
        <p:spPr>
          <a:xfrm>
            <a:off x="906427"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1" name="Text Placeholder 34">
            <a:extLst>
              <a:ext uri="{FF2B5EF4-FFF2-40B4-BE49-F238E27FC236}">
                <a16:creationId xmlns:a16="http://schemas.microsoft.com/office/drawing/2014/main" id="{F6AB6EEA-FB3D-0249-AC14-4C57D9E2D32C}"/>
              </a:ext>
            </a:extLst>
          </p:cNvPr>
          <p:cNvSpPr>
            <a:spLocks noGrp="1"/>
          </p:cNvSpPr>
          <p:nvPr userDrawn="1">
            <p:ph type="body" sz="quarter" idx="20" hasCustomPrompt="1"/>
          </p:nvPr>
        </p:nvSpPr>
        <p:spPr>
          <a:xfrm>
            <a:off x="906427"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24" name="Picture Placeholder 18">
            <a:extLst>
              <a:ext uri="{FF2B5EF4-FFF2-40B4-BE49-F238E27FC236}">
                <a16:creationId xmlns:a16="http://schemas.microsoft.com/office/drawing/2014/main" id="{4A71872F-AC60-6145-B7BA-4B3DFDD68894}"/>
              </a:ext>
              <a:ext uri="{C183D7F6-B498-43B3-948B-1728B52AA6E4}">
                <adec:decorative xmlns:adec="http://schemas.microsoft.com/office/drawing/2017/decorative" val="1"/>
              </a:ext>
            </a:extLst>
          </p:cNvPr>
          <p:cNvSpPr>
            <a:spLocks noGrp="1"/>
          </p:cNvSpPr>
          <p:nvPr userDrawn="1">
            <p:ph type="pic" sz="quarter" idx="14" hasCustomPrompt="1"/>
          </p:nvPr>
        </p:nvSpPr>
        <p:spPr>
          <a:xfrm>
            <a:off x="388563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2" name="Text Placeholder 34">
            <a:extLst>
              <a:ext uri="{FF2B5EF4-FFF2-40B4-BE49-F238E27FC236}">
                <a16:creationId xmlns:a16="http://schemas.microsoft.com/office/drawing/2014/main" id="{28949518-C714-094F-8F76-212ADB04AF89}"/>
              </a:ext>
            </a:extLst>
          </p:cNvPr>
          <p:cNvSpPr>
            <a:spLocks noGrp="1"/>
          </p:cNvSpPr>
          <p:nvPr userDrawn="1">
            <p:ph type="body" sz="quarter" idx="21" hasCustomPrompt="1"/>
          </p:nvPr>
        </p:nvSpPr>
        <p:spPr>
          <a:xfrm>
            <a:off x="3698201"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3" name="Text Placeholder 34">
            <a:extLst>
              <a:ext uri="{FF2B5EF4-FFF2-40B4-BE49-F238E27FC236}">
                <a16:creationId xmlns:a16="http://schemas.microsoft.com/office/drawing/2014/main" id="{38F93A71-C46B-744C-BFEC-3E8B82E2AA52}"/>
              </a:ext>
            </a:extLst>
          </p:cNvPr>
          <p:cNvSpPr>
            <a:spLocks noGrp="1"/>
          </p:cNvSpPr>
          <p:nvPr userDrawn="1">
            <p:ph type="body" sz="quarter" idx="22" hasCustomPrompt="1"/>
          </p:nvPr>
        </p:nvSpPr>
        <p:spPr>
          <a:xfrm>
            <a:off x="3698201"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25" name="Picture Placeholder 18">
            <a:extLst>
              <a:ext uri="{FF2B5EF4-FFF2-40B4-BE49-F238E27FC236}">
                <a16:creationId xmlns:a16="http://schemas.microsoft.com/office/drawing/2014/main" id="{0F7E964A-62E6-494B-A236-9415BE4BA95B}"/>
              </a:ext>
              <a:ext uri="{C183D7F6-B498-43B3-948B-1728B52AA6E4}">
                <adec:decorative xmlns:adec="http://schemas.microsoft.com/office/drawing/2017/decorative" val="1"/>
              </a:ext>
            </a:extLst>
          </p:cNvPr>
          <p:cNvSpPr>
            <a:spLocks noGrp="1"/>
          </p:cNvSpPr>
          <p:nvPr userDrawn="1">
            <p:ph type="pic" sz="quarter" idx="15" hasCustomPrompt="1"/>
          </p:nvPr>
        </p:nvSpPr>
        <p:spPr>
          <a:xfrm>
            <a:off x="683080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4" name="Text Placeholder 34">
            <a:extLst>
              <a:ext uri="{FF2B5EF4-FFF2-40B4-BE49-F238E27FC236}">
                <a16:creationId xmlns:a16="http://schemas.microsoft.com/office/drawing/2014/main" id="{49DCF908-C598-5C42-9434-287A939AD518}"/>
              </a:ext>
            </a:extLst>
          </p:cNvPr>
          <p:cNvSpPr>
            <a:spLocks noGrp="1"/>
          </p:cNvSpPr>
          <p:nvPr userDrawn="1">
            <p:ph type="body" sz="quarter" idx="23" hasCustomPrompt="1"/>
          </p:nvPr>
        </p:nvSpPr>
        <p:spPr>
          <a:xfrm>
            <a:off x="6605318"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5" name="Text Placeholder 34">
            <a:extLst>
              <a:ext uri="{FF2B5EF4-FFF2-40B4-BE49-F238E27FC236}">
                <a16:creationId xmlns:a16="http://schemas.microsoft.com/office/drawing/2014/main" id="{C32C00FD-CD82-5245-97E3-6016A4EF8C65}"/>
              </a:ext>
            </a:extLst>
          </p:cNvPr>
          <p:cNvSpPr>
            <a:spLocks noGrp="1"/>
          </p:cNvSpPr>
          <p:nvPr userDrawn="1">
            <p:ph type="body" sz="quarter" idx="24" hasCustomPrompt="1"/>
          </p:nvPr>
        </p:nvSpPr>
        <p:spPr>
          <a:xfrm>
            <a:off x="6605318"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31" name="Folded Corner 30">
            <a:extLst>
              <a:ext uri="{FF2B5EF4-FFF2-40B4-BE49-F238E27FC236}">
                <a16:creationId xmlns:a16="http://schemas.microsoft.com/office/drawing/2014/main" id="{27770109-EB6D-A840-8625-6EAA3FC216F8}"/>
              </a:ext>
              <a:ext uri="{C183D7F6-B498-43B3-948B-1728B52AA6E4}">
                <adec:decorative xmlns:adec="http://schemas.microsoft.com/office/drawing/2017/decorative" val="1"/>
              </a:ext>
            </a:extLst>
          </p:cNvPr>
          <p:cNvSpPr/>
          <p:nvPr userDrawn="1"/>
        </p:nvSpPr>
        <p:spPr>
          <a:xfrm>
            <a:off x="0" y="-1409701"/>
            <a:ext cx="5296004" cy="11394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three speaker thumbnails and descriptors.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2083119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for speakers 2">
    <p:spTree>
      <p:nvGrpSpPr>
        <p:cNvPr id="1" name=""/>
        <p:cNvGrpSpPr/>
        <p:nvPr/>
      </p:nvGrpSpPr>
      <p:grpSpPr>
        <a:xfrm>
          <a:off x="0" y="0"/>
          <a:ext cx="0" cy="0"/>
          <a:chOff x="0" y="0"/>
          <a:chExt cx="0" cy="0"/>
        </a:xfrm>
      </p:grpSpPr>
      <p:grpSp>
        <p:nvGrpSpPr>
          <p:cNvPr id="7" name="bg">
            <a:extLst>
              <a:ext uri="{FF2B5EF4-FFF2-40B4-BE49-F238E27FC236}">
                <a16:creationId xmlns:a16="http://schemas.microsoft.com/office/drawing/2014/main" id="{3F1EAD51-B132-7E4A-A682-53831D9BEA08}"/>
              </a:ext>
              <a:ext uri="{C183D7F6-B498-43B3-948B-1728B52AA6E4}">
                <adec:decorative xmlns:adec="http://schemas.microsoft.com/office/drawing/2017/decorative" val="0"/>
              </a:ext>
            </a:extLst>
          </p:cNvPr>
          <p:cNvGrpSpPr/>
          <p:nvPr userDrawn="1"/>
        </p:nvGrpSpPr>
        <p:grpSpPr>
          <a:xfrm>
            <a:off x="-11962" y="-1"/>
            <a:ext cx="12203962" cy="6871027"/>
            <a:chOff x="-23928" y="-2"/>
            <a:chExt cx="24411103" cy="13742053"/>
          </a:xfrm>
        </p:grpSpPr>
        <p:sp>
          <p:nvSpPr>
            <p:cNvPr id="28" name="Rectangle 27">
              <a:extLst>
                <a:ext uri="{FF2B5EF4-FFF2-40B4-BE49-F238E27FC236}">
                  <a16:creationId xmlns:a16="http://schemas.microsoft.com/office/drawing/2014/main" id="{D8E6E07F-80FA-CF48-AF98-170A6FC14678}"/>
                </a:ext>
              </a:extLst>
            </p:cNvPr>
            <p:cNvSpPr/>
            <p:nvPr/>
          </p:nvSpPr>
          <p:spPr>
            <a:xfrm>
              <a:off x="12193588" y="-1"/>
              <a:ext cx="10092828" cy="13735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Freeform 29">
              <a:extLst>
                <a:ext uri="{FF2B5EF4-FFF2-40B4-BE49-F238E27FC236}">
                  <a16:creationId xmlns:a16="http://schemas.microsoft.com/office/drawing/2014/main" id="{86AF6906-5278-BD48-88C2-A1E2A6CB7A75}"/>
                </a:ext>
              </a:extLst>
            </p:cNvPr>
            <p:cNvSpPr/>
            <p:nvPr/>
          </p:nvSpPr>
          <p:spPr>
            <a:xfrm>
              <a:off x="-23928" y="-2"/>
              <a:ext cx="20052066" cy="13742053"/>
            </a:xfrm>
            <a:custGeom>
              <a:avLst/>
              <a:gdLst>
                <a:gd name="connsiteX0" fmla="*/ 0 w 20028138"/>
                <a:gd name="connsiteY0" fmla="*/ 0 h 13725655"/>
                <a:gd name="connsiteX1" fmla="*/ 18079250 w 20028138"/>
                <a:gd name="connsiteY1" fmla="*/ 0 h 13725655"/>
                <a:gd name="connsiteX2" fmla="*/ 18139770 w 20028138"/>
                <a:gd name="connsiteY2" fmla="*/ 94400 h 13725655"/>
                <a:gd name="connsiteX3" fmla="*/ 20028138 w 20028138"/>
                <a:gd name="connsiteY3" fmla="*/ 6857999 h 13725655"/>
                <a:gd name="connsiteX4" fmla="*/ 18139768 w 20028138"/>
                <a:gd name="connsiteY4" fmla="*/ 13621599 h 13725655"/>
                <a:gd name="connsiteX5" fmla="*/ 18073058 w 20028138"/>
                <a:gd name="connsiteY5" fmla="*/ 13725655 h 13725655"/>
                <a:gd name="connsiteX6" fmla="*/ 0 w 20028138"/>
                <a:gd name="connsiteY6" fmla="*/ 13725655 h 13725655"/>
                <a:gd name="connsiteX7" fmla="*/ 0 w 20028138"/>
                <a:gd name="connsiteY7" fmla="*/ 0 h 13725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138" h="13725655">
                  <a:moveTo>
                    <a:pt x="0" y="0"/>
                  </a:moveTo>
                  <a:lnTo>
                    <a:pt x="18079250" y="0"/>
                  </a:lnTo>
                  <a:lnTo>
                    <a:pt x="18139770" y="94400"/>
                  </a:lnTo>
                  <a:cubicBezTo>
                    <a:pt x="19338082" y="2066558"/>
                    <a:pt x="20028138" y="4381693"/>
                    <a:pt x="20028138" y="6857999"/>
                  </a:cubicBezTo>
                  <a:cubicBezTo>
                    <a:pt x="20028138" y="9334306"/>
                    <a:pt x="19338080" y="11649441"/>
                    <a:pt x="18139768" y="13621599"/>
                  </a:cubicBezTo>
                  <a:lnTo>
                    <a:pt x="18073058" y="13725655"/>
                  </a:lnTo>
                  <a:lnTo>
                    <a:pt x="0" y="13725655"/>
                  </a:lnTo>
                  <a:lnTo>
                    <a:pt x="0"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FFFFF"/>
                </a:solidFill>
                <a:latin typeface="Calibri" panose="020F0502020204030204"/>
              </a:endParaRPr>
            </a:p>
          </p:txBody>
        </p:sp>
        <p:sp>
          <p:nvSpPr>
            <p:cNvPr id="29" name="Rectangle 28">
              <a:extLst>
                <a:ext uri="{FF2B5EF4-FFF2-40B4-BE49-F238E27FC236}">
                  <a16:creationId xmlns:a16="http://schemas.microsoft.com/office/drawing/2014/main" id="{F36239F4-3BF1-254A-BF02-A102530DCDAC}"/>
                </a:ext>
              </a:extLst>
            </p:cNvPr>
            <p:cNvSpPr/>
            <p:nvPr userDrawn="1"/>
          </p:nvSpPr>
          <p:spPr>
            <a:xfrm>
              <a:off x="21961763" y="0"/>
              <a:ext cx="2425412"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33" name="Picture 32">
              <a:extLst>
                <a:ext uri="{FF2B5EF4-FFF2-40B4-BE49-F238E27FC236}">
                  <a16:creationId xmlns:a16="http://schemas.microsoft.com/office/drawing/2014/main" id="{6E2B7BF3-D61F-A14F-BBD9-7CE34032D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81659" y="2007829"/>
              <a:ext cx="2182620" cy="552276"/>
            </a:xfrm>
            <a:prstGeom prst="rect">
              <a:avLst/>
            </a:prstGeom>
          </p:spPr>
        </p:pic>
      </p:grpSp>
      <p:sp>
        <p:nvSpPr>
          <p:cNvPr id="2" name="Title">
            <a:extLst>
              <a:ext uri="{FF2B5EF4-FFF2-40B4-BE49-F238E27FC236}">
                <a16:creationId xmlns:a16="http://schemas.microsoft.com/office/drawing/2014/main" id="{BE39854C-ABF4-0C42-9314-C380C0F13D9F}"/>
              </a:ext>
            </a:extLst>
          </p:cNvPr>
          <p:cNvSpPr>
            <a:spLocks noGrp="1"/>
          </p:cNvSpPr>
          <p:nvPr>
            <p:ph type="title" hasCustomPrompt="1"/>
          </p:nvPr>
        </p:nvSpPr>
        <p:spPr>
          <a:xfrm>
            <a:off x="1136983" y="1628183"/>
            <a:ext cx="6616152" cy="851932"/>
          </a:xfrm>
          <a:noFill/>
        </p:spPr>
        <p:txBody>
          <a:bodyPr vert="horz" lIns="0" tIns="45720" rIns="0" bIns="45720" rtlCol="0" anchor="b" anchorCtr="0">
            <a:noAutofit/>
          </a:bodyPr>
          <a:lstStyle>
            <a:lvl1pPr>
              <a:defRPr lang="en-US" sz="5749" dirty="0">
                <a:solidFill>
                  <a:schemeClr val="accent2"/>
                </a:solidFill>
                <a:ea typeface="+mn-ea"/>
                <a:cs typeface="+mn-cs"/>
              </a:defRPr>
            </a:lvl1pPr>
          </a:lstStyle>
          <a:p>
            <a:pPr marL="0" lvl="0" indent="0">
              <a:spcBef>
                <a:spcPts val="1000"/>
              </a:spcBef>
              <a:buFont typeface="Arial" panose="020B0604020202020204" pitchFamily="34" charset="0"/>
            </a:pPr>
            <a:r>
              <a:rPr lang="en-US"/>
              <a:t>Enter slide title here</a:t>
            </a:r>
          </a:p>
        </p:txBody>
      </p:sp>
      <p:sp>
        <p:nvSpPr>
          <p:cNvPr id="44" name="Date">
            <a:extLst>
              <a:ext uri="{FF2B5EF4-FFF2-40B4-BE49-F238E27FC236}">
                <a16:creationId xmlns:a16="http://schemas.microsoft.com/office/drawing/2014/main" id="{1C69B27D-7315-1C48-98EE-D6C046B45208}"/>
              </a:ext>
            </a:extLst>
          </p:cNvPr>
          <p:cNvSpPr>
            <a:spLocks noGrp="1"/>
          </p:cNvSpPr>
          <p:nvPr userDrawn="1">
            <p:ph type="body" sz="quarter" idx="11" hasCustomPrompt="1"/>
          </p:nvPr>
        </p:nvSpPr>
        <p:spPr>
          <a:xfrm>
            <a:off x="1181739" y="2592705"/>
            <a:ext cx="2959028" cy="630238"/>
          </a:xfrm>
        </p:spPr>
        <p:txBody>
          <a:bodyPr>
            <a:noAutofit/>
          </a:bodyPr>
          <a:lstStyle>
            <a:lvl1pPr marL="0" indent="0">
              <a:buNone/>
              <a:defRPr sz="2000"/>
            </a:lvl1pPr>
          </a:lstStyle>
          <a:p>
            <a:pPr lvl="0"/>
            <a:r>
              <a:rPr lang="en-US"/>
              <a:t>Enter date here</a:t>
            </a:r>
          </a:p>
        </p:txBody>
      </p:sp>
      <p:sp>
        <p:nvSpPr>
          <p:cNvPr id="23" name="Picture Placeholder 18">
            <a:extLst>
              <a:ext uri="{FF2B5EF4-FFF2-40B4-BE49-F238E27FC236}">
                <a16:creationId xmlns:a16="http://schemas.microsoft.com/office/drawing/2014/main" id="{D644C6F9-F32D-D247-8F62-DDA9CAE95781}"/>
              </a:ext>
              <a:ext uri="{C183D7F6-B498-43B3-948B-1728B52AA6E4}">
                <adec:decorative xmlns:adec="http://schemas.microsoft.com/office/drawing/2017/decorative" val="1"/>
              </a:ext>
            </a:extLst>
          </p:cNvPr>
          <p:cNvSpPr>
            <a:spLocks noGrp="1"/>
          </p:cNvSpPr>
          <p:nvPr userDrawn="1">
            <p:ph type="pic" sz="quarter" idx="13" hasCustomPrompt="1"/>
          </p:nvPr>
        </p:nvSpPr>
        <p:spPr>
          <a:xfrm>
            <a:off x="1131916"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0" name="Text Placeholder 34">
            <a:extLst>
              <a:ext uri="{FF2B5EF4-FFF2-40B4-BE49-F238E27FC236}">
                <a16:creationId xmlns:a16="http://schemas.microsoft.com/office/drawing/2014/main" id="{B16272E9-C375-D849-B6F6-F3AC69FE4684}"/>
              </a:ext>
            </a:extLst>
          </p:cNvPr>
          <p:cNvSpPr>
            <a:spLocks noGrp="1"/>
          </p:cNvSpPr>
          <p:nvPr userDrawn="1">
            <p:ph type="body" sz="quarter" idx="19" hasCustomPrompt="1"/>
          </p:nvPr>
        </p:nvSpPr>
        <p:spPr>
          <a:xfrm>
            <a:off x="906427" y="5521878"/>
            <a:ext cx="2079450" cy="252081"/>
          </a:xfrm>
        </p:spPr>
        <p:txBody>
          <a:bodyPr>
            <a:noAutofit/>
          </a:bodyPr>
          <a:lstStyle>
            <a:lvl1pPr marL="0" marR="0" indent="0" algn="ctr" defTabSz="914217" rtl="0" eaLnBrk="1" fontAlgn="auto" latinLnBrk="0" hangingPunct="1">
              <a:lnSpc>
                <a:spcPct val="90000"/>
              </a:lnSpc>
              <a:spcBef>
                <a:spcPts val="1000"/>
              </a:spcBef>
              <a:spcAft>
                <a:spcPts val="0"/>
              </a:spcAft>
              <a:buClrTx/>
              <a:buSzTx/>
              <a:buFontTx/>
              <a:buNone/>
              <a:tabLst/>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1" name="Text Placeholder 34">
            <a:extLst>
              <a:ext uri="{FF2B5EF4-FFF2-40B4-BE49-F238E27FC236}">
                <a16:creationId xmlns:a16="http://schemas.microsoft.com/office/drawing/2014/main" id="{F6AB6EEA-FB3D-0249-AC14-4C57D9E2D32C}"/>
              </a:ext>
            </a:extLst>
          </p:cNvPr>
          <p:cNvSpPr>
            <a:spLocks noGrp="1"/>
          </p:cNvSpPr>
          <p:nvPr userDrawn="1">
            <p:ph type="body" sz="quarter" idx="20" hasCustomPrompt="1"/>
          </p:nvPr>
        </p:nvSpPr>
        <p:spPr>
          <a:xfrm>
            <a:off x="906427"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24" name="Picture Placeholder 18">
            <a:extLst>
              <a:ext uri="{FF2B5EF4-FFF2-40B4-BE49-F238E27FC236}">
                <a16:creationId xmlns:a16="http://schemas.microsoft.com/office/drawing/2014/main" id="{4A71872F-AC60-6145-B7BA-4B3DFDD68894}"/>
              </a:ext>
              <a:ext uri="{C183D7F6-B498-43B3-948B-1728B52AA6E4}">
                <adec:decorative xmlns:adec="http://schemas.microsoft.com/office/drawing/2017/decorative" val="1"/>
              </a:ext>
            </a:extLst>
          </p:cNvPr>
          <p:cNvSpPr>
            <a:spLocks noGrp="1"/>
          </p:cNvSpPr>
          <p:nvPr userDrawn="1">
            <p:ph type="pic" sz="quarter" idx="14" hasCustomPrompt="1"/>
          </p:nvPr>
        </p:nvSpPr>
        <p:spPr>
          <a:xfrm>
            <a:off x="388563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2" name="Text Placeholder 34">
            <a:extLst>
              <a:ext uri="{FF2B5EF4-FFF2-40B4-BE49-F238E27FC236}">
                <a16:creationId xmlns:a16="http://schemas.microsoft.com/office/drawing/2014/main" id="{28949518-C714-094F-8F76-212ADB04AF89}"/>
              </a:ext>
            </a:extLst>
          </p:cNvPr>
          <p:cNvSpPr>
            <a:spLocks noGrp="1"/>
          </p:cNvSpPr>
          <p:nvPr userDrawn="1">
            <p:ph type="body" sz="quarter" idx="21" hasCustomPrompt="1"/>
          </p:nvPr>
        </p:nvSpPr>
        <p:spPr>
          <a:xfrm>
            <a:off x="3698201"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3" name="Text Placeholder 34">
            <a:extLst>
              <a:ext uri="{FF2B5EF4-FFF2-40B4-BE49-F238E27FC236}">
                <a16:creationId xmlns:a16="http://schemas.microsoft.com/office/drawing/2014/main" id="{38F93A71-C46B-744C-BFEC-3E8B82E2AA52}"/>
              </a:ext>
            </a:extLst>
          </p:cNvPr>
          <p:cNvSpPr>
            <a:spLocks noGrp="1"/>
          </p:cNvSpPr>
          <p:nvPr userDrawn="1">
            <p:ph type="body" sz="quarter" idx="22" hasCustomPrompt="1"/>
          </p:nvPr>
        </p:nvSpPr>
        <p:spPr>
          <a:xfrm>
            <a:off x="3698201"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25" name="Picture Placeholder 18">
            <a:extLst>
              <a:ext uri="{FF2B5EF4-FFF2-40B4-BE49-F238E27FC236}">
                <a16:creationId xmlns:a16="http://schemas.microsoft.com/office/drawing/2014/main" id="{0F7E964A-62E6-494B-A236-9415BE4BA95B}"/>
              </a:ext>
              <a:ext uri="{C183D7F6-B498-43B3-948B-1728B52AA6E4}">
                <adec:decorative xmlns:adec="http://schemas.microsoft.com/office/drawing/2017/decorative" val="1"/>
              </a:ext>
            </a:extLst>
          </p:cNvPr>
          <p:cNvSpPr>
            <a:spLocks noGrp="1"/>
          </p:cNvSpPr>
          <p:nvPr userDrawn="1">
            <p:ph type="pic" sz="quarter" idx="15" hasCustomPrompt="1"/>
          </p:nvPr>
        </p:nvSpPr>
        <p:spPr>
          <a:xfrm>
            <a:off x="683080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4" name="Text Placeholder 34">
            <a:extLst>
              <a:ext uri="{FF2B5EF4-FFF2-40B4-BE49-F238E27FC236}">
                <a16:creationId xmlns:a16="http://schemas.microsoft.com/office/drawing/2014/main" id="{49DCF908-C598-5C42-9434-287A939AD518}"/>
              </a:ext>
            </a:extLst>
          </p:cNvPr>
          <p:cNvSpPr>
            <a:spLocks noGrp="1"/>
          </p:cNvSpPr>
          <p:nvPr userDrawn="1">
            <p:ph type="body" sz="quarter" idx="23" hasCustomPrompt="1"/>
          </p:nvPr>
        </p:nvSpPr>
        <p:spPr>
          <a:xfrm>
            <a:off x="6605318"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name</a:t>
            </a:r>
          </a:p>
        </p:txBody>
      </p:sp>
      <p:sp>
        <p:nvSpPr>
          <p:cNvPr id="55" name="Text Placeholder 34">
            <a:extLst>
              <a:ext uri="{FF2B5EF4-FFF2-40B4-BE49-F238E27FC236}">
                <a16:creationId xmlns:a16="http://schemas.microsoft.com/office/drawing/2014/main" id="{C32C00FD-CD82-5245-97E3-6016A4EF8C65}"/>
              </a:ext>
            </a:extLst>
          </p:cNvPr>
          <p:cNvSpPr>
            <a:spLocks noGrp="1"/>
          </p:cNvSpPr>
          <p:nvPr userDrawn="1">
            <p:ph type="body" sz="quarter" idx="24" hasCustomPrompt="1"/>
          </p:nvPr>
        </p:nvSpPr>
        <p:spPr>
          <a:xfrm>
            <a:off x="6605318" y="5837754"/>
            <a:ext cx="2079450" cy="252081"/>
          </a:xfrm>
        </p:spPr>
        <p:txBody>
          <a:bodyPr>
            <a:no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Enter title</a:t>
            </a:r>
          </a:p>
        </p:txBody>
      </p:sp>
      <p:sp>
        <p:nvSpPr>
          <p:cNvPr id="19" name="Folded Corner 18">
            <a:extLst>
              <a:ext uri="{FF2B5EF4-FFF2-40B4-BE49-F238E27FC236}">
                <a16:creationId xmlns:a16="http://schemas.microsoft.com/office/drawing/2014/main" id="{B9A55B29-2113-304A-9F30-610B073C7BF3}"/>
              </a:ext>
              <a:ext uri="{C183D7F6-B498-43B3-948B-1728B52AA6E4}">
                <adec:decorative xmlns:adec="http://schemas.microsoft.com/office/drawing/2017/decorative" val="1"/>
              </a:ext>
            </a:extLst>
          </p:cNvPr>
          <p:cNvSpPr/>
          <p:nvPr userDrawn="1"/>
        </p:nvSpPr>
        <p:spPr>
          <a:xfrm>
            <a:off x="0" y="-1409701"/>
            <a:ext cx="5296004" cy="11394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Layout Tip</a:t>
            </a:r>
            <a:r>
              <a:rPr lang="en-US" sz="1200">
                <a:solidFill>
                  <a:schemeClr val="tx1"/>
                </a:solidFill>
                <a:latin typeface="Source Sans Pro" charset="0"/>
                <a:ea typeface="Source Sans Pro" charset="0"/>
                <a:cs typeface="Source Sans Pro" charset="0"/>
              </a:rPr>
              <a:t>: Title slide with three speaker thumbnails and descriptors.</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Source Sans Pro" charset="0"/>
              </a:rPr>
              <a:t>Tip</a:t>
            </a:r>
            <a:r>
              <a:rPr lang="en-US" sz="120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r>
              <a:rPr lang="en-US" sz="1200">
                <a:solidFill>
                  <a:schemeClr val="tx1"/>
                </a:solidFill>
                <a:latin typeface="Source Sans Pro" charset="0"/>
                <a:ea typeface="Source Sans Pro" charset="0"/>
                <a:cs typeface="Source Sans Pro" charset="0"/>
              </a:rPr>
              <a:t> </a:t>
            </a:r>
          </a:p>
          <a:p>
            <a:endParaRPr lang="en-US" sz="1200">
              <a:solidFill>
                <a:schemeClr val="accent4">
                  <a:lumMod val="25000"/>
                </a:schemeClr>
              </a:solidFill>
              <a:latin typeface="Community" panose="02000303040000020003" pitchFamily="2"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accent4">
                  <a:lumMod val="25000"/>
                </a:schemeClr>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29383751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org chart spli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56B6E03-A479-1B47-898F-0BF285BE7462}"/>
              </a:ext>
              <a:ext uri="{C183D7F6-B498-43B3-948B-1728B52AA6E4}">
                <adec:decorative xmlns:adec="http://schemas.microsoft.com/office/drawing/2017/decorative" val="1"/>
              </a:ext>
            </a:extLst>
          </p:cNvPr>
          <p:cNvSpPr/>
          <p:nvPr userDrawn="1"/>
        </p:nvSpPr>
        <p:spPr>
          <a:xfrm>
            <a:off x="4098576" y="0"/>
            <a:ext cx="8095989" cy="6858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5" name="Title Placeholder 1">
            <a:extLst>
              <a:ext uri="{FF2B5EF4-FFF2-40B4-BE49-F238E27FC236}">
                <a16:creationId xmlns:a16="http://schemas.microsoft.com/office/drawing/2014/main" id="{609903B5-FE6E-E944-8B07-95F6274CD8EC}"/>
              </a:ext>
            </a:extLst>
          </p:cNvPr>
          <p:cNvSpPr>
            <a:spLocks noGrp="1"/>
          </p:cNvSpPr>
          <p:nvPr>
            <p:ph type="title" hasCustomPrompt="1"/>
          </p:nvPr>
        </p:nvSpPr>
        <p:spPr>
          <a:xfrm>
            <a:off x="702282" y="3733800"/>
            <a:ext cx="2498495" cy="1012726"/>
          </a:xfrm>
          <a:prstGeom prst="rect">
            <a:avLst/>
          </a:prstGeom>
        </p:spPr>
        <p:txBody>
          <a:bodyPr vert="horz" lIns="91440" tIns="45720" rIns="91440" bIns="45720" rtlCol="0" anchor="b" anchorCtr="0">
            <a:noAutofit/>
          </a:bodyPr>
          <a:lstStyle>
            <a:lvl1pPr>
              <a:defRPr sz="3299">
                <a:solidFill>
                  <a:schemeClr val="accent2"/>
                </a:solidFill>
              </a:defRPr>
            </a:lvl1pPr>
          </a:lstStyle>
          <a:p>
            <a:r>
              <a:rPr lang="en-US"/>
              <a:t>Enter your org title here</a:t>
            </a:r>
          </a:p>
        </p:txBody>
      </p:sp>
      <p:sp>
        <p:nvSpPr>
          <p:cNvPr id="54" name="Text Placeholder 8">
            <a:extLst>
              <a:ext uri="{FF2B5EF4-FFF2-40B4-BE49-F238E27FC236}">
                <a16:creationId xmlns:a16="http://schemas.microsoft.com/office/drawing/2014/main" id="{A4521267-49E5-9546-94F8-3204666B8F1D}"/>
              </a:ext>
            </a:extLst>
          </p:cNvPr>
          <p:cNvSpPr>
            <a:spLocks noGrp="1"/>
          </p:cNvSpPr>
          <p:nvPr>
            <p:ph type="body" sz="quarter" idx="17" hasCustomPrompt="1"/>
          </p:nvPr>
        </p:nvSpPr>
        <p:spPr>
          <a:xfrm>
            <a:off x="699123" y="4894203"/>
            <a:ext cx="2498496" cy="973647"/>
          </a:xfrm>
        </p:spPr>
        <p:txBody>
          <a:bodyPr lIns="109728" anchor="t">
            <a:normAutofit/>
          </a:bodyPr>
          <a:lstStyle>
            <a:lvl1pPr marL="0" indent="0">
              <a:buFontTx/>
              <a:buNone/>
              <a:defRPr sz="18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51" name="Picture Placeholder 18">
            <a:extLst>
              <a:ext uri="{FF2B5EF4-FFF2-40B4-BE49-F238E27FC236}">
                <a16:creationId xmlns:a16="http://schemas.microsoft.com/office/drawing/2014/main" id="{36992F3D-C2CF-A647-83E6-F05AC9BBFF7D}"/>
              </a:ext>
              <a:ext uri="{C183D7F6-B498-43B3-948B-1728B52AA6E4}">
                <adec:decorative xmlns:adec="http://schemas.microsoft.com/office/drawing/2017/decorative" val="1"/>
              </a:ext>
            </a:extLst>
          </p:cNvPr>
          <p:cNvSpPr>
            <a:spLocks noGrp="1"/>
          </p:cNvSpPr>
          <p:nvPr>
            <p:ph type="pic" sz="quarter" idx="11" hasCustomPrompt="1"/>
          </p:nvPr>
        </p:nvSpPr>
        <p:spPr>
          <a:xfrm>
            <a:off x="804804" y="799034"/>
            <a:ext cx="1628471" cy="1628683"/>
          </a:xfrm>
          <a:prstGeom prst="ellipse">
            <a:avLst/>
          </a:prstGeom>
          <a:pattFill prst="wdUpDiag">
            <a:fgClr>
              <a:srgbClr val="FADFD9"/>
            </a:fgClr>
            <a:bgClr>
              <a:schemeClr val="bg1"/>
            </a:bgClr>
          </a:pattFill>
        </p:spPr>
        <p:txBody>
          <a:bodyPr anchor="ctr">
            <a:normAutofit/>
          </a:bodyPr>
          <a:lstStyle>
            <a:lvl1pPr marL="0" indent="0" algn="l">
              <a:buFontTx/>
              <a:buNone/>
              <a:defRPr sz="1600">
                <a:solidFill>
                  <a:schemeClr val="accent6"/>
                </a:solidFill>
              </a:defRPr>
            </a:lvl1pPr>
          </a:lstStyle>
          <a:p>
            <a:r>
              <a:rPr lang="en-US"/>
              <a:t>Drag and drop image here</a:t>
            </a:r>
          </a:p>
        </p:txBody>
      </p:sp>
      <p:sp>
        <p:nvSpPr>
          <p:cNvPr id="52" name="Text Placeholder 34">
            <a:extLst>
              <a:ext uri="{FF2B5EF4-FFF2-40B4-BE49-F238E27FC236}">
                <a16:creationId xmlns:a16="http://schemas.microsoft.com/office/drawing/2014/main" id="{EF4E4B4F-95CF-9949-B25E-5FA454304EE0}"/>
              </a:ext>
            </a:extLst>
          </p:cNvPr>
          <p:cNvSpPr>
            <a:spLocks noGrp="1"/>
          </p:cNvSpPr>
          <p:nvPr>
            <p:ph type="body" sz="quarter" idx="19" hasCustomPrompt="1"/>
          </p:nvPr>
        </p:nvSpPr>
        <p:spPr>
          <a:xfrm>
            <a:off x="762694" y="2632444"/>
            <a:ext cx="2079450" cy="252081"/>
          </a:xfrm>
        </p:spPr>
        <p:txBody>
          <a:bodyPr>
            <a:noAutofit/>
          </a:bodyPr>
          <a:lstStyle>
            <a:lvl1pPr marL="0" indent="0" algn="l">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517B563B-DAA7-0040-9D2A-712251BC643B}"/>
              </a:ext>
            </a:extLst>
          </p:cNvPr>
          <p:cNvSpPr>
            <a:spLocks noGrp="1"/>
          </p:cNvSpPr>
          <p:nvPr>
            <p:ph type="body" sz="quarter" idx="20" hasCustomPrompt="1"/>
          </p:nvPr>
        </p:nvSpPr>
        <p:spPr>
          <a:xfrm>
            <a:off x="762694" y="2948320"/>
            <a:ext cx="2079450" cy="252081"/>
          </a:xfrm>
        </p:spPr>
        <p:txBody>
          <a:bodyPr>
            <a:noAutofit/>
          </a:bodyPr>
          <a:lstStyle>
            <a:lvl1pPr marL="0" indent="0" algn="l">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0" name="Text Placeholder 34">
            <a:extLst>
              <a:ext uri="{FF2B5EF4-FFF2-40B4-BE49-F238E27FC236}">
                <a16:creationId xmlns:a16="http://schemas.microsoft.com/office/drawing/2014/main" id="{258DB4FE-A860-6042-8299-B518825463A6}"/>
              </a:ext>
            </a:extLst>
          </p:cNvPr>
          <p:cNvSpPr>
            <a:spLocks noGrp="1"/>
          </p:cNvSpPr>
          <p:nvPr>
            <p:ph type="body" sz="quarter" idx="25" hasCustomPrompt="1"/>
          </p:nvPr>
        </p:nvSpPr>
        <p:spPr>
          <a:xfrm>
            <a:off x="4457913"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1" name="Text Placeholder 34">
            <a:extLst>
              <a:ext uri="{FF2B5EF4-FFF2-40B4-BE49-F238E27FC236}">
                <a16:creationId xmlns:a16="http://schemas.microsoft.com/office/drawing/2014/main" id="{A6352CB0-58CB-B045-A059-8B2A28F04ADA}"/>
              </a:ext>
            </a:extLst>
          </p:cNvPr>
          <p:cNvSpPr>
            <a:spLocks noGrp="1"/>
          </p:cNvSpPr>
          <p:nvPr>
            <p:ph type="body" sz="quarter" idx="26" hasCustomPrompt="1"/>
          </p:nvPr>
        </p:nvSpPr>
        <p:spPr>
          <a:xfrm>
            <a:off x="4457913"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2" name="Text Placeholder 34">
            <a:extLst>
              <a:ext uri="{FF2B5EF4-FFF2-40B4-BE49-F238E27FC236}">
                <a16:creationId xmlns:a16="http://schemas.microsoft.com/office/drawing/2014/main" id="{176ACB83-5C75-D647-9B38-97940902CB62}"/>
              </a:ext>
            </a:extLst>
          </p:cNvPr>
          <p:cNvSpPr>
            <a:spLocks noGrp="1"/>
          </p:cNvSpPr>
          <p:nvPr>
            <p:ph type="body" sz="quarter" idx="27" hasCustomPrompt="1"/>
          </p:nvPr>
        </p:nvSpPr>
        <p:spPr>
          <a:xfrm>
            <a:off x="6326021"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3" name="Text Placeholder 34">
            <a:extLst>
              <a:ext uri="{FF2B5EF4-FFF2-40B4-BE49-F238E27FC236}">
                <a16:creationId xmlns:a16="http://schemas.microsoft.com/office/drawing/2014/main" id="{12781DBA-DAFA-ED4E-B292-DCC908E64BE8}"/>
              </a:ext>
            </a:extLst>
          </p:cNvPr>
          <p:cNvSpPr>
            <a:spLocks noGrp="1"/>
          </p:cNvSpPr>
          <p:nvPr>
            <p:ph type="body" sz="quarter" idx="28" hasCustomPrompt="1"/>
          </p:nvPr>
        </p:nvSpPr>
        <p:spPr>
          <a:xfrm>
            <a:off x="6326021"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4" name="Text Placeholder 34">
            <a:extLst>
              <a:ext uri="{FF2B5EF4-FFF2-40B4-BE49-F238E27FC236}">
                <a16:creationId xmlns:a16="http://schemas.microsoft.com/office/drawing/2014/main" id="{26C51F1B-1C72-5D46-B596-80D6033F2B27}"/>
              </a:ext>
            </a:extLst>
          </p:cNvPr>
          <p:cNvSpPr>
            <a:spLocks noGrp="1"/>
          </p:cNvSpPr>
          <p:nvPr>
            <p:ph type="body" sz="quarter" idx="29" hasCustomPrompt="1"/>
          </p:nvPr>
        </p:nvSpPr>
        <p:spPr>
          <a:xfrm>
            <a:off x="8195456"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5" name="Text Placeholder 34">
            <a:extLst>
              <a:ext uri="{FF2B5EF4-FFF2-40B4-BE49-F238E27FC236}">
                <a16:creationId xmlns:a16="http://schemas.microsoft.com/office/drawing/2014/main" id="{C243DBC4-40B3-A64D-8D70-CE4B33387476}"/>
              </a:ext>
            </a:extLst>
          </p:cNvPr>
          <p:cNvSpPr>
            <a:spLocks noGrp="1"/>
          </p:cNvSpPr>
          <p:nvPr>
            <p:ph type="body" sz="quarter" idx="30" hasCustomPrompt="1"/>
          </p:nvPr>
        </p:nvSpPr>
        <p:spPr>
          <a:xfrm>
            <a:off x="8195456"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6" name="Text Placeholder 34">
            <a:extLst>
              <a:ext uri="{FF2B5EF4-FFF2-40B4-BE49-F238E27FC236}">
                <a16:creationId xmlns:a16="http://schemas.microsoft.com/office/drawing/2014/main" id="{EEB39F87-6246-CB44-82F9-7816660ED31A}"/>
              </a:ext>
            </a:extLst>
          </p:cNvPr>
          <p:cNvSpPr>
            <a:spLocks noGrp="1"/>
          </p:cNvSpPr>
          <p:nvPr>
            <p:ph type="body" sz="quarter" idx="32" hasCustomPrompt="1"/>
          </p:nvPr>
        </p:nvSpPr>
        <p:spPr>
          <a:xfrm>
            <a:off x="10062238"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7" name="Text Placeholder 34">
            <a:extLst>
              <a:ext uri="{FF2B5EF4-FFF2-40B4-BE49-F238E27FC236}">
                <a16:creationId xmlns:a16="http://schemas.microsoft.com/office/drawing/2014/main" id="{1CD51EB7-79F3-5E48-9572-A6BAF6A2570C}"/>
              </a:ext>
            </a:extLst>
          </p:cNvPr>
          <p:cNvSpPr>
            <a:spLocks noGrp="1"/>
          </p:cNvSpPr>
          <p:nvPr>
            <p:ph type="body" sz="quarter" idx="33" hasCustomPrompt="1"/>
          </p:nvPr>
        </p:nvSpPr>
        <p:spPr>
          <a:xfrm>
            <a:off x="10062238"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6" name="Text Placeholder 34">
            <a:extLst>
              <a:ext uri="{FF2B5EF4-FFF2-40B4-BE49-F238E27FC236}">
                <a16:creationId xmlns:a16="http://schemas.microsoft.com/office/drawing/2014/main" id="{059C56FF-7760-CD4F-9F5A-CBD5813E61D1}"/>
              </a:ext>
            </a:extLst>
          </p:cNvPr>
          <p:cNvSpPr>
            <a:spLocks noGrp="1"/>
          </p:cNvSpPr>
          <p:nvPr>
            <p:ph type="body" sz="quarter" idx="21" hasCustomPrompt="1"/>
          </p:nvPr>
        </p:nvSpPr>
        <p:spPr>
          <a:xfrm>
            <a:off x="4457913" y="533284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7" name="Text Placeholder 34">
            <a:extLst>
              <a:ext uri="{FF2B5EF4-FFF2-40B4-BE49-F238E27FC236}">
                <a16:creationId xmlns:a16="http://schemas.microsoft.com/office/drawing/2014/main" id="{A8EFD51E-98CA-6B4C-8379-CEFF08CAB7C7}"/>
              </a:ext>
            </a:extLst>
          </p:cNvPr>
          <p:cNvSpPr>
            <a:spLocks noGrp="1"/>
          </p:cNvSpPr>
          <p:nvPr>
            <p:ph type="body" sz="quarter" idx="22" hasCustomPrompt="1"/>
          </p:nvPr>
        </p:nvSpPr>
        <p:spPr>
          <a:xfrm>
            <a:off x="4457913" y="5648718"/>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8" name="Text Placeholder 34">
            <a:extLst>
              <a:ext uri="{FF2B5EF4-FFF2-40B4-BE49-F238E27FC236}">
                <a16:creationId xmlns:a16="http://schemas.microsoft.com/office/drawing/2014/main" id="{58022743-CCF1-334B-8B80-C5C5D853662E}"/>
              </a:ext>
            </a:extLst>
          </p:cNvPr>
          <p:cNvSpPr>
            <a:spLocks noGrp="1"/>
          </p:cNvSpPr>
          <p:nvPr>
            <p:ph type="body" sz="quarter" idx="23" hasCustomPrompt="1"/>
          </p:nvPr>
        </p:nvSpPr>
        <p:spPr>
          <a:xfrm>
            <a:off x="6323173" y="533284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9" name="Text Placeholder 34">
            <a:extLst>
              <a:ext uri="{FF2B5EF4-FFF2-40B4-BE49-F238E27FC236}">
                <a16:creationId xmlns:a16="http://schemas.microsoft.com/office/drawing/2014/main" id="{FA7090AC-B83C-5A44-8218-5A9E3E442951}"/>
              </a:ext>
            </a:extLst>
          </p:cNvPr>
          <p:cNvSpPr>
            <a:spLocks noGrp="1"/>
          </p:cNvSpPr>
          <p:nvPr>
            <p:ph type="body" sz="quarter" idx="24" hasCustomPrompt="1"/>
          </p:nvPr>
        </p:nvSpPr>
        <p:spPr>
          <a:xfrm>
            <a:off x="6323173" y="5648718"/>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9" name="Text Placeholder 34">
            <a:extLst>
              <a:ext uri="{FF2B5EF4-FFF2-40B4-BE49-F238E27FC236}">
                <a16:creationId xmlns:a16="http://schemas.microsoft.com/office/drawing/2014/main" id="{7AF8985B-40E4-B042-9FF8-46B4956588C0}"/>
              </a:ext>
            </a:extLst>
          </p:cNvPr>
          <p:cNvSpPr>
            <a:spLocks noGrp="1"/>
          </p:cNvSpPr>
          <p:nvPr>
            <p:ph type="body" sz="quarter" idx="36" hasCustomPrompt="1"/>
          </p:nvPr>
        </p:nvSpPr>
        <p:spPr>
          <a:xfrm>
            <a:off x="8195456" y="533284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0" name="Text Placeholder 34">
            <a:extLst>
              <a:ext uri="{FF2B5EF4-FFF2-40B4-BE49-F238E27FC236}">
                <a16:creationId xmlns:a16="http://schemas.microsoft.com/office/drawing/2014/main" id="{02854AD5-A250-AA4A-B47B-EAF4DB1D2A92}"/>
              </a:ext>
            </a:extLst>
          </p:cNvPr>
          <p:cNvSpPr>
            <a:spLocks noGrp="1"/>
          </p:cNvSpPr>
          <p:nvPr>
            <p:ph type="body" sz="quarter" idx="37" hasCustomPrompt="1"/>
          </p:nvPr>
        </p:nvSpPr>
        <p:spPr>
          <a:xfrm>
            <a:off x="8195456" y="5648718"/>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70" name="Picture Placeholder 18">
            <a:extLst>
              <a:ext uri="{FF2B5EF4-FFF2-40B4-BE49-F238E27FC236}">
                <a16:creationId xmlns:a16="http://schemas.microsoft.com/office/drawing/2014/main" id="{2FC392D1-D3EE-4E4E-A5DA-5B3D0EA39BF6}"/>
              </a:ext>
              <a:ext uri="{C183D7F6-B498-43B3-948B-1728B52AA6E4}">
                <adec:decorative xmlns:adec="http://schemas.microsoft.com/office/drawing/2017/decorative" val="1"/>
              </a:ext>
            </a:extLst>
          </p:cNvPr>
          <p:cNvSpPr>
            <a:spLocks noGrp="1"/>
          </p:cNvSpPr>
          <p:nvPr>
            <p:ph type="pic" sz="quarter" idx="15" hasCustomPrompt="1"/>
          </p:nvPr>
        </p:nvSpPr>
        <p:spPr>
          <a:xfrm>
            <a:off x="4683402"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1" name="Picture Placeholder 18">
            <a:extLst>
              <a:ext uri="{FF2B5EF4-FFF2-40B4-BE49-F238E27FC236}">
                <a16:creationId xmlns:a16="http://schemas.microsoft.com/office/drawing/2014/main" id="{487A4A7F-86FE-7446-8D2B-D7FE25D73618}"/>
              </a:ext>
              <a:ext uri="{C183D7F6-B498-43B3-948B-1728B52AA6E4}">
                <adec:decorative xmlns:adec="http://schemas.microsoft.com/office/drawing/2017/decorative" val="1"/>
              </a:ext>
            </a:extLst>
          </p:cNvPr>
          <p:cNvSpPr>
            <a:spLocks noGrp="1"/>
          </p:cNvSpPr>
          <p:nvPr>
            <p:ph type="pic" sz="quarter" idx="34" hasCustomPrompt="1"/>
          </p:nvPr>
        </p:nvSpPr>
        <p:spPr>
          <a:xfrm>
            <a:off x="6551510"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69" name="Picture Placeholder 18">
            <a:extLst>
              <a:ext uri="{FF2B5EF4-FFF2-40B4-BE49-F238E27FC236}">
                <a16:creationId xmlns:a16="http://schemas.microsoft.com/office/drawing/2014/main" id="{A80069BC-67F1-2940-AF4E-707A4AAA62FC}"/>
              </a:ext>
              <a:ext uri="{C183D7F6-B498-43B3-948B-1728B52AA6E4}">
                <adec:decorative xmlns:adec="http://schemas.microsoft.com/office/drawing/2017/decorative" val="1"/>
              </a:ext>
            </a:extLst>
          </p:cNvPr>
          <p:cNvSpPr>
            <a:spLocks noGrp="1"/>
          </p:cNvSpPr>
          <p:nvPr>
            <p:ph type="pic" sz="quarter" idx="14" hasCustomPrompt="1"/>
          </p:nvPr>
        </p:nvSpPr>
        <p:spPr>
          <a:xfrm>
            <a:off x="6510609" y="3722614"/>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68" name="Picture Placeholder 18">
            <a:extLst>
              <a:ext uri="{FF2B5EF4-FFF2-40B4-BE49-F238E27FC236}">
                <a16:creationId xmlns:a16="http://schemas.microsoft.com/office/drawing/2014/main" id="{D18DA4B8-262D-8649-A4B1-C03F0479FDB7}"/>
              </a:ext>
              <a:ext uri="{C183D7F6-B498-43B3-948B-1728B52AA6E4}">
                <adec:decorative xmlns:adec="http://schemas.microsoft.com/office/drawing/2017/decorative" val="1"/>
              </a:ext>
            </a:extLst>
          </p:cNvPr>
          <p:cNvSpPr>
            <a:spLocks noGrp="1"/>
          </p:cNvSpPr>
          <p:nvPr>
            <p:ph type="pic" sz="quarter" idx="13" hasCustomPrompt="1"/>
          </p:nvPr>
        </p:nvSpPr>
        <p:spPr>
          <a:xfrm>
            <a:off x="4683402" y="3722614"/>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2" name="Picture Placeholder 18">
            <a:extLst>
              <a:ext uri="{FF2B5EF4-FFF2-40B4-BE49-F238E27FC236}">
                <a16:creationId xmlns:a16="http://schemas.microsoft.com/office/drawing/2014/main" id="{71B15117-8721-2A40-9991-9DFC22E3043A}"/>
              </a:ext>
              <a:ext uri="{C183D7F6-B498-43B3-948B-1728B52AA6E4}">
                <adec:decorative xmlns:adec="http://schemas.microsoft.com/office/drawing/2017/decorative" val="1"/>
              </a:ext>
            </a:extLst>
          </p:cNvPr>
          <p:cNvSpPr>
            <a:spLocks noGrp="1"/>
          </p:cNvSpPr>
          <p:nvPr>
            <p:ph type="pic" sz="quarter" idx="35" hasCustomPrompt="1"/>
          </p:nvPr>
        </p:nvSpPr>
        <p:spPr>
          <a:xfrm>
            <a:off x="8381466"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3" name="Picture Placeholder 18">
            <a:extLst>
              <a:ext uri="{FF2B5EF4-FFF2-40B4-BE49-F238E27FC236}">
                <a16:creationId xmlns:a16="http://schemas.microsoft.com/office/drawing/2014/main" id="{6ED02208-8A7D-5347-B6AD-DF3063DEF3E7}"/>
              </a:ext>
              <a:ext uri="{C183D7F6-B498-43B3-948B-1728B52AA6E4}">
                <adec:decorative xmlns:adec="http://schemas.microsoft.com/office/drawing/2017/decorative" val="1"/>
              </a:ext>
            </a:extLst>
          </p:cNvPr>
          <p:cNvSpPr>
            <a:spLocks noGrp="1"/>
          </p:cNvSpPr>
          <p:nvPr>
            <p:ph type="pic" sz="quarter" idx="31" hasCustomPrompt="1"/>
          </p:nvPr>
        </p:nvSpPr>
        <p:spPr>
          <a:xfrm>
            <a:off x="10287726"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1" name="Picture Placeholder 18">
            <a:extLst>
              <a:ext uri="{FF2B5EF4-FFF2-40B4-BE49-F238E27FC236}">
                <a16:creationId xmlns:a16="http://schemas.microsoft.com/office/drawing/2014/main" id="{E00E3FF9-C98A-0146-BC72-C783DDC2EBE0}"/>
              </a:ext>
              <a:ext uri="{C183D7F6-B498-43B3-948B-1728B52AA6E4}">
                <adec:decorative xmlns:adec="http://schemas.microsoft.com/office/drawing/2017/decorative" val="1"/>
              </a:ext>
            </a:extLst>
          </p:cNvPr>
          <p:cNvSpPr>
            <a:spLocks noGrp="1"/>
          </p:cNvSpPr>
          <p:nvPr>
            <p:ph type="pic" sz="quarter" idx="38" hasCustomPrompt="1"/>
          </p:nvPr>
        </p:nvSpPr>
        <p:spPr>
          <a:xfrm>
            <a:off x="8381466" y="3722614"/>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2" name="Folded Corner 31">
            <a:extLst>
              <a:ext uri="{FF2B5EF4-FFF2-40B4-BE49-F238E27FC236}">
                <a16:creationId xmlns:a16="http://schemas.microsoft.com/office/drawing/2014/main" id="{078E95F8-6135-2041-B063-EF339D1D8085}"/>
              </a:ext>
              <a:ext uri="{C183D7F6-B498-43B3-948B-1728B52AA6E4}">
                <adec:decorative xmlns:adec="http://schemas.microsoft.com/office/drawing/2017/decorative" val="1"/>
              </a:ext>
            </a:extLst>
          </p:cNvPr>
          <p:cNvSpPr/>
          <p:nvPr userDrawn="1"/>
        </p:nvSpPr>
        <p:spPr>
          <a:xfrm>
            <a:off x="-1" y="-1562100"/>
            <a:ext cx="4800769" cy="1357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Org chart layout option one. Drag and drop teammates into image placeholders. You will need to crop to circle under Picture Format tab. After, under Crop option, change ratio to 1:1 for an symmetric circle.</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clear headshots with consistent sized heads when possible.</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96445651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org chart split title">
    <p:spTree>
      <p:nvGrpSpPr>
        <p:cNvPr id="1" name=""/>
        <p:cNvGrpSpPr/>
        <p:nvPr/>
      </p:nvGrpSpPr>
      <p:grpSpPr>
        <a:xfrm>
          <a:off x="0" y="0"/>
          <a:ext cx="0" cy="0"/>
          <a:chOff x="0" y="0"/>
          <a:chExt cx="0" cy="0"/>
        </a:xfrm>
      </p:grpSpPr>
      <p:sp>
        <p:nvSpPr>
          <p:cNvPr id="55" name="Title Placeholder 1">
            <a:extLst>
              <a:ext uri="{FF2B5EF4-FFF2-40B4-BE49-F238E27FC236}">
                <a16:creationId xmlns:a16="http://schemas.microsoft.com/office/drawing/2014/main" id="{609903B5-FE6E-E944-8B07-95F6274CD8EC}"/>
              </a:ext>
            </a:extLst>
          </p:cNvPr>
          <p:cNvSpPr>
            <a:spLocks noGrp="1"/>
          </p:cNvSpPr>
          <p:nvPr>
            <p:ph type="title" hasCustomPrompt="1"/>
          </p:nvPr>
        </p:nvSpPr>
        <p:spPr>
          <a:xfrm>
            <a:off x="5023078" y="1219200"/>
            <a:ext cx="6391661" cy="967006"/>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a:t>Enter chart title here</a:t>
            </a:r>
          </a:p>
        </p:txBody>
      </p:sp>
      <p:sp>
        <p:nvSpPr>
          <p:cNvPr id="54" name="Text Placeholder 8">
            <a:extLst>
              <a:ext uri="{FF2B5EF4-FFF2-40B4-BE49-F238E27FC236}">
                <a16:creationId xmlns:a16="http://schemas.microsoft.com/office/drawing/2014/main" id="{A4521267-49E5-9546-94F8-3204666B8F1D}"/>
              </a:ext>
            </a:extLst>
          </p:cNvPr>
          <p:cNvSpPr>
            <a:spLocks noGrp="1"/>
          </p:cNvSpPr>
          <p:nvPr>
            <p:ph type="body" sz="quarter" idx="17" hasCustomPrompt="1"/>
          </p:nvPr>
        </p:nvSpPr>
        <p:spPr>
          <a:xfrm>
            <a:off x="5019920" y="2231926"/>
            <a:ext cx="6391662" cy="854174"/>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your description here</a:t>
            </a:r>
          </a:p>
        </p:txBody>
      </p:sp>
      <p:sp>
        <p:nvSpPr>
          <p:cNvPr id="28" name="Rectangle 27">
            <a:extLst>
              <a:ext uri="{FF2B5EF4-FFF2-40B4-BE49-F238E27FC236}">
                <a16:creationId xmlns:a16="http://schemas.microsoft.com/office/drawing/2014/main" id="{36E71A67-6C08-7E48-923A-8FA985616A72}"/>
              </a:ext>
              <a:ext uri="{C183D7F6-B498-43B3-948B-1728B52AA6E4}">
                <adec:decorative xmlns:adec="http://schemas.microsoft.com/office/drawing/2017/decorative" val="1"/>
              </a:ext>
            </a:extLst>
          </p:cNvPr>
          <p:cNvSpPr/>
          <p:nvPr userDrawn="1"/>
        </p:nvSpPr>
        <p:spPr>
          <a:xfrm>
            <a:off x="4101344" y="1066800"/>
            <a:ext cx="13714"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2" name="Text Placeholder 34">
            <a:extLst>
              <a:ext uri="{FF2B5EF4-FFF2-40B4-BE49-F238E27FC236}">
                <a16:creationId xmlns:a16="http://schemas.microsoft.com/office/drawing/2014/main" id="{EF4E4B4F-95CF-9949-B25E-5FA454304EE0}"/>
              </a:ext>
            </a:extLst>
          </p:cNvPr>
          <p:cNvSpPr>
            <a:spLocks noGrp="1"/>
          </p:cNvSpPr>
          <p:nvPr>
            <p:ph type="body" sz="quarter" idx="19" hasCustomPrompt="1"/>
          </p:nvPr>
        </p:nvSpPr>
        <p:spPr>
          <a:xfrm>
            <a:off x="1235612" y="280140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517B563B-DAA7-0040-9D2A-712251BC643B}"/>
              </a:ext>
            </a:extLst>
          </p:cNvPr>
          <p:cNvSpPr>
            <a:spLocks noGrp="1"/>
          </p:cNvSpPr>
          <p:nvPr>
            <p:ph type="body" sz="quarter" idx="20" hasCustomPrompt="1"/>
          </p:nvPr>
        </p:nvSpPr>
        <p:spPr>
          <a:xfrm>
            <a:off x="1235612" y="3117283"/>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6" name="Text Placeholder 34">
            <a:extLst>
              <a:ext uri="{FF2B5EF4-FFF2-40B4-BE49-F238E27FC236}">
                <a16:creationId xmlns:a16="http://schemas.microsoft.com/office/drawing/2014/main" id="{059C56FF-7760-CD4F-9F5A-CBD5813E61D1}"/>
              </a:ext>
            </a:extLst>
          </p:cNvPr>
          <p:cNvSpPr>
            <a:spLocks noGrp="1"/>
          </p:cNvSpPr>
          <p:nvPr>
            <p:ph type="body" sz="quarter" idx="21" hasCustomPrompt="1"/>
          </p:nvPr>
        </p:nvSpPr>
        <p:spPr>
          <a:xfrm>
            <a:off x="525777"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7" name="Text Placeholder 34">
            <a:extLst>
              <a:ext uri="{FF2B5EF4-FFF2-40B4-BE49-F238E27FC236}">
                <a16:creationId xmlns:a16="http://schemas.microsoft.com/office/drawing/2014/main" id="{A8EFD51E-98CA-6B4C-8379-CEFF08CAB7C7}"/>
              </a:ext>
            </a:extLst>
          </p:cNvPr>
          <p:cNvSpPr>
            <a:spLocks noGrp="1"/>
          </p:cNvSpPr>
          <p:nvPr>
            <p:ph type="body" sz="quarter" idx="22" hasCustomPrompt="1"/>
          </p:nvPr>
        </p:nvSpPr>
        <p:spPr>
          <a:xfrm>
            <a:off x="525777"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8" name="Text Placeholder 34">
            <a:extLst>
              <a:ext uri="{FF2B5EF4-FFF2-40B4-BE49-F238E27FC236}">
                <a16:creationId xmlns:a16="http://schemas.microsoft.com/office/drawing/2014/main" id="{58022743-CCF1-334B-8B80-C5C5D853662E}"/>
              </a:ext>
            </a:extLst>
          </p:cNvPr>
          <p:cNvSpPr>
            <a:spLocks noGrp="1"/>
          </p:cNvSpPr>
          <p:nvPr>
            <p:ph type="body" sz="quarter" idx="23" hasCustomPrompt="1"/>
          </p:nvPr>
        </p:nvSpPr>
        <p:spPr>
          <a:xfrm>
            <a:off x="2387178"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9" name="Text Placeholder 34">
            <a:extLst>
              <a:ext uri="{FF2B5EF4-FFF2-40B4-BE49-F238E27FC236}">
                <a16:creationId xmlns:a16="http://schemas.microsoft.com/office/drawing/2014/main" id="{FA7090AC-B83C-5A44-8218-5A9E3E442951}"/>
              </a:ext>
            </a:extLst>
          </p:cNvPr>
          <p:cNvSpPr>
            <a:spLocks noGrp="1"/>
          </p:cNvSpPr>
          <p:nvPr>
            <p:ph type="body" sz="quarter" idx="24" hasCustomPrompt="1"/>
          </p:nvPr>
        </p:nvSpPr>
        <p:spPr>
          <a:xfrm>
            <a:off x="2387178"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0" name="Text Placeholder 34">
            <a:extLst>
              <a:ext uri="{FF2B5EF4-FFF2-40B4-BE49-F238E27FC236}">
                <a16:creationId xmlns:a16="http://schemas.microsoft.com/office/drawing/2014/main" id="{258DB4FE-A860-6042-8299-B518825463A6}"/>
              </a:ext>
            </a:extLst>
          </p:cNvPr>
          <p:cNvSpPr>
            <a:spLocks noGrp="1"/>
          </p:cNvSpPr>
          <p:nvPr>
            <p:ph type="body" sz="quarter" idx="25" hasCustomPrompt="1"/>
          </p:nvPr>
        </p:nvSpPr>
        <p:spPr>
          <a:xfrm>
            <a:off x="4255286"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1" name="Text Placeholder 34">
            <a:extLst>
              <a:ext uri="{FF2B5EF4-FFF2-40B4-BE49-F238E27FC236}">
                <a16:creationId xmlns:a16="http://schemas.microsoft.com/office/drawing/2014/main" id="{A6352CB0-58CB-B045-A059-8B2A28F04ADA}"/>
              </a:ext>
            </a:extLst>
          </p:cNvPr>
          <p:cNvSpPr>
            <a:spLocks noGrp="1"/>
          </p:cNvSpPr>
          <p:nvPr>
            <p:ph type="body" sz="quarter" idx="26" hasCustomPrompt="1"/>
          </p:nvPr>
        </p:nvSpPr>
        <p:spPr>
          <a:xfrm>
            <a:off x="4255286"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2" name="Text Placeholder 34">
            <a:extLst>
              <a:ext uri="{FF2B5EF4-FFF2-40B4-BE49-F238E27FC236}">
                <a16:creationId xmlns:a16="http://schemas.microsoft.com/office/drawing/2014/main" id="{176ACB83-5C75-D647-9B38-97940902CB62}"/>
              </a:ext>
            </a:extLst>
          </p:cNvPr>
          <p:cNvSpPr>
            <a:spLocks noGrp="1"/>
          </p:cNvSpPr>
          <p:nvPr>
            <p:ph type="body" sz="quarter" idx="27" hasCustomPrompt="1"/>
          </p:nvPr>
        </p:nvSpPr>
        <p:spPr>
          <a:xfrm>
            <a:off x="6123395"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3" name="Text Placeholder 34">
            <a:extLst>
              <a:ext uri="{FF2B5EF4-FFF2-40B4-BE49-F238E27FC236}">
                <a16:creationId xmlns:a16="http://schemas.microsoft.com/office/drawing/2014/main" id="{12781DBA-DAFA-ED4E-B292-DCC908E64BE8}"/>
              </a:ext>
            </a:extLst>
          </p:cNvPr>
          <p:cNvSpPr>
            <a:spLocks noGrp="1"/>
          </p:cNvSpPr>
          <p:nvPr>
            <p:ph type="body" sz="quarter" idx="28" hasCustomPrompt="1"/>
          </p:nvPr>
        </p:nvSpPr>
        <p:spPr>
          <a:xfrm>
            <a:off x="6123395"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4" name="Text Placeholder 34">
            <a:extLst>
              <a:ext uri="{FF2B5EF4-FFF2-40B4-BE49-F238E27FC236}">
                <a16:creationId xmlns:a16="http://schemas.microsoft.com/office/drawing/2014/main" id="{26C51F1B-1C72-5D46-B596-80D6033F2B27}"/>
              </a:ext>
            </a:extLst>
          </p:cNvPr>
          <p:cNvSpPr>
            <a:spLocks noGrp="1"/>
          </p:cNvSpPr>
          <p:nvPr>
            <p:ph type="body" sz="quarter" idx="29" hasCustomPrompt="1"/>
          </p:nvPr>
        </p:nvSpPr>
        <p:spPr>
          <a:xfrm>
            <a:off x="7991503"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5" name="Text Placeholder 34">
            <a:extLst>
              <a:ext uri="{FF2B5EF4-FFF2-40B4-BE49-F238E27FC236}">
                <a16:creationId xmlns:a16="http://schemas.microsoft.com/office/drawing/2014/main" id="{C243DBC4-40B3-A64D-8D70-CE4B33387476}"/>
              </a:ext>
            </a:extLst>
          </p:cNvPr>
          <p:cNvSpPr>
            <a:spLocks noGrp="1"/>
          </p:cNvSpPr>
          <p:nvPr>
            <p:ph type="body" sz="quarter" idx="30" hasCustomPrompt="1"/>
          </p:nvPr>
        </p:nvSpPr>
        <p:spPr>
          <a:xfrm>
            <a:off x="7991503"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6" name="Text Placeholder 34">
            <a:extLst>
              <a:ext uri="{FF2B5EF4-FFF2-40B4-BE49-F238E27FC236}">
                <a16:creationId xmlns:a16="http://schemas.microsoft.com/office/drawing/2014/main" id="{EEB39F87-6246-CB44-82F9-7816660ED31A}"/>
              </a:ext>
            </a:extLst>
          </p:cNvPr>
          <p:cNvSpPr>
            <a:spLocks noGrp="1"/>
          </p:cNvSpPr>
          <p:nvPr>
            <p:ph type="body" sz="quarter" idx="32" hasCustomPrompt="1"/>
          </p:nvPr>
        </p:nvSpPr>
        <p:spPr>
          <a:xfrm>
            <a:off x="9859611"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7" name="Text Placeholder 34">
            <a:extLst>
              <a:ext uri="{FF2B5EF4-FFF2-40B4-BE49-F238E27FC236}">
                <a16:creationId xmlns:a16="http://schemas.microsoft.com/office/drawing/2014/main" id="{1CD51EB7-79F3-5E48-9572-A6BAF6A2570C}"/>
              </a:ext>
            </a:extLst>
          </p:cNvPr>
          <p:cNvSpPr>
            <a:spLocks noGrp="1"/>
          </p:cNvSpPr>
          <p:nvPr>
            <p:ph type="body" sz="quarter" idx="33" hasCustomPrompt="1"/>
          </p:nvPr>
        </p:nvSpPr>
        <p:spPr>
          <a:xfrm>
            <a:off x="9859611"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1" name="Picture Placeholder 18">
            <a:extLst>
              <a:ext uri="{FF2B5EF4-FFF2-40B4-BE49-F238E27FC236}">
                <a16:creationId xmlns:a16="http://schemas.microsoft.com/office/drawing/2014/main" id="{36992F3D-C2CF-A647-83E6-F05AC9BBFF7D}"/>
              </a:ext>
              <a:ext uri="{C183D7F6-B498-43B3-948B-1728B52AA6E4}">
                <adec:decorative xmlns:adec="http://schemas.microsoft.com/office/drawing/2017/decorative" val="1"/>
              </a:ext>
            </a:extLst>
          </p:cNvPr>
          <p:cNvSpPr>
            <a:spLocks noGrp="1"/>
          </p:cNvSpPr>
          <p:nvPr>
            <p:ph type="pic" sz="quarter" idx="11" hasCustomPrompt="1"/>
          </p:nvPr>
        </p:nvSpPr>
        <p:spPr>
          <a:xfrm>
            <a:off x="1461101" y="949155"/>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a:t>Drag and drop image here</a:t>
            </a:r>
          </a:p>
        </p:txBody>
      </p:sp>
      <p:sp>
        <p:nvSpPr>
          <p:cNvPr id="68" name="Picture Placeholder 18">
            <a:extLst>
              <a:ext uri="{FF2B5EF4-FFF2-40B4-BE49-F238E27FC236}">
                <a16:creationId xmlns:a16="http://schemas.microsoft.com/office/drawing/2014/main" id="{D18DA4B8-262D-8649-A4B1-C03F0479FDB7}"/>
              </a:ext>
              <a:ext uri="{C183D7F6-B498-43B3-948B-1728B52AA6E4}">
                <adec:decorative xmlns:adec="http://schemas.microsoft.com/office/drawing/2017/decorative" val="1"/>
              </a:ext>
            </a:extLst>
          </p:cNvPr>
          <p:cNvSpPr>
            <a:spLocks noGrp="1"/>
          </p:cNvSpPr>
          <p:nvPr>
            <p:ph type="pic" sz="quarter" idx="13" hasCustomPrompt="1"/>
          </p:nvPr>
        </p:nvSpPr>
        <p:spPr>
          <a:xfrm>
            <a:off x="751266"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69" name="Picture Placeholder 18">
            <a:extLst>
              <a:ext uri="{FF2B5EF4-FFF2-40B4-BE49-F238E27FC236}">
                <a16:creationId xmlns:a16="http://schemas.microsoft.com/office/drawing/2014/main" id="{A80069BC-67F1-2940-AF4E-707A4AAA62FC}"/>
              </a:ext>
              <a:ext uri="{C183D7F6-B498-43B3-948B-1728B52AA6E4}">
                <adec:decorative xmlns:adec="http://schemas.microsoft.com/office/drawing/2017/decorative" val="1"/>
              </a:ext>
            </a:extLst>
          </p:cNvPr>
          <p:cNvSpPr>
            <a:spLocks noGrp="1"/>
          </p:cNvSpPr>
          <p:nvPr>
            <p:ph type="pic" sz="quarter" idx="14" hasCustomPrompt="1"/>
          </p:nvPr>
        </p:nvSpPr>
        <p:spPr>
          <a:xfrm>
            <a:off x="2574614"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0" name="Picture Placeholder 18">
            <a:extLst>
              <a:ext uri="{FF2B5EF4-FFF2-40B4-BE49-F238E27FC236}">
                <a16:creationId xmlns:a16="http://schemas.microsoft.com/office/drawing/2014/main" id="{2FC392D1-D3EE-4E4E-A5DA-5B3D0EA39BF6}"/>
              </a:ext>
              <a:ext uri="{C183D7F6-B498-43B3-948B-1728B52AA6E4}">
                <adec:decorative xmlns:adec="http://schemas.microsoft.com/office/drawing/2017/decorative" val="1"/>
              </a:ext>
            </a:extLst>
          </p:cNvPr>
          <p:cNvSpPr>
            <a:spLocks noGrp="1"/>
          </p:cNvSpPr>
          <p:nvPr>
            <p:ph type="pic" sz="quarter" idx="15" hasCustomPrompt="1"/>
          </p:nvPr>
        </p:nvSpPr>
        <p:spPr>
          <a:xfrm>
            <a:off x="4480775"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1" name="Picture Placeholder 18">
            <a:extLst>
              <a:ext uri="{FF2B5EF4-FFF2-40B4-BE49-F238E27FC236}">
                <a16:creationId xmlns:a16="http://schemas.microsoft.com/office/drawing/2014/main" id="{487A4A7F-86FE-7446-8D2B-D7FE25D73618}"/>
              </a:ext>
              <a:ext uri="{C183D7F6-B498-43B3-948B-1728B52AA6E4}">
                <adec:decorative xmlns:adec="http://schemas.microsoft.com/office/drawing/2017/decorative" val="1"/>
              </a:ext>
            </a:extLst>
          </p:cNvPr>
          <p:cNvSpPr>
            <a:spLocks noGrp="1"/>
          </p:cNvSpPr>
          <p:nvPr>
            <p:ph type="pic" sz="quarter" idx="34" hasCustomPrompt="1"/>
          </p:nvPr>
        </p:nvSpPr>
        <p:spPr>
          <a:xfrm>
            <a:off x="6348883"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2" name="Picture Placeholder 18">
            <a:extLst>
              <a:ext uri="{FF2B5EF4-FFF2-40B4-BE49-F238E27FC236}">
                <a16:creationId xmlns:a16="http://schemas.microsoft.com/office/drawing/2014/main" id="{71B15117-8721-2A40-9991-9DFC22E3043A}"/>
              </a:ext>
              <a:ext uri="{C183D7F6-B498-43B3-948B-1728B52AA6E4}">
                <adec:decorative xmlns:adec="http://schemas.microsoft.com/office/drawing/2017/decorative" val="1"/>
              </a:ext>
            </a:extLst>
          </p:cNvPr>
          <p:cNvSpPr>
            <a:spLocks noGrp="1"/>
          </p:cNvSpPr>
          <p:nvPr>
            <p:ph type="pic" sz="quarter" idx="35" hasCustomPrompt="1"/>
          </p:nvPr>
        </p:nvSpPr>
        <p:spPr>
          <a:xfrm>
            <a:off x="8216992"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73" name="Picture Placeholder 18">
            <a:extLst>
              <a:ext uri="{FF2B5EF4-FFF2-40B4-BE49-F238E27FC236}">
                <a16:creationId xmlns:a16="http://schemas.microsoft.com/office/drawing/2014/main" id="{6ED02208-8A7D-5347-B6AD-DF3063DEF3E7}"/>
              </a:ext>
              <a:ext uri="{C183D7F6-B498-43B3-948B-1728B52AA6E4}">
                <adec:decorative xmlns:adec="http://schemas.microsoft.com/office/drawing/2017/decorative" val="1"/>
              </a:ext>
            </a:extLst>
          </p:cNvPr>
          <p:cNvSpPr>
            <a:spLocks noGrp="1"/>
          </p:cNvSpPr>
          <p:nvPr>
            <p:ph type="pic" sz="quarter" idx="31" hasCustomPrompt="1"/>
          </p:nvPr>
        </p:nvSpPr>
        <p:spPr>
          <a:xfrm>
            <a:off x="10085100"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7" name="Folded Corner 26">
            <a:extLst>
              <a:ext uri="{FF2B5EF4-FFF2-40B4-BE49-F238E27FC236}">
                <a16:creationId xmlns:a16="http://schemas.microsoft.com/office/drawing/2014/main" id="{4B7BC363-E585-D946-AE27-F2C0DE3B690B}"/>
              </a:ext>
              <a:ext uri="{C183D7F6-B498-43B3-948B-1728B52AA6E4}">
                <adec:decorative xmlns:adec="http://schemas.microsoft.com/office/drawing/2017/decorative" val="1"/>
              </a:ext>
            </a:extLst>
          </p:cNvPr>
          <p:cNvSpPr/>
          <p:nvPr userDrawn="1"/>
        </p:nvSpPr>
        <p:spPr>
          <a:xfrm>
            <a:off x="-6133" y="-1485900"/>
            <a:ext cx="4800769" cy="12815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Org chart layout option one. Drag and drop teammates into image placeholders. You will need to crop to circle under Picture Format tab. After, under Crop option, change ratio to 1:1 for an symmetric circle.</a:t>
            </a:r>
          </a:p>
          <a:p>
            <a:endParaRPr lang="en-US" sz="1200">
              <a:solidFill>
                <a:schemeClr val="tx1"/>
              </a:solidFill>
              <a:latin typeface="Source Sans Pro" charset="0"/>
              <a:ea typeface="Source Sans Pro" charset="0"/>
              <a:cs typeface="Source Sans Pro" charset="0"/>
            </a:endParaRPr>
          </a:p>
          <a:p>
            <a:r>
              <a:rPr lang="en-US" sz="1200" b="1">
                <a:solidFill>
                  <a:schemeClr val="tx1"/>
                </a:solidFill>
                <a:latin typeface="Source Sans Pro" charset="0"/>
                <a:ea typeface="Source Sans Pro" charset="0"/>
                <a:cs typeface="Source Sans Pro" charset="0"/>
              </a:rPr>
              <a:t>Tip: </a:t>
            </a:r>
            <a:r>
              <a:rPr lang="en-US" sz="1200" b="0">
                <a:solidFill>
                  <a:schemeClr val="tx1"/>
                </a:solidFill>
                <a:latin typeface="Source Sans Pro" charset="0"/>
                <a:ea typeface="Source Sans Pro" charset="0"/>
                <a:cs typeface="Source Sans Pro" charset="0"/>
              </a:rPr>
              <a:t>Use clear headshots with consistent sized heads when possible.</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0947068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org chart small">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chart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52" name="Text Placeholder 34">
            <a:extLst>
              <a:ext uri="{FF2B5EF4-FFF2-40B4-BE49-F238E27FC236}">
                <a16:creationId xmlns:a16="http://schemas.microsoft.com/office/drawing/2014/main" id="{43AFA908-8785-AE4E-A7E5-14692CE3B415}"/>
              </a:ext>
            </a:extLst>
          </p:cNvPr>
          <p:cNvSpPr>
            <a:spLocks noGrp="1"/>
          </p:cNvSpPr>
          <p:nvPr>
            <p:ph type="body" sz="quarter" idx="38" hasCustomPrompt="1"/>
          </p:nvPr>
        </p:nvSpPr>
        <p:spPr>
          <a:xfrm>
            <a:off x="5198960"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3AFF3702-4A57-554C-A980-8A4FF58DA179}"/>
              </a:ext>
            </a:extLst>
          </p:cNvPr>
          <p:cNvSpPr>
            <a:spLocks noGrp="1"/>
          </p:cNvSpPr>
          <p:nvPr>
            <p:ph type="body" sz="quarter" idx="39" hasCustomPrompt="1"/>
          </p:nvPr>
        </p:nvSpPr>
        <p:spPr>
          <a:xfrm>
            <a:off x="5198960"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5" name="Text Placeholder 34">
            <a:extLst>
              <a:ext uri="{FF2B5EF4-FFF2-40B4-BE49-F238E27FC236}">
                <a16:creationId xmlns:a16="http://schemas.microsoft.com/office/drawing/2014/main" id="{EEA5E56B-4E28-8343-80CE-44CD2796EFD9}"/>
              </a:ext>
            </a:extLst>
          </p:cNvPr>
          <p:cNvSpPr>
            <a:spLocks noGrp="1"/>
          </p:cNvSpPr>
          <p:nvPr>
            <p:ph type="body" sz="quarter" idx="21" hasCustomPrompt="1"/>
          </p:nvPr>
        </p:nvSpPr>
        <p:spPr>
          <a:xfrm>
            <a:off x="2387178"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9B810466-682E-164F-ADE1-D79442C6AB45}"/>
              </a:ext>
            </a:extLst>
          </p:cNvPr>
          <p:cNvSpPr>
            <a:spLocks noGrp="1"/>
          </p:cNvSpPr>
          <p:nvPr>
            <p:ph type="body" sz="quarter" idx="22" hasCustomPrompt="1"/>
          </p:nvPr>
        </p:nvSpPr>
        <p:spPr>
          <a:xfrm>
            <a:off x="2387178"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7" name="Text Placeholder 34">
            <a:extLst>
              <a:ext uri="{FF2B5EF4-FFF2-40B4-BE49-F238E27FC236}">
                <a16:creationId xmlns:a16="http://schemas.microsoft.com/office/drawing/2014/main" id="{4307521D-8395-1648-871F-F9B535A5CAFA}"/>
              </a:ext>
            </a:extLst>
          </p:cNvPr>
          <p:cNvSpPr>
            <a:spLocks noGrp="1"/>
          </p:cNvSpPr>
          <p:nvPr>
            <p:ph type="body" sz="quarter" idx="23" hasCustomPrompt="1"/>
          </p:nvPr>
        </p:nvSpPr>
        <p:spPr>
          <a:xfrm>
            <a:off x="4255286"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8" name="Text Placeholder 34">
            <a:extLst>
              <a:ext uri="{FF2B5EF4-FFF2-40B4-BE49-F238E27FC236}">
                <a16:creationId xmlns:a16="http://schemas.microsoft.com/office/drawing/2014/main" id="{2D43B465-C13A-C34E-8D9F-7163D24FCBFC}"/>
              </a:ext>
            </a:extLst>
          </p:cNvPr>
          <p:cNvSpPr>
            <a:spLocks noGrp="1"/>
          </p:cNvSpPr>
          <p:nvPr>
            <p:ph type="body" sz="quarter" idx="24" hasCustomPrompt="1"/>
          </p:nvPr>
        </p:nvSpPr>
        <p:spPr>
          <a:xfrm>
            <a:off x="4255286"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2" name="Text Placeholder 34">
            <a:extLst>
              <a:ext uri="{FF2B5EF4-FFF2-40B4-BE49-F238E27FC236}">
                <a16:creationId xmlns:a16="http://schemas.microsoft.com/office/drawing/2014/main" id="{4E34D59A-F510-2F4B-9861-21E1F7A80747}"/>
              </a:ext>
            </a:extLst>
          </p:cNvPr>
          <p:cNvSpPr>
            <a:spLocks noGrp="1"/>
          </p:cNvSpPr>
          <p:nvPr>
            <p:ph type="body" sz="quarter" idx="26" hasCustomPrompt="1"/>
          </p:nvPr>
        </p:nvSpPr>
        <p:spPr>
          <a:xfrm>
            <a:off x="6123395"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4" name="Text Placeholder 34">
            <a:extLst>
              <a:ext uri="{FF2B5EF4-FFF2-40B4-BE49-F238E27FC236}">
                <a16:creationId xmlns:a16="http://schemas.microsoft.com/office/drawing/2014/main" id="{F5D17976-A799-0749-87F9-D1C82C7C8316}"/>
              </a:ext>
            </a:extLst>
          </p:cNvPr>
          <p:cNvSpPr>
            <a:spLocks noGrp="1"/>
          </p:cNvSpPr>
          <p:nvPr>
            <p:ph type="body" sz="quarter" idx="27" hasCustomPrompt="1"/>
          </p:nvPr>
        </p:nvSpPr>
        <p:spPr>
          <a:xfrm>
            <a:off x="6123395"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F44BE0CC-E747-9C45-AFC3-35A6554C4B46}"/>
              </a:ext>
            </a:extLst>
          </p:cNvPr>
          <p:cNvSpPr>
            <a:spLocks noGrp="1"/>
          </p:cNvSpPr>
          <p:nvPr>
            <p:ph type="body" sz="quarter" idx="29" hasCustomPrompt="1"/>
          </p:nvPr>
        </p:nvSpPr>
        <p:spPr>
          <a:xfrm>
            <a:off x="7991503"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E542445D-B830-8343-915E-EB1103E28311}"/>
              </a:ext>
            </a:extLst>
          </p:cNvPr>
          <p:cNvSpPr>
            <a:spLocks noGrp="1"/>
          </p:cNvSpPr>
          <p:nvPr>
            <p:ph type="body" sz="quarter" idx="30" hasCustomPrompt="1"/>
          </p:nvPr>
        </p:nvSpPr>
        <p:spPr>
          <a:xfrm>
            <a:off x="7991503"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cxnSp>
        <p:nvCxnSpPr>
          <p:cNvPr id="3" name="Straight Connector 2">
            <a:extLst>
              <a:ext uri="{FF2B5EF4-FFF2-40B4-BE49-F238E27FC236}">
                <a16:creationId xmlns:a16="http://schemas.microsoft.com/office/drawing/2014/main" id="{893A1DD1-A72A-4E4D-81B9-59AAE32BB728}"/>
              </a:ext>
              <a:ext uri="{C183D7F6-B498-43B3-948B-1728B52AA6E4}">
                <adec:decorative xmlns:adec="http://schemas.microsoft.com/office/drawing/2017/decorative" val="1"/>
              </a:ext>
            </a:extLst>
          </p:cNvPr>
          <p:cNvCxnSpPr>
            <a:cxnSpLocks/>
          </p:cNvCxnSpPr>
          <p:nvPr/>
        </p:nvCxnSpPr>
        <p:spPr>
          <a:xfrm>
            <a:off x="3238444" y="4011207"/>
            <a:ext cx="5670179"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56DBC577-0223-2141-86EF-F98AFCB60D66}"/>
              </a:ext>
              <a:ext uri="{C183D7F6-B498-43B3-948B-1728B52AA6E4}">
                <adec:decorative xmlns:adec="http://schemas.microsoft.com/office/drawing/2017/decorative" val="1"/>
              </a:ext>
            </a:extLst>
          </p:cNvPr>
          <p:cNvCxnSpPr/>
          <p:nvPr/>
        </p:nvCxnSpPr>
        <p:spPr>
          <a:xfrm>
            <a:off x="3238443"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B3AF1ED-41CC-A74D-AB95-CFE029D4060B}"/>
              </a:ext>
              <a:ext uri="{C183D7F6-B498-43B3-948B-1728B52AA6E4}">
                <adec:decorative xmlns:adec="http://schemas.microsoft.com/office/drawing/2017/decorative" val="1"/>
              </a:ext>
            </a:extLst>
          </p:cNvPr>
          <p:cNvCxnSpPr>
            <a:cxnSpLocks/>
          </p:cNvCxnSpPr>
          <p:nvPr/>
        </p:nvCxnSpPr>
        <p:spPr>
          <a:xfrm>
            <a:off x="8908623"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61D2F5BC-53F4-CB42-BF44-26F79C307B27}"/>
              </a:ext>
              <a:ext uri="{C183D7F6-B498-43B3-948B-1728B52AA6E4}">
                <adec:decorative xmlns:adec="http://schemas.microsoft.com/office/drawing/2017/decorative" val="1"/>
              </a:ext>
            </a:extLst>
          </p:cNvPr>
          <p:cNvCxnSpPr>
            <a:cxnSpLocks/>
          </p:cNvCxnSpPr>
          <p:nvPr userDrawn="1"/>
        </p:nvCxnSpPr>
        <p:spPr>
          <a:xfrm>
            <a:off x="3238444" y="4011207"/>
            <a:ext cx="5670179" cy="0"/>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D6BA88FF-B862-4B4B-9726-04A3D659755A}"/>
              </a:ext>
              <a:ext uri="{C183D7F6-B498-43B3-948B-1728B52AA6E4}">
                <adec:decorative xmlns:adec="http://schemas.microsoft.com/office/drawing/2017/decorative" val="1"/>
              </a:ext>
            </a:extLst>
          </p:cNvPr>
          <p:cNvCxnSpPr/>
          <p:nvPr userDrawn="1"/>
        </p:nvCxnSpPr>
        <p:spPr>
          <a:xfrm>
            <a:off x="3238443"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4E6D15FA-6C13-444E-A5FF-6AAF6E13175C}"/>
              </a:ext>
              <a:ext uri="{C183D7F6-B498-43B3-948B-1728B52AA6E4}">
                <adec:decorative xmlns:adec="http://schemas.microsoft.com/office/drawing/2017/decorative" val="1"/>
              </a:ext>
            </a:extLst>
          </p:cNvPr>
          <p:cNvCxnSpPr>
            <a:cxnSpLocks/>
          </p:cNvCxnSpPr>
          <p:nvPr userDrawn="1"/>
        </p:nvCxnSpPr>
        <p:spPr>
          <a:xfrm>
            <a:off x="8908623"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sp>
        <p:nvSpPr>
          <p:cNvPr id="21" name="Picture Placeholder 18">
            <a:extLst>
              <a:ext uri="{FF2B5EF4-FFF2-40B4-BE49-F238E27FC236}">
                <a16:creationId xmlns:a16="http://schemas.microsoft.com/office/drawing/2014/main" id="{4EFAA546-8AC3-7347-946A-CE2E69D75084}"/>
              </a:ext>
              <a:ext uri="{C183D7F6-B498-43B3-948B-1728B52AA6E4}">
                <adec:decorative xmlns:adec="http://schemas.microsoft.com/office/drawing/2017/decorative" val="1"/>
              </a:ext>
            </a:extLst>
          </p:cNvPr>
          <p:cNvSpPr>
            <a:spLocks noGrp="1"/>
          </p:cNvSpPr>
          <p:nvPr>
            <p:ph type="pic" sz="quarter" idx="14" hasCustomPrompt="1"/>
          </p:nvPr>
        </p:nvSpPr>
        <p:spPr>
          <a:xfrm>
            <a:off x="2574614"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88DB6781-305C-044B-A408-5777172AB2BA}"/>
              </a:ext>
              <a:ext uri="{C183D7F6-B498-43B3-948B-1728B52AA6E4}">
                <adec:decorative xmlns:adec="http://schemas.microsoft.com/office/drawing/2017/decorative" val="1"/>
              </a:ext>
            </a:extLst>
          </p:cNvPr>
          <p:cNvSpPr>
            <a:spLocks noGrp="1"/>
          </p:cNvSpPr>
          <p:nvPr>
            <p:ph type="pic" sz="quarter" idx="15" hasCustomPrompt="1"/>
          </p:nvPr>
        </p:nvSpPr>
        <p:spPr>
          <a:xfrm>
            <a:off x="4480775"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9" name="Picture Placeholder 18">
            <a:extLst>
              <a:ext uri="{FF2B5EF4-FFF2-40B4-BE49-F238E27FC236}">
                <a16:creationId xmlns:a16="http://schemas.microsoft.com/office/drawing/2014/main" id="{B94910E6-1F1A-4340-AEDF-4CA9EEBE8E39}"/>
              </a:ext>
              <a:ext uri="{C183D7F6-B498-43B3-948B-1728B52AA6E4}">
                <adec:decorative xmlns:adec="http://schemas.microsoft.com/office/drawing/2017/decorative" val="1"/>
              </a:ext>
            </a:extLst>
          </p:cNvPr>
          <p:cNvSpPr>
            <a:spLocks noGrp="1"/>
          </p:cNvSpPr>
          <p:nvPr>
            <p:ph type="pic" sz="quarter" idx="25" hasCustomPrompt="1"/>
          </p:nvPr>
        </p:nvSpPr>
        <p:spPr>
          <a:xfrm>
            <a:off x="6348883"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7" name="Picture Placeholder 18">
            <a:extLst>
              <a:ext uri="{FF2B5EF4-FFF2-40B4-BE49-F238E27FC236}">
                <a16:creationId xmlns:a16="http://schemas.microsoft.com/office/drawing/2014/main" id="{7A9BC03B-0C7D-C74C-A761-19B06C2CB670}"/>
              </a:ext>
              <a:ext uri="{C183D7F6-B498-43B3-948B-1728B52AA6E4}">
                <adec:decorative xmlns:adec="http://schemas.microsoft.com/office/drawing/2017/decorative" val="1"/>
              </a:ext>
            </a:extLst>
          </p:cNvPr>
          <p:cNvSpPr>
            <a:spLocks noGrp="1"/>
          </p:cNvSpPr>
          <p:nvPr>
            <p:ph type="pic" sz="quarter" idx="28" hasCustomPrompt="1"/>
          </p:nvPr>
        </p:nvSpPr>
        <p:spPr>
          <a:xfrm>
            <a:off x="8216992"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9" name="Picture Placeholder 18">
            <a:extLst>
              <a:ext uri="{FF2B5EF4-FFF2-40B4-BE49-F238E27FC236}">
                <a16:creationId xmlns:a16="http://schemas.microsoft.com/office/drawing/2014/main" id="{628B4E40-5BB7-3543-AEFF-C4EDDB7A1C51}"/>
              </a:ext>
              <a:ext uri="{C183D7F6-B498-43B3-948B-1728B52AA6E4}">
                <adec:decorative xmlns:adec="http://schemas.microsoft.com/office/drawing/2017/decorative" val="1"/>
              </a:ext>
            </a:extLst>
          </p:cNvPr>
          <p:cNvSpPr>
            <a:spLocks noGrp="1"/>
          </p:cNvSpPr>
          <p:nvPr>
            <p:ph type="pic" sz="quarter" idx="35" hasCustomPrompt="1"/>
          </p:nvPr>
        </p:nvSpPr>
        <p:spPr>
          <a:xfrm>
            <a:off x="5424449" y="1670413"/>
            <a:ext cx="1343354" cy="1343529"/>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200" b="1">
                <a:solidFill>
                  <a:schemeClr val="accent6"/>
                </a:solidFill>
              </a:defRPr>
            </a:lvl1pPr>
          </a:lstStyle>
          <a:p>
            <a:r>
              <a:rPr lang="en-US"/>
              <a:t>Drag and drop image here</a:t>
            </a:r>
          </a:p>
        </p:txBody>
      </p:sp>
      <p:sp>
        <p:nvSpPr>
          <p:cNvPr id="31" name="Folded Corner 30">
            <a:extLst>
              <a:ext uri="{FF2B5EF4-FFF2-40B4-BE49-F238E27FC236}">
                <a16:creationId xmlns:a16="http://schemas.microsoft.com/office/drawing/2014/main" id="{FA052A1D-2672-564B-82E7-4F15C2FCC309}"/>
              </a:ext>
            </a:extLst>
          </p:cNvPr>
          <p:cNvSpPr/>
          <p:nvPr userDrawn="1"/>
        </p:nvSpPr>
        <p:spPr>
          <a:xfrm>
            <a:off x="0" y="-1257300"/>
            <a:ext cx="5753144"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org chart comes in three sizes to help you outline your group.</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Select image placeholder to target your drag and drop. Crop as needed. </a:t>
            </a:r>
            <a:r>
              <a:rPr lang="en-US" sz="1200" b="0">
                <a:solidFill>
                  <a:schemeClr val="tx1"/>
                </a:solidFill>
                <a:latin typeface="Source Sans Pro" charset="0"/>
                <a:ea typeface="Source Sans Pro" charset="0"/>
                <a:cs typeface="Source Sans Pro" charset="0"/>
              </a:rPr>
              <a:t>Use clear headshots with consistent sized heads when possible.</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23513541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org chart medium">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chart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50" name="Text Placeholder 34">
            <a:extLst>
              <a:ext uri="{FF2B5EF4-FFF2-40B4-BE49-F238E27FC236}">
                <a16:creationId xmlns:a16="http://schemas.microsoft.com/office/drawing/2014/main" id="{C174ADBE-0C80-8B47-93E5-16A2A061114A}"/>
              </a:ext>
            </a:extLst>
          </p:cNvPr>
          <p:cNvSpPr>
            <a:spLocks noGrp="1"/>
          </p:cNvSpPr>
          <p:nvPr>
            <p:ph type="body" sz="quarter" idx="36" hasCustomPrompt="1"/>
          </p:nvPr>
        </p:nvSpPr>
        <p:spPr>
          <a:xfrm>
            <a:off x="4184483"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1" name="Text Placeholder 34">
            <a:extLst>
              <a:ext uri="{FF2B5EF4-FFF2-40B4-BE49-F238E27FC236}">
                <a16:creationId xmlns:a16="http://schemas.microsoft.com/office/drawing/2014/main" id="{C31BDE73-734E-584F-A647-5545AE617FC8}"/>
              </a:ext>
            </a:extLst>
          </p:cNvPr>
          <p:cNvSpPr>
            <a:spLocks noGrp="1"/>
          </p:cNvSpPr>
          <p:nvPr>
            <p:ph type="body" sz="quarter" idx="37" hasCustomPrompt="1"/>
          </p:nvPr>
        </p:nvSpPr>
        <p:spPr>
          <a:xfrm>
            <a:off x="4184483"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2" name="Text Placeholder 34">
            <a:extLst>
              <a:ext uri="{FF2B5EF4-FFF2-40B4-BE49-F238E27FC236}">
                <a16:creationId xmlns:a16="http://schemas.microsoft.com/office/drawing/2014/main" id="{43AFA908-8785-AE4E-A7E5-14692CE3B415}"/>
              </a:ext>
            </a:extLst>
          </p:cNvPr>
          <p:cNvSpPr>
            <a:spLocks noGrp="1"/>
          </p:cNvSpPr>
          <p:nvPr>
            <p:ph type="body" sz="quarter" idx="38" hasCustomPrompt="1"/>
          </p:nvPr>
        </p:nvSpPr>
        <p:spPr>
          <a:xfrm>
            <a:off x="6263068"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3AFF3702-4A57-554C-A980-8A4FF58DA179}"/>
              </a:ext>
            </a:extLst>
          </p:cNvPr>
          <p:cNvSpPr>
            <a:spLocks noGrp="1"/>
          </p:cNvSpPr>
          <p:nvPr>
            <p:ph type="body" sz="quarter" idx="39" hasCustomPrompt="1"/>
          </p:nvPr>
        </p:nvSpPr>
        <p:spPr>
          <a:xfrm>
            <a:off x="6263068"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Text Placeholder 34">
            <a:extLst>
              <a:ext uri="{FF2B5EF4-FFF2-40B4-BE49-F238E27FC236}">
                <a16:creationId xmlns:a16="http://schemas.microsoft.com/office/drawing/2014/main" id="{D1E417A5-DE7D-B049-B789-4A8CBF8BD364}"/>
              </a:ext>
            </a:extLst>
          </p:cNvPr>
          <p:cNvSpPr>
            <a:spLocks noGrp="1"/>
          </p:cNvSpPr>
          <p:nvPr>
            <p:ph type="body" sz="quarter" idx="19" hasCustomPrompt="1"/>
          </p:nvPr>
        </p:nvSpPr>
        <p:spPr>
          <a:xfrm>
            <a:off x="1470597"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4" name="Text Placeholder 34">
            <a:extLst>
              <a:ext uri="{FF2B5EF4-FFF2-40B4-BE49-F238E27FC236}">
                <a16:creationId xmlns:a16="http://schemas.microsoft.com/office/drawing/2014/main" id="{78C5FF92-AAAB-1D44-A5ED-37A8DBCD4871}"/>
              </a:ext>
            </a:extLst>
          </p:cNvPr>
          <p:cNvSpPr>
            <a:spLocks noGrp="1"/>
          </p:cNvSpPr>
          <p:nvPr>
            <p:ph type="body" sz="quarter" idx="20" hasCustomPrompt="1"/>
          </p:nvPr>
        </p:nvSpPr>
        <p:spPr>
          <a:xfrm>
            <a:off x="1470597"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5" name="Text Placeholder 34">
            <a:extLst>
              <a:ext uri="{FF2B5EF4-FFF2-40B4-BE49-F238E27FC236}">
                <a16:creationId xmlns:a16="http://schemas.microsoft.com/office/drawing/2014/main" id="{EEA5E56B-4E28-8343-80CE-44CD2796EFD9}"/>
              </a:ext>
            </a:extLst>
          </p:cNvPr>
          <p:cNvSpPr>
            <a:spLocks noGrp="1"/>
          </p:cNvSpPr>
          <p:nvPr>
            <p:ph type="body" sz="quarter" idx="21" hasCustomPrompt="1"/>
          </p:nvPr>
        </p:nvSpPr>
        <p:spPr>
          <a:xfrm>
            <a:off x="3331998"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9B810466-682E-164F-ADE1-D79442C6AB45}"/>
              </a:ext>
            </a:extLst>
          </p:cNvPr>
          <p:cNvSpPr>
            <a:spLocks noGrp="1"/>
          </p:cNvSpPr>
          <p:nvPr>
            <p:ph type="body" sz="quarter" idx="22" hasCustomPrompt="1"/>
          </p:nvPr>
        </p:nvSpPr>
        <p:spPr>
          <a:xfrm>
            <a:off x="3331998"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7" name="Text Placeholder 34">
            <a:extLst>
              <a:ext uri="{FF2B5EF4-FFF2-40B4-BE49-F238E27FC236}">
                <a16:creationId xmlns:a16="http://schemas.microsoft.com/office/drawing/2014/main" id="{4307521D-8395-1648-871F-F9B535A5CAFA}"/>
              </a:ext>
            </a:extLst>
          </p:cNvPr>
          <p:cNvSpPr>
            <a:spLocks noGrp="1"/>
          </p:cNvSpPr>
          <p:nvPr>
            <p:ph type="body" sz="quarter" idx="23" hasCustomPrompt="1"/>
          </p:nvPr>
        </p:nvSpPr>
        <p:spPr>
          <a:xfrm>
            <a:off x="5200106"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8" name="Text Placeholder 34">
            <a:extLst>
              <a:ext uri="{FF2B5EF4-FFF2-40B4-BE49-F238E27FC236}">
                <a16:creationId xmlns:a16="http://schemas.microsoft.com/office/drawing/2014/main" id="{2D43B465-C13A-C34E-8D9F-7163D24FCBFC}"/>
              </a:ext>
            </a:extLst>
          </p:cNvPr>
          <p:cNvSpPr>
            <a:spLocks noGrp="1"/>
          </p:cNvSpPr>
          <p:nvPr>
            <p:ph type="body" sz="quarter" idx="24" hasCustomPrompt="1"/>
          </p:nvPr>
        </p:nvSpPr>
        <p:spPr>
          <a:xfrm>
            <a:off x="5200106"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2" name="Text Placeholder 34">
            <a:extLst>
              <a:ext uri="{FF2B5EF4-FFF2-40B4-BE49-F238E27FC236}">
                <a16:creationId xmlns:a16="http://schemas.microsoft.com/office/drawing/2014/main" id="{4E34D59A-F510-2F4B-9861-21E1F7A80747}"/>
              </a:ext>
            </a:extLst>
          </p:cNvPr>
          <p:cNvSpPr>
            <a:spLocks noGrp="1"/>
          </p:cNvSpPr>
          <p:nvPr>
            <p:ph type="body" sz="quarter" idx="26" hasCustomPrompt="1"/>
          </p:nvPr>
        </p:nvSpPr>
        <p:spPr>
          <a:xfrm>
            <a:off x="7068214"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4" name="Text Placeholder 34">
            <a:extLst>
              <a:ext uri="{FF2B5EF4-FFF2-40B4-BE49-F238E27FC236}">
                <a16:creationId xmlns:a16="http://schemas.microsoft.com/office/drawing/2014/main" id="{F5D17976-A799-0749-87F9-D1C82C7C8316}"/>
              </a:ext>
            </a:extLst>
          </p:cNvPr>
          <p:cNvSpPr>
            <a:spLocks noGrp="1"/>
          </p:cNvSpPr>
          <p:nvPr>
            <p:ph type="body" sz="quarter" idx="27" hasCustomPrompt="1"/>
          </p:nvPr>
        </p:nvSpPr>
        <p:spPr>
          <a:xfrm>
            <a:off x="7068214"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F44BE0CC-E747-9C45-AFC3-35A6554C4B46}"/>
              </a:ext>
            </a:extLst>
          </p:cNvPr>
          <p:cNvSpPr>
            <a:spLocks noGrp="1"/>
          </p:cNvSpPr>
          <p:nvPr>
            <p:ph type="body" sz="quarter" idx="29" hasCustomPrompt="1"/>
          </p:nvPr>
        </p:nvSpPr>
        <p:spPr>
          <a:xfrm>
            <a:off x="8936323"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E542445D-B830-8343-915E-EB1103E28311}"/>
              </a:ext>
            </a:extLst>
          </p:cNvPr>
          <p:cNvSpPr>
            <a:spLocks noGrp="1"/>
          </p:cNvSpPr>
          <p:nvPr>
            <p:ph type="body" sz="quarter" idx="30" hasCustomPrompt="1"/>
          </p:nvPr>
        </p:nvSpPr>
        <p:spPr>
          <a:xfrm>
            <a:off x="8936323"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cxnSp>
        <p:nvCxnSpPr>
          <p:cNvPr id="3" name="Straight Connector 2">
            <a:extLst>
              <a:ext uri="{FF2B5EF4-FFF2-40B4-BE49-F238E27FC236}">
                <a16:creationId xmlns:a16="http://schemas.microsoft.com/office/drawing/2014/main" id="{893A1DD1-A72A-4E4D-81B9-59AAE32BB728}"/>
              </a:ext>
              <a:ext uri="{C183D7F6-B498-43B3-948B-1728B52AA6E4}">
                <adec:decorative xmlns:adec="http://schemas.microsoft.com/office/drawing/2017/decorative" val="1"/>
              </a:ext>
            </a:extLst>
          </p:cNvPr>
          <p:cNvCxnSpPr>
            <a:cxnSpLocks/>
          </p:cNvCxnSpPr>
          <p:nvPr/>
        </p:nvCxnSpPr>
        <p:spPr>
          <a:xfrm>
            <a:off x="2376407" y="4011207"/>
            <a:ext cx="7459558"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56DBC577-0223-2141-86EF-F98AFCB60D66}"/>
              </a:ext>
              <a:ext uri="{C183D7F6-B498-43B3-948B-1728B52AA6E4}">
                <adec:decorative xmlns:adec="http://schemas.microsoft.com/office/drawing/2017/decorative" val="1"/>
              </a:ext>
            </a:extLst>
          </p:cNvPr>
          <p:cNvCxnSpPr/>
          <p:nvPr/>
        </p:nvCxnSpPr>
        <p:spPr>
          <a:xfrm>
            <a:off x="2376407"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B3AF1ED-41CC-A74D-AB95-CFE029D4060B}"/>
              </a:ext>
              <a:ext uri="{C183D7F6-B498-43B3-948B-1728B52AA6E4}">
                <adec:decorative xmlns:adec="http://schemas.microsoft.com/office/drawing/2017/decorative" val="1"/>
              </a:ext>
            </a:extLst>
          </p:cNvPr>
          <p:cNvCxnSpPr>
            <a:cxnSpLocks/>
          </p:cNvCxnSpPr>
          <p:nvPr/>
        </p:nvCxnSpPr>
        <p:spPr>
          <a:xfrm>
            <a:off x="9835965"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39F03B6E-2B43-864E-908F-FA04EAF819C8}"/>
              </a:ext>
              <a:ext uri="{C183D7F6-B498-43B3-948B-1728B52AA6E4}">
                <adec:decorative xmlns:adec="http://schemas.microsoft.com/office/drawing/2017/decorative" val="1"/>
              </a:ext>
            </a:extLst>
          </p:cNvPr>
          <p:cNvCxnSpPr>
            <a:cxnSpLocks/>
          </p:cNvCxnSpPr>
          <p:nvPr userDrawn="1"/>
        </p:nvCxnSpPr>
        <p:spPr>
          <a:xfrm>
            <a:off x="2376407" y="4011207"/>
            <a:ext cx="7459558" cy="0"/>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D8D26F2B-EFA9-1D42-A179-A5CE29358FEF}"/>
              </a:ext>
              <a:ext uri="{C183D7F6-B498-43B3-948B-1728B52AA6E4}">
                <adec:decorative xmlns:adec="http://schemas.microsoft.com/office/drawing/2017/decorative" val="1"/>
              </a:ext>
            </a:extLst>
          </p:cNvPr>
          <p:cNvCxnSpPr/>
          <p:nvPr userDrawn="1"/>
        </p:nvCxnSpPr>
        <p:spPr>
          <a:xfrm>
            <a:off x="2376407"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9B91AC4A-1030-114C-A685-31612FF9019D}"/>
              </a:ext>
              <a:ext uri="{C183D7F6-B498-43B3-948B-1728B52AA6E4}">
                <adec:decorative xmlns:adec="http://schemas.microsoft.com/office/drawing/2017/decorative" val="1"/>
              </a:ext>
            </a:extLst>
          </p:cNvPr>
          <p:cNvCxnSpPr>
            <a:cxnSpLocks/>
          </p:cNvCxnSpPr>
          <p:nvPr userDrawn="1"/>
        </p:nvCxnSpPr>
        <p:spPr>
          <a:xfrm>
            <a:off x="9835965"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sp>
        <p:nvSpPr>
          <p:cNvPr id="20" name="Picture Placeholder 18">
            <a:extLst>
              <a:ext uri="{FF2B5EF4-FFF2-40B4-BE49-F238E27FC236}">
                <a16:creationId xmlns:a16="http://schemas.microsoft.com/office/drawing/2014/main" id="{0FFFB9B9-FF5C-3B43-AC34-E0E4BFB1FBF3}"/>
              </a:ext>
              <a:ext uri="{C183D7F6-B498-43B3-948B-1728B52AA6E4}">
                <adec:decorative xmlns:adec="http://schemas.microsoft.com/office/drawing/2017/decorative" val="1"/>
              </a:ext>
            </a:extLst>
          </p:cNvPr>
          <p:cNvSpPr>
            <a:spLocks noGrp="1"/>
          </p:cNvSpPr>
          <p:nvPr>
            <p:ph type="pic" sz="quarter" idx="13" hasCustomPrompt="1"/>
          </p:nvPr>
        </p:nvSpPr>
        <p:spPr>
          <a:xfrm>
            <a:off x="1696086"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1" name="Picture Placeholder 18">
            <a:extLst>
              <a:ext uri="{FF2B5EF4-FFF2-40B4-BE49-F238E27FC236}">
                <a16:creationId xmlns:a16="http://schemas.microsoft.com/office/drawing/2014/main" id="{4EFAA546-8AC3-7347-946A-CE2E69D75084}"/>
              </a:ext>
              <a:ext uri="{C183D7F6-B498-43B3-948B-1728B52AA6E4}">
                <adec:decorative xmlns:adec="http://schemas.microsoft.com/office/drawing/2017/decorative" val="1"/>
              </a:ext>
            </a:extLst>
          </p:cNvPr>
          <p:cNvSpPr>
            <a:spLocks noGrp="1"/>
          </p:cNvSpPr>
          <p:nvPr>
            <p:ph type="pic" sz="quarter" idx="14" hasCustomPrompt="1"/>
          </p:nvPr>
        </p:nvSpPr>
        <p:spPr>
          <a:xfrm>
            <a:off x="3519434"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88DB6781-305C-044B-A408-5777172AB2BA}"/>
              </a:ext>
              <a:ext uri="{C183D7F6-B498-43B3-948B-1728B52AA6E4}">
                <adec:decorative xmlns:adec="http://schemas.microsoft.com/office/drawing/2017/decorative" val="1"/>
              </a:ext>
            </a:extLst>
          </p:cNvPr>
          <p:cNvSpPr>
            <a:spLocks noGrp="1"/>
          </p:cNvSpPr>
          <p:nvPr>
            <p:ph type="pic" sz="quarter" idx="15" hasCustomPrompt="1"/>
          </p:nvPr>
        </p:nvSpPr>
        <p:spPr>
          <a:xfrm>
            <a:off x="5425595"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9" name="Picture Placeholder 18">
            <a:extLst>
              <a:ext uri="{FF2B5EF4-FFF2-40B4-BE49-F238E27FC236}">
                <a16:creationId xmlns:a16="http://schemas.microsoft.com/office/drawing/2014/main" id="{B94910E6-1F1A-4340-AEDF-4CA9EEBE8E39}"/>
              </a:ext>
              <a:ext uri="{C183D7F6-B498-43B3-948B-1728B52AA6E4}">
                <adec:decorative xmlns:adec="http://schemas.microsoft.com/office/drawing/2017/decorative" val="1"/>
              </a:ext>
            </a:extLst>
          </p:cNvPr>
          <p:cNvSpPr>
            <a:spLocks noGrp="1"/>
          </p:cNvSpPr>
          <p:nvPr>
            <p:ph type="pic" sz="quarter" idx="25" hasCustomPrompt="1"/>
          </p:nvPr>
        </p:nvSpPr>
        <p:spPr>
          <a:xfrm>
            <a:off x="7293703"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7" name="Picture Placeholder 18">
            <a:extLst>
              <a:ext uri="{FF2B5EF4-FFF2-40B4-BE49-F238E27FC236}">
                <a16:creationId xmlns:a16="http://schemas.microsoft.com/office/drawing/2014/main" id="{7A9BC03B-0C7D-C74C-A761-19B06C2CB670}"/>
              </a:ext>
              <a:ext uri="{C183D7F6-B498-43B3-948B-1728B52AA6E4}">
                <adec:decorative xmlns:adec="http://schemas.microsoft.com/office/drawing/2017/decorative" val="1"/>
              </a:ext>
            </a:extLst>
          </p:cNvPr>
          <p:cNvSpPr>
            <a:spLocks noGrp="1"/>
          </p:cNvSpPr>
          <p:nvPr>
            <p:ph type="pic" sz="quarter" idx="28" hasCustomPrompt="1"/>
          </p:nvPr>
        </p:nvSpPr>
        <p:spPr>
          <a:xfrm>
            <a:off x="9161812"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8" name="Picture Placeholder 18">
            <a:extLst>
              <a:ext uri="{FF2B5EF4-FFF2-40B4-BE49-F238E27FC236}">
                <a16:creationId xmlns:a16="http://schemas.microsoft.com/office/drawing/2014/main" id="{F465982D-6941-AD45-8373-E73F5E887B1E}"/>
              </a:ext>
              <a:ext uri="{C183D7F6-B498-43B3-948B-1728B52AA6E4}">
                <adec:decorative xmlns:adec="http://schemas.microsoft.com/office/drawing/2017/decorative" val="1"/>
              </a:ext>
            </a:extLst>
          </p:cNvPr>
          <p:cNvSpPr>
            <a:spLocks noGrp="1"/>
          </p:cNvSpPr>
          <p:nvPr>
            <p:ph type="pic" sz="quarter" idx="34" hasCustomPrompt="1"/>
          </p:nvPr>
        </p:nvSpPr>
        <p:spPr>
          <a:xfrm>
            <a:off x="4371919"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9" name="Picture Placeholder 18">
            <a:extLst>
              <a:ext uri="{FF2B5EF4-FFF2-40B4-BE49-F238E27FC236}">
                <a16:creationId xmlns:a16="http://schemas.microsoft.com/office/drawing/2014/main" id="{628B4E40-5BB7-3543-AEFF-C4EDDB7A1C51}"/>
              </a:ext>
              <a:ext uri="{C183D7F6-B498-43B3-948B-1728B52AA6E4}">
                <adec:decorative xmlns:adec="http://schemas.microsoft.com/office/drawing/2017/decorative" val="1"/>
              </a:ext>
            </a:extLst>
          </p:cNvPr>
          <p:cNvSpPr>
            <a:spLocks noGrp="1"/>
          </p:cNvSpPr>
          <p:nvPr>
            <p:ph type="pic" sz="quarter" idx="35" hasCustomPrompt="1"/>
          </p:nvPr>
        </p:nvSpPr>
        <p:spPr>
          <a:xfrm>
            <a:off x="6488557" y="1670413"/>
            <a:ext cx="1343354" cy="1343529"/>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200" b="1">
                <a:solidFill>
                  <a:schemeClr val="accent6"/>
                </a:solidFill>
              </a:defRPr>
            </a:lvl1pPr>
          </a:lstStyle>
          <a:p>
            <a:r>
              <a:rPr lang="en-US"/>
              <a:t>Drag and drop image here</a:t>
            </a:r>
          </a:p>
        </p:txBody>
      </p:sp>
      <p:sp>
        <p:nvSpPr>
          <p:cNvPr id="35" name="Folded Corner 34">
            <a:extLst>
              <a:ext uri="{FF2B5EF4-FFF2-40B4-BE49-F238E27FC236}">
                <a16:creationId xmlns:a16="http://schemas.microsoft.com/office/drawing/2014/main" id="{8A465DE0-08DA-0D4D-806D-F73F2B671FE7}"/>
              </a:ext>
            </a:extLst>
          </p:cNvPr>
          <p:cNvSpPr/>
          <p:nvPr userDrawn="1"/>
        </p:nvSpPr>
        <p:spPr>
          <a:xfrm>
            <a:off x="0" y="-1257300"/>
            <a:ext cx="5753144"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org chart comes in three sizes to help you outline your group.</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Select image placeholder to target your drag and drop. Crop as needed. </a:t>
            </a:r>
            <a:r>
              <a:rPr lang="en-US" sz="1200" b="0">
                <a:solidFill>
                  <a:schemeClr val="tx1"/>
                </a:solidFill>
                <a:latin typeface="Source Sans Pro" charset="0"/>
                <a:ea typeface="Source Sans Pro" charset="0"/>
                <a:cs typeface="Source Sans Pro" charset="0"/>
              </a:rPr>
              <a:t>Use clear headshots with consistent sized heads when possible.</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1205823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org chart larg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a:t>Enter chart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a:t>Enter subtitle here</a:t>
            </a:r>
          </a:p>
        </p:txBody>
      </p:sp>
      <p:sp>
        <p:nvSpPr>
          <p:cNvPr id="50" name="Text Placeholder 34">
            <a:extLst>
              <a:ext uri="{FF2B5EF4-FFF2-40B4-BE49-F238E27FC236}">
                <a16:creationId xmlns:a16="http://schemas.microsoft.com/office/drawing/2014/main" id="{C174ADBE-0C80-8B47-93E5-16A2A061114A}"/>
              </a:ext>
            </a:extLst>
          </p:cNvPr>
          <p:cNvSpPr>
            <a:spLocks noGrp="1"/>
          </p:cNvSpPr>
          <p:nvPr>
            <p:ph type="body" sz="quarter" idx="36" hasCustomPrompt="1"/>
          </p:nvPr>
        </p:nvSpPr>
        <p:spPr>
          <a:xfrm>
            <a:off x="3120376"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1" name="Text Placeholder 34">
            <a:extLst>
              <a:ext uri="{FF2B5EF4-FFF2-40B4-BE49-F238E27FC236}">
                <a16:creationId xmlns:a16="http://schemas.microsoft.com/office/drawing/2014/main" id="{C31BDE73-734E-584F-A647-5545AE617FC8}"/>
              </a:ext>
            </a:extLst>
          </p:cNvPr>
          <p:cNvSpPr>
            <a:spLocks noGrp="1"/>
          </p:cNvSpPr>
          <p:nvPr>
            <p:ph type="body" sz="quarter" idx="37" hasCustomPrompt="1"/>
          </p:nvPr>
        </p:nvSpPr>
        <p:spPr>
          <a:xfrm>
            <a:off x="3120376"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2" name="Text Placeholder 34">
            <a:extLst>
              <a:ext uri="{FF2B5EF4-FFF2-40B4-BE49-F238E27FC236}">
                <a16:creationId xmlns:a16="http://schemas.microsoft.com/office/drawing/2014/main" id="{43AFA908-8785-AE4E-A7E5-14692CE3B415}"/>
              </a:ext>
            </a:extLst>
          </p:cNvPr>
          <p:cNvSpPr>
            <a:spLocks noGrp="1"/>
          </p:cNvSpPr>
          <p:nvPr>
            <p:ph type="body" sz="quarter" idx="38" hasCustomPrompt="1"/>
          </p:nvPr>
        </p:nvSpPr>
        <p:spPr>
          <a:xfrm>
            <a:off x="5198960"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3AFF3702-4A57-554C-A980-8A4FF58DA179}"/>
              </a:ext>
            </a:extLst>
          </p:cNvPr>
          <p:cNvSpPr>
            <a:spLocks noGrp="1"/>
          </p:cNvSpPr>
          <p:nvPr>
            <p:ph type="body" sz="quarter" idx="39" hasCustomPrompt="1"/>
          </p:nvPr>
        </p:nvSpPr>
        <p:spPr>
          <a:xfrm>
            <a:off x="5198960"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5" name="Text Placeholder 34">
            <a:extLst>
              <a:ext uri="{FF2B5EF4-FFF2-40B4-BE49-F238E27FC236}">
                <a16:creationId xmlns:a16="http://schemas.microsoft.com/office/drawing/2014/main" id="{4683A2E9-6ED3-CD42-A404-AA2ECDC9E200}"/>
              </a:ext>
            </a:extLst>
          </p:cNvPr>
          <p:cNvSpPr>
            <a:spLocks noGrp="1"/>
          </p:cNvSpPr>
          <p:nvPr>
            <p:ph type="body" sz="quarter" idx="41" hasCustomPrompt="1"/>
          </p:nvPr>
        </p:nvSpPr>
        <p:spPr>
          <a:xfrm>
            <a:off x="7214735"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6" name="Text Placeholder 34">
            <a:extLst>
              <a:ext uri="{FF2B5EF4-FFF2-40B4-BE49-F238E27FC236}">
                <a16:creationId xmlns:a16="http://schemas.microsoft.com/office/drawing/2014/main" id="{FBF26F31-30B4-414A-9ADC-C9E9AD0094BF}"/>
              </a:ext>
            </a:extLst>
          </p:cNvPr>
          <p:cNvSpPr>
            <a:spLocks noGrp="1"/>
          </p:cNvSpPr>
          <p:nvPr>
            <p:ph type="body" sz="quarter" idx="42" hasCustomPrompt="1"/>
          </p:nvPr>
        </p:nvSpPr>
        <p:spPr>
          <a:xfrm>
            <a:off x="7214735"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Text Placeholder 34">
            <a:extLst>
              <a:ext uri="{FF2B5EF4-FFF2-40B4-BE49-F238E27FC236}">
                <a16:creationId xmlns:a16="http://schemas.microsoft.com/office/drawing/2014/main" id="{D1E417A5-DE7D-B049-B789-4A8CBF8BD364}"/>
              </a:ext>
            </a:extLst>
          </p:cNvPr>
          <p:cNvSpPr>
            <a:spLocks noGrp="1"/>
          </p:cNvSpPr>
          <p:nvPr>
            <p:ph type="body" sz="quarter" idx="19" hasCustomPrompt="1"/>
          </p:nvPr>
        </p:nvSpPr>
        <p:spPr>
          <a:xfrm>
            <a:off x="525777"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4" name="Text Placeholder 34">
            <a:extLst>
              <a:ext uri="{FF2B5EF4-FFF2-40B4-BE49-F238E27FC236}">
                <a16:creationId xmlns:a16="http://schemas.microsoft.com/office/drawing/2014/main" id="{78C5FF92-AAAB-1D44-A5ED-37A8DBCD4871}"/>
              </a:ext>
            </a:extLst>
          </p:cNvPr>
          <p:cNvSpPr>
            <a:spLocks noGrp="1"/>
          </p:cNvSpPr>
          <p:nvPr>
            <p:ph type="body" sz="quarter" idx="20" hasCustomPrompt="1"/>
          </p:nvPr>
        </p:nvSpPr>
        <p:spPr>
          <a:xfrm>
            <a:off x="525777"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5" name="Text Placeholder 34">
            <a:extLst>
              <a:ext uri="{FF2B5EF4-FFF2-40B4-BE49-F238E27FC236}">
                <a16:creationId xmlns:a16="http://schemas.microsoft.com/office/drawing/2014/main" id="{EEA5E56B-4E28-8343-80CE-44CD2796EFD9}"/>
              </a:ext>
            </a:extLst>
          </p:cNvPr>
          <p:cNvSpPr>
            <a:spLocks noGrp="1"/>
          </p:cNvSpPr>
          <p:nvPr>
            <p:ph type="body" sz="quarter" idx="21" hasCustomPrompt="1"/>
          </p:nvPr>
        </p:nvSpPr>
        <p:spPr>
          <a:xfrm>
            <a:off x="2387178"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9B810466-682E-164F-ADE1-D79442C6AB45}"/>
              </a:ext>
            </a:extLst>
          </p:cNvPr>
          <p:cNvSpPr>
            <a:spLocks noGrp="1"/>
          </p:cNvSpPr>
          <p:nvPr>
            <p:ph type="body" sz="quarter" idx="22" hasCustomPrompt="1"/>
          </p:nvPr>
        </p:nvSpPr>
        <p:spPr>
          <a:xfrm>
            <a:off x="2387178"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7" name="Text Placeholder 34">
            <a:extLst>
              <a:ext uri="{FF2B5EF4-FFF2-40B4-BE49-F238E27FC236}">
                <a16:creationId xmlns:a16="http://schemas.microsoft.com/office/drawing/2014/main" id="{4307521D-8395-1648-871F-F9B535A5CAFA}"/>
              </a:ext>
            </a:extLst>
          </p:cNvPr>
          <p:cNvSpPr>
            <a:spLocks noGrp="1"/>
          </p:cNvSpPr>
          <p:nvPr>
            <p:ph type="body" sz="quarter" idx="23" hasCustomPrompt="1"/>
          </p:nvPr>
        </p:nvSpPr>
        <p:spPr>
          <a:xfrm>
            <a:off x="4255286"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8" name="Text Placeholder 34">
            <a:extLst>
              <a:ext uri="{FF2B5EF4-FFF2-40B4-BE49-F238E27FC236}">
                <a16:creationId xmlns:a16="http://schemas.microsoft.com/office/drawing/2014/main" id="{2D43B465-C13A-C34E-8D9F-7163D24FCBFC}"/>
              </a:ext>
            </a:extLst>
          </p:cNvPr>
          <p:cNvSpPr>
            <a:spLocks noGrp="1"/>
          </p:cNvSpPr>
          <p:nvPr>
            <p:ph type="body" sz="quarter" idx="24" hasCustomPrompt="1"/>
          </p:nvPr>
        </p:nvSpPr>
        <p:spPr>
          <a:xfrm>
            <a:off x="4255286"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2" name="Text Placeholder 34">
            <a:extLst>
              <a:ext uri="{FF2B5EF4-FFF2-40B4-BE49-F238E27FC236}">
                <a16:creationId xmlns:a16="http://schemas.microsoft.com/office/drawing/2014/main" id="{4E34D59A-F510-2F4B-9861-21E1F7A80747}"/>
              </a:ext>
            </a:extLst>
          </p:cNvPr>
          <p:cNvSpPr>
            <a:spLocks noGrp="1"/>
          </p:cNvSpPr>
          <p:nvPr>
            <p:ph type="body" sz="quarter" idx="26" hasCustomPrompt="1"/>
          </p:nvPr>
        </p:nvSpPr>
        <p:spPr>
          <a:xfrm>
            <a:off x="6123395"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4" name="Text Placeholder 34">
            <a:extLst>
              <a:ext uri="{FF2B5EF4-FFF2-40B4-BE49-F238E27FC236}">
                <a16:creationId xmlns:a16="http://schemas.microsoft.com/office/drawing/2014/main" id="{F5D17976-A799-0749-87F9-D1C82C7C8316}"/>
              </a:ext>
            </a:extLst>
          </p:cNvPr>
          <p:cNvSpPr>
            <a:spLocks noGrp="1"/>
          </p:cNvSpPr>
          <p:nvPr>
            <p:ph type="body" sz="quarter" idx="27" hasCustomPrompt="1"/>
          </p:nvPr>
        </p:nvSpPr>
        <p:spPr>
          <a:xfrm>
            <a:off x="6123395"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F44BE0CC-E747-9C45-AFC3-35A6554C4B46}"/>
              </a:ext>
            </a:extLst>
          </p:cNvPr>
          <p:cNvSpPr>
            <a:spLocks noGrp="1"/>
          </p:cNvSpPr>
          <p:nvPr>
            <p:ph type="body" sz="quarter" idx="29" hasCustomPrompt="1"/>
          </p:nvPr>
        </p:nvSpPr>
        <p:spPr>
          <a:xfrm>
            <a:off x="7991503"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E542445D-B830-8343-915E-EB1103E28311}"/>
              </a:ext>
            </a:extLst>
          </p:cNvPr>
          <p:cNvSpPr>
            <a:spLocks noGrp="1"/>
          </p:cNvSpPr>
          <p:nvPr>
            <p:ph type="body" sz="quarter" idx="30" hasCustomPrompt="1"/>
          </p:nvPr>
        </p:nvSpPr>
        <p:spPr>
          <a:xfrm>
            <a:off x="7991503"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6" name="Text Placeholder 34">
            <a:extLst>
              <a:ext uri="{FF2B5EF4-FFF2-40B4-BE49-F238E27FC236}">
                <a16:creationId xmlns:a16="http://schemas.microsoft.com/office/drawing/2014/main" id="{E8476353-55A1-6F47-B2F1-AE42FDC3E9B6}"/>
              </a:ext>
            </a:extLst>
          </p:cNvPr>
          <p:cNvSpPr>
            <a:spLocks noGrp="1"/>
          </p:cNvSpPr>
          <p:nvPr>
            <p:ph type="body" sz="quarter" idx="32" hasCustomPrompt="1"/>
          </p:nvPr>
        </p:nvSpPr>
        <p:spPr>
          <a:xfrm>
            <a:off x="9859611"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7" name="Text Placeholder 34">
            <a:extLst>
              <a:ext uri="{FF2B5EF4-FFF2-40B4-BE49-F238E27FC236}">
                <a16:creationId xmlns:a16="http://schemas.microsoft.com/office/drawing/2014/main" id="{43565CD6-A0BB-8046-97AC-42E5774F6B4F}"/>
              </a:ext>
            </a:extLst>
          </p:cNvPr>
          <p:cNvSpPr>
            <a:spLocks noGrp="1"/>
          </p:cNvSpPr>
          <p:nvPr>
            <p:ph type="body" sz="quarter" idx="33" hasCustomPrompt="1"/>
          </p:nvPr>
        </p:nvSpPr>
        <p:spPr>
          <a:xfrm>
            <a:off x="9859611"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cxnSp>
        <p:nvCxnSpPr>
          <p:cNvPr id="3" name="Straight Connector 2">
            <a:extLst>
              <a:ext uri="{FF2B5EF4-FFF2-40B4-BE49-F238E27FC236}">
                <a16:creationId xmlns:a16="http://schemas.microsoft.com/office/drawing/2014/main" id="{893A1DD1-A72A-4E4D-81B9-59AAE32BB728}"/>
              </a:ext>
              <a:ext uri="{C183D7F6-B498-43B3-948B-1728B52AA6E4}">
                <adec:decorative xmlns:adec="http://schemas.microsoft.com/office/drawing/2017/decorative" val="1"/>
              </a:ext>
            </a:extLst>
          </p:cNvPr>
          <p:cNvCxnSpPr>
            <a:cxnSpLocks/>
          </p:cNvCxnSpPr>
          <p:nvPr/>
        </p:nvCxnSpPr>
        <p:spPr>
          <a:xfrm>
            <a:off x="1422943" y="4011207"/>
            <a:ext cx="9333834"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56DBC577-0223-2141-86EF-F98AFCB60D66}"/>
              </a:ext>
              <a:ext uri="{C183D7F6-B498-43B3-948B-1728B52AA6E4}">
                <adec:decorative xmlns:adec="http://schemas.microsoft.com/office/drawing/2017/decorative" val="1"/>
              </a:ext>
            </a:extLst>
          </p:cNvPr>
          <p:cNvCxnSpPr/>
          <p:nvPr/>
        </p:nvCxnSpPr>
        <p:spPr>
          <a:xfrm>
            <a:off x="1422943"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B3AF1ED-41CC-A74D-AB95-CFE029D4060B}"/>
              </a:ext>
              <a:ext uri="{C183D7F6-B498-43B3-948B-1728B52AA6E4}">
                <adec:decorative xmlns:adec="http://schemas.microsoft.com/office/drawing/2017/decorative" val="1"/>
              </a:ext>
            </a:extLst>
          </p:cNvPr>
          <p:cNvCxnSpPr/>
          <p:nvPr/>
        </p:nvCxnSpPr>
        <p:spPr>
          <a:xfrm>
            <a:off x="10756776"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87882A66-2C1B-8D4B-BF39-38553578A1B4}"/>
              </a:ext>
              <a:ext uri="{C183D7F6-B498-43B3-948B-1728B52AA6E4}">
                <adec:decorative xmlns:adec="http://schemas.microsoft.com/office/drawing/2017/decorative" val="1"/>
              </a:ext>
            </a:extLst>
          </p:cNvPr>
          <p:cNvCxnSpPr>
            <a:cxnSpLocks/>
          </p:cNvCxnSpPr>
          <p:nvPr userDrawn="1"/>
        </p:nvCxnSpPr>
        <p:spPr>
          <a:xfrm>
            <a:off x="1422943" y="4011207"/>
            <a:ext cx="9333834" cy="0"/>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5C0A28D9-7092-8743-977B-F989ABD9F065}"/>
              </a:ext>
              <a:ext uri="{C183D7F6-B498-43B3-948B-1728B52AA6E4}">
                <adec:decorative xmlns:adec="http://schemas.microsoft.com/office/drawing/2017/decorative" val="1"/>
              </a:ext>
            </a:extLst>
          </p:cNvPr>
          <p:cNvCxnSpPr/>
          <p:nvPr userDrawn="1"/>
        </p:nvCxnSpPr>
        <p:spPr>
          <a:xfrm>
            <a:off x="1422943"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3AA0E16F-B4B9-9D41-98FE-F0624EA246D8}"/>
              </a:ext>
              <a:ext uri="{C183D7F6-B498-43B3-948B-1728B52AA6E4}">
                <adec:decorative xmlns:adec="http://schemas.microsoft.com/office/drawing/2017/decorative" val="1"/>
              </a:ext>
            </a:extLst>
          </p:cNvPr>
          <p:cNvCxnSpPr/>
          <p:nvPr userDrawn="1"/>
        </p:nvCxnSpPr>
        <p:spPr>
          <a:xfrm>
            <a:off x="10756776"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sp>
        <p:nvSpPr>
          <p:cNvPr id="20" name="Picture Placeholder 18">
            <a:extLst>
              <a:ext uri="{FF2B5EF4-FFF2-40B4-BE49-F238E27FC236}">
                <a16:creationId xmlns:a16="http://schemas.microsoft.com/office/drawing/2014/main" id="{0FFFB9B9-FF5C-3B43-AC34-E0E4BFB1FBF3}"/>
              </a:ext>
              <a:ext uri="{C183D7F6-B498-43B3-948B-1728B52AA6E4}">
                <adec:decorative xmlns:adec="http://schemas.microsoft.com/office/drawing/2017/decorative" val="1"/>
              </a:ext>
            </a:extLst>
          </p:cNvPr>
          <p:cNvSpPr>
            <a:spLocks noGrp="1"/>
          </p:cNvSpPr>
          <p:nvPr>
            <p:ph type="pic" sz="quarter" idx="13" hasCustomPrompt="1"/>
          </p:nvPr>
        </p:nvSpPr>
        <p:spPr>
          <a:xfrm>
            <a:off x="751266"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1" name="Picture Placeholder 18">
            <a:extLst>
              <a:ext uri="{FF2B5EF4-FFF2-40B4-BE49-F238E27FC236}">
                <a16:creationId xmlns:a16="http://schemas.microsoft.com/office/drawing/2014/main" id="{4EFAA546-8AC3-7347-946A-CE2E69D75084}"/>
              </a:ext>
              <a:ext uri="{C183D7F6-B498-43B3-948B-1728B52AA6E4}">
                <adec:decorative xmlns:adec="http://schemas.microsoft.com/office/drawing/2017/decorative" val="1"/>
              </a:ext>
            </a:extLst>
          </p:cNvPr>
          <p:cNvSpPr>
            <a:spLocks noGrp="1"/>
          </p:cNvSpPr>
          <p:nvPr>
            <p:ph type="pic" sz="quarter" idx="14" hasCustomPrompt="1"/>
          </p:nvPr>
        </p:nvSpPr>
        <p:spPr>
          <a:xfrm>
            <a:off x="2574614"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2" name="Picture Placeholder 18">
            <a:extLst>
              <a:ext uri="{FF2B5EF4-FFF2-40B4-BE49-F238E27FC236}">
                <a16:creationId xmlns:a16="http://schemas.microsoft.com/office/drawing/2014/main" id="{88DB6781-305C-044B-A408-5777172AB2BA}"/>
              </a:ext>
              <a:ext uri="{C183D7F6-B498-43B3-948B-1728B52AA6E4}">
                <adec:decorative xmlns:adec="http://schemas.microsoft.com/office/drawing/2017/decorative" val="1"/>
              </a:ext>
            </a:extLst>
          </p:cNvPr>
          <p:cNvSpPr>
            <a:spLocks noGrp="1"/>
          </p:cNvSpPr>
          <p:nvPr>
            <p:ph type="pic" sz="quarter" idx="15" hasCustomPrompt="1"/>
          </p:nvPr>
        </p:nvSpPr>
        <p:spPr>
          <a:xfrm>
            <a:off x="4480775"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29" name="Picture Placeholder 18">
            <a:extLst>
              <a:ext uri="{FF2B5EF4-FFF2-40B4-BE49-F238E27FC236}">
                <a16:creationId xmlns:a16="http://schemas.microsoft.com/office/drawing/2014/main" id="{B94910E6-1F1A-4340-AEDF-4CA9EEBE8E39}"/>
              </a:ext>
              <a:ext uri="{C183D7F6-B498-43B3-948B-1728B52AA6E4}">
                <adec:decorative xmlns:adec="http://schemas.microsoft.com/office/drawing/2017/decorative" val="1"/>
              </a:ext>
            </a:extLst>
          </p:cNvPr>
          <p:cNvSpPr>
            <a:spLocks noGrp="1"/>
          </p:cNvSpPr>
          <p:nvPr>
            <p:ph type="pic" sz="quarter" idx="25" hasCustomPrompt="1"/>
          </p:nvPr>
        </p:nvSpPr>
        <p:spPr>
          <a:xfrm>
            <a:off x="6348883"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7" name="Picture Placeholder 18">
            <a:extLst>
              <a:ext uri="{FF2B5EF4-FFF2-40B4-BE49-F238E27FC236}">
                <a16:creationId xmlns:a16="http://schemas.microsoft.com/office/drawing/2014/main" id="{7A9BC03B-0C7D-C74C-A761-19B06C2CB670}"/>
              </a:ext>
              <a:ext uri="{C183D7F6-B498-43B3-948B-1728B52AA6E4}">
                <adec:decorative xmlns:adec="http://schemas.microsoft.com/office/drawing/2017/decorative" val="1"/>
              </a:ext>
            </a:extLst>
          </p:cNvPr>
          <p:cNvSpPr>
            <a:spLocks noGrp="1"/>
          </p:cNvSpPr>
          <p:nvPr>
            <p:ph type="pic" sz="quarter" idx="28" hasCustomPrompt="1"/>
          </p:nvPr>
        </p:nvSpPr>
        <p:spPr>
          <a:xfrm>
            <a:off x="8216992"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2" name="Picture Placeholder 18">
            <a:extLst>
              <a:ext uri="{FF2B5EF4-FFF2-40B4-BE49-F238E27FC236}">
                <a16:creationId xmlns:a16="http://schemas.microsoft.com/office/drawing/2014/main" id="{E5646DAF-80DC-EE47-9B60-A3DF47E75013}"/>
              </a:ext>
              <a:ext uri="{C183D7F6-B498-43B3-948B-1728B52AA6E4}">
                <adec:decorative xmlns:adec="http://schemas.microsoft.com/office/drawing/2017/decorative" val="1"/>
              </a:ext>
            </a:extLst>
          </p:cNvPr>
          <p:cNvSpPr>
            <a:spLocks noGrp="1"/>
          </p:cNvSpPr>
          <p:nvPr>
            <p:ph type="pic" sz="quarter" idx="31" hasCustomPrompt="1"/>
          </p:nvPr>
        </p:nvSpPr>
        <p:spPr>
          <a:xfrm>
            <a:off x="10085100"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8" name="Picture Placeholder 18">
            <a:extLst>
              <a:ext uri="{FF2B5EF4-FFF2-40B4-BE49-F238E27FC236}">
                <a16:creationId xmlns:a16="http://schemas.microsoft.com/office/drawing/2014/main" id="{F465982D-6941-AD45-8373-E73F5E887B1E}"/>
              </a:ext>
              <a:ext uri="{C183D7F6-B498-43B3-948B-1728B52AA6E4}">
                <adec:decorative xmlns:adec="http://schemas.microsoft.com/office/drawing/2017/decorative" val="1"/>
              </a:ext>
            </a:extLst>
          </p:cNvPr>
          <p:cNvSpPr>
            <a:spLocks noGrp="1"/>
          </p:cNvSpPr>
          <p:nvPr>
            <p:ph type="pic" sz="quarter" idx="34" hasCustomPrompt="1"/>
          </p:nvPr>
        </p:nvSpPr>
        <p:spPr>
          <a:xfrm>
            <a:off x="3307811"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49" name="Picture Placeholder 18">
            <a:extLst>
              <a:ext uri="{FF2B5EF4-FFF2-40B4-BE49-F238E27FC236}">
                <a16:creationId xmlns:a16="http://schemas.microsoft.com/office/drawing/2014/main" id="{628B4E40-5BB7-3543-AEFF-C4EDDB7A1C51}"/>
              </a:ext>
              <a:ext uri="{C183D7F6-B498-43B3-948B-1728B52AA6E4}">
                <adec:decorative xmlns:adec="http://schemas.microsoft.com/office/drawing/2017/decorative" val="1"/>
              </a:ext>
            </a:extLst>
          </p:cNvPr>
          <p:cNvSpPr>
            <a:spLocks noGrp="1"/>
          </p:cNvSpPr>
          <p:nvPr>
            <p:ph type="pic" sz="quarter" idx="35" hasCustomPrompt="1"/>
          </p:nvPr>
        </p:nvSpPr>
        <p:spPr>
          <a:xfrm>
            <a:off x="5424449"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54" name="Picture Placeholder 18">
            <a:extLst>
              <a:ext uri="{FF2B5EF4-FFF2-40B4-BE49-F238E27FC236}">
                <a16:creationId xmlns:a16="http://schemas.microsoft.com/office/drawing/2014/main" id="{AE31D219-1C3B-0F46-892C-276CF6EC868D}"/>
              </a:ext>
              <a:ext uri="{C183D7F6-B498-43B3-948B-1728B52AA6E4}">
                <adec:decorative xmlns:adec="http://schemas.microsoft.com/office/drawing/2017/decorative" val="1"/>
              </a:ext>
            </a:extLst>
          </p:cNvPr>
          <p:cNvSpPr>
            <a:spLocks noGrp="1"/>
          </p:cNvSpPr>
          <p:nvPr>
            <p:ph type="pic" sz="quarter" idx="40" hasCustomPrompt="1"/>
          </p:nvPr>
        </p:nvSpPr>
        <p:spPr>
          <a:xfrm>
            <a:off x="7440224"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a:t>Drag and drop image here</a:t>
            </a:r>
          </a:p>
        </p:txBody>
      </p:sp>
      <p:sp>
        <p:nvSpPr>
          <p:cNvPr id="39" name="Folded Corner 38">
            <a:extLst>
              <a:ext uri="{FF2B5EF4-FFF2-40B4-BE49-F238E27FC236}">
                <a16:creationId xmlns:a16="http://schemas.microsoft.com/office/drawing/2014/main" id="{9E72D902-DC82-0447-9C25-89A7C0DE40BB}"/>
              </a:ext>
            </a:extLst>
          </p:cNvPr>
          <p:cNvSpPr/>
          <p:nvPr userDrawn="1"/>
        </p:nvSpPr>
        <p:spPr>
          <a:xfrm>
            <a:off x="0" y="-1257300"/>
            <a:ext cx="5753144"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Arial" panose="020B0604020202020204" pitchFamily="34" charset="0"/>
              </a:rPr>
              <a:t>Purpose of Layout</a:t>
            </a:r>
            <a:r>
              <a:rPr lang="en-US" sz="1200">
                <a:solidFill>
                  <a:schemeClr val="tx1"/>
                </a:solidFill>
                <a:latin typeface="Source Sans Pro" charset="0"/>
                <a:ea typeface="Source Sans Pro" charset="0"/>
                <a:cs typeface="Arial" panose="020B0604020202020204" pitchFamily="34" charset="0"/>
              </a:rPr>
              <a:t>: This org chart comes in three sizes to help you outline your group.</a:t>
            </a:r>
          </a:p>
          <a:p>
            <a:endParaRPr lang="en-US" sz="120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Source Sans Pro" charset="0"/>
                <a:ea typeface="Source Sans Pro" charset="0"/>
                <a:cs typeface="Arial" panose="020B0604020202020204" pitchFamily="34" charset="0"/>
              </a:rPr>
              <a:t>Tip</a:t>
            </a:r>
            <a:r>
              <a:rPr lang="en-US" sz="1200">
                <a:solidFill>
                  <a:schemeClr val="tx1"/>
                </a:solidFill>
                <a:latin typeface="Source Sans Pro" charset="0"/>
                <a:ea typeface="Source Sans Pro" charset="0"/>
                <a:cs typeface="Arial" panose="020B0604020202020204" pitchFamily="34" charset="0"/>
              </a:rPr>
              <a:t>: Select image placeholder to target your drag and drop. Crop as needed. </a:t>
            </a:r>
            <a:r>
              <a:rPr lang="en-US" sz="1200" b="0">
                <a:solidFill>
                  <a:schemeClr val="tx1"/>
                </a:solidFill>
                <a:latin typeface="Source Sans Pro" charset="0"/>
                <a:ea typeface="Source Sans Pro" charset="0"/>
                <a:cs typeface="Source Sans Pro" charset="0"/>
              </a:rPr>
              <a:t>Use clear headshots with consistent sized heads when possible.</a:t>
            </a:r>
            <a:endParaRPr lang="en-US" sz="1200" b="1">
              <a:solidFill>
                <a:schemeClr val="tx1"/>
              </a:solidFill>
              <a:latin typeface="Source Sans Pro" charset="0"/>
              <a:ea typeface="Source Sans Pro" charset="0"/>
              <a:cs typeface="Source Sans Pro" charset="0"/>
            </a:endParaRPr>
          </a:p>
          <a:p>
            <a:endParaRPr lang="en-US" sz="120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66004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131" Type="http://schemas.openxmlformats.org/officeDocument/2006/relationships/slideLayout" Target="../slideLayouts/slideLayout142.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199" Type="http://schemas.openxmlformats.org/officeDocument/2006/relationships/theme" Target="../theme/theme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190" Type="http://schemas.openxmlformats.org/officeDocument/2006/relationships/slideLayout" Target="../slideLayouts/slideLayout201.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6" Type="http://schemas.openxmlformats.org/officeDocument/2006/relationships/slideLayout" Target="../slideLayouts/slideLayout37.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16" Type="http://schemas.openxmlformats.org/officeDocument/2006/relationships/slideLayout" Target="../slideLayouts/slideLayout27.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102BD5-4025-B621-3404-C6AA292C44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3A879D-A68F-C96B-1F21-7400D185B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6C655-0C9A-6654-9782-C18D1F80F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54C87-1350-3642-8A68-5211F08800D4}" type="datetimeFigureOut">
              <a:rPr lang="en-US" smtClean="0"/>
              <a:t>4/5/23</a:t>
            </a:fld>
            <a:endParaRPr lang="en-US"/>
          </a:p>
        </p:txBody>
      </p:sp>
      <p:sp>
        <p:nvSpPr>
          <p:cNvPr id="5" name="Footer Placeholder 4">
            <a:extLst>
              <a:ext uri="{FF2B5EF4-FFF2-40B4-BE49-F238E27FC236}">
                <a16:creationId xmlns:a16="http://schemas.microsoft.com/office/drawing/2014/main" id="{57EE51B8-DAE4-3EF6-0753-B9C5FDF26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AD4733-F850-7CC1-66E5-A4EEAB5C60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E045E-7174-FA49-A688-C4C4F7F93678}" type="slidenum">
              <a:rPr lang="en-US" smtClean="0"/>
              <a:t>‹#›</a:t>
            </a:fld>
            <a:endParaRPr lang="en-US"/>
          </a:p>
        </p:txBody>
      </p:sp>
    </p:spTree>
    <p:extLst>
      <p:ext uri="{BB962C8B-B14F-4D97-AF65-F5344CB8AC3E}">
        <p14:creationId xmlns:p14="http://schemas.microsoft.com/office/powerpoint/2010/main" val="241680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DFAF5"/>
        </a:solidFill>
        <a:effectLst/>
      </p:bgPr>
    </p:bg>
    <p:spTree>
      <p:nvGrpSpPr>
        <p:cNvPr id="1" name=""/>
        <p:cNvGrpSpPr/>
        <p:nvPr/>
      </p:nvGrpSpPr>
      <p:grpSpPr>
        <a:xfrm>
          <a:off x="0" y="0"/>
          <a:ext cx="0" cy="0"/>
          <a:chOff x="0" y="0"/>
          <a:chExt cx="0" cy="0"/>
        </a:xfrm>
      </p:grpSpPr>
      <p:sp>
        <p:nvSpPr>
          <p:cNvPr id="47" name="Title Placeholder 46">
            <a:extLst>
              <a:ext uri="{FF2B5EF4-FFF2-40B4-BE49-F238E27FC236}">
                <a16:creationId xmlns:a16="http://schemas.microsoft.com/office/drawing/2014/main" id="{38B800DD-B917-004A-B805-BE8812DC0DFF}"/>
              </a:ext>
            </a:extLst>
          </p:cNvPr>
          <p:cNvSpPr>
            <a:spLocks noGrp="1"/>
          </p:cNvSpPr>
          <p:nvPr>
            <p:ph type="title"/>
          </p:nvPr>
        </p:nvSpPr>
        <p:spPr>
          <a:xfrm>
            <a:off x="734123" y="687167"/>
            <a:ext cx="10628516" cy="533400"/>
          </a:xfrm>
          <a:prstGeom prst="rect">
            <a:avLst/>
          </a:prstGeom>
        </p:spPr>
        <p:txBody>
          <a:bodyPr vert="horz" lIns="0" tIns="45720" rIns="0" bIns="45720" rtlCol="0" anchor="t" anchorCtr="0">
            <a:normAutofit/>
          </a:bodyPr>
          <a:lstStyle/>
          <a:p>
            <a:r>
              <a:rPr lang="en-US"/>
              <a:t>Enter slide title here  </a:t>
            </a:r>
          </a:p>
        </p:txBody>
      </p:sp>
      <p:sp>
        <p:nvSpPr>
          <p:cNvPr id="3" name="Text Placeholder 2"/>
          <p:cNvSpPr>
            <a:spLocks noGrp="1"/>
          </p:cNvSpPr>
          <p:nvPr>
            <p:ph type="body" idx="1"/>
          </p:nvPr>
        </p:nvSpPr>
        <p:spPr>
          <a:xfrm>
            <a:off x="740473" y="1490442"/>
            <a:ext cx="10617579" cy="4796058"/>
          </a:xfrm>
          <a:prstGeom prst="rect">
            <a:avLst/>
          </a:prstGeom>
          <a:noFill/>
        </p:spPr>
        <p:txBody>
          <a:bodyPr vert="horz" lIns="0" tIns="45720" rIns="0" bIns="4572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77248" y="6302375"/>
            <a:ext cx="2743200" cy="365125"/>
          </a:xfrm>
          <a:prstGeom prst="rect">
            <a:avLst/>
          </a:prstGeom>
        </p:spPr>
        <p:txBody>
          <a:bodyPr vert="horz" lIns="0" tIns="45720" rIns="0" bIns="45720" rtlCol="0" anchor="ctr"/>
          <a:lstStyle>
            <a:lvl1pPr algn="l">
              <a:defRPr sz="1200">
                <a:solidFill>
                  <a:schemeClr val="tx1">
                    <a:tint val="75000"/>
                  </a:schemeClr>
                </a:solidFill>
                <a:latin typeface="Community" panose="02000303040000020003" pitchFamily="2" charset="0"/>
              </a:defRPr>
            </a:lvl1pPr>
          </a:lstStyle>
          <a:p>
            <a:fld id="{37839016-1707-4943-BBD3-81C0EB18A13F}" type="datetime1">
              <a:rPr lang="en-US" smtClean="0"/>
              <a:t>4/5/23</a:t>
            </a:fld>
            <a:endParaRPr lang="en-US"/>
          </a:p>
        </p:txBody>
      </p:sp>
      <p:sp>
        <p:nvSpPr>
          <p:cNvPr id="5" name="Footer Placeholder 4"/>
          <p:cNvSpPr>
            <a:spLocks noGrp="1"/>
          </p:cNvSpPr>
          <p:nvPr>
            <p:ph type="ftr" sz="quarter" idx="3"/>
          </p:nvPr>
        </p:nvSpPr>
        <p:spPr>
          <a:xfrm>
            <a:off x="4419818" y="6302375"/>
            <a:ext cx="3333316" cy="365125"/>
          </a:xfrm>
          <a:prstGeom prst="rect">
            <a:avLst/>
          </a:prstGeom>
        </p:spPr>
        <p:txBody>
          <a:bodyPr vert="horz" lIns="91440" tIns="45720" rIns="91440" bIns="45720" rtlCol="0" anchor="ctr"/>
          <a:lstStyle>
            <a:lvl1pPr algn="ctr">
              <a:defRPr sz="1200">
                <a:solidFill>
                  <a:schemeClr val="tx1">
                    <a:tint val="75000"/>
                  </a:schemeClr>
                </a:solidFill>
                <a:latin typeface="Community" panose="02000303040000020003" pitchFamily="2" charset="0"/>
              </a:defRPr>
            </a:lvl1pPr>
          </a:lstStyle>
          <a:p>
            <a:endParaRPr lang="en-US"/>
          </a:p>
        </p:txBody>
      </p:sp>
      <p:sp>
        <p:nvSpPr>
          <p:cNvPr id="6" name="Slide Number Placeholder 5"/>
          <p:cNvSpPr>
            <a:spLocks noGrp="1"/>
          </p:cNvSpPr>
          <p:nvPr>
            <p:ph type="sldNum" sz="quarter" idx="4"/>
          </p:nvPr>
        </p:nvSpPr>
        <p:spPr>
          <a:xfrm>
            <a:off x="9040486" y="6302375"/>
            <a:ext cx="2350725" cy="365125"/>
          </a:xfrm>
          <a:prstGeom prst="rect">
            <a:avLst/>
          </a:prstGeom>
        </p:spPr>
        <p:txBody>
          <a:bodyPr vert="horz" lIns="91440" tIns="45720" rIns="91440" bIns="45720" rtlCol="0" anchor="ctr"/>
          <a:lstStyle>
            <a:lvl1pPr algn="r">
              <a:defRPr sz="1200">
                <a:solidFill>
                  <a:schemeClr val="tx1">
                    <a:tint val="75000"/>
                  </a:schemeClr>
                </a:solidFill>
                <a:latin typeface="Community" panose="02000303040000020003" pitchFamily="2" charset="0"/>
              </a:defRPr>
            </a:lvl1pPr>
          </a:lstStyle>
          <a:p>
            <a:fld id="{9386954D-29FB-504B-A61A-AC325EBF3697}" type="slidenum">
              <a:rPr lang="en-US" smtClean="0"/>
              <a:pPr/>
              <a:t>‹#›</a:t>
            </a:fld>
            <a:endParaRPr lang="en-US"/>
          </a:p>
        </p:txBody>
      </p:sp>
    </p:spTree>
    <p:extLst>
      <p:ext uri="{BB962C8B-B14F-4D97-AF65-F5344CB8AC3E}">
        <p14:creationId xmlns:p14="http://schemas.microsoft.com/office/powerpoint/2010/main" val="459815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Lst>
  <p:hf hdr="0" ftr="0" dt="0"/>
  <p:txStyles>
    <p:titleStyle>
      <a:lvl1pPr algn="l" defTabSz="914217" rtl="0" eaLnBrk="1" latinLnBrk="0" hangingPunct="1">
        <a:lnSpc>
          <a:spcPct val="90000"/>
        </a:lnSpc>
        <a:spcBef>
          <a:spcPct val="0"/>
        </a:spcBef>
        <a:buNone/>
        <a:defRPr sz="3299" kern="1200" baseline="0">
          <a:solidFill>
            <a:srgbClr val="915907"/>
          </a:solidFill>
          <a:latin typeface="Community Light" panose="02000303040000020003" pitchFamily="2" charset="0"/>
          <a:ea typeface="+mj-ea"/>
          <a:cs typeface="+mj-cs"/>
        </a:defRPr>
      </a:lvl1pPr>
    </p:titleStyle>
    <p:bodyStyle>
      <a:lvl1pPr marL="0" indent="0" algn="l" defTabSz="914217" rtl="0" eaLnBrk="1" latinLnBrk="0" hangingPunct="1">
        <a:lnSpc>
          <a:spcPct val="90000"/>
        </a:lnSpc>
        <a:spcBef>
          <a:spcPts val="1000"/>
        </a:spcBef>
        <a:buFont typeface="Arial" panose="020B0604020202020204" pitchFamily="34" charset="0"/>
        <a:buNone/>
        <a:defRPr sz="2799" kern="1200" baseline="0">
          <a:solidFill>
            <a:srgbClr val="56687A"/>
          </a:solidFill>
          <a:latin typeface="Community Light" panose="02000303040000020003" pitchFamily="2" charset="0"/>
          <a:ea typeface="+mn-ea"/>
          <a:cs typeface="+mn-cs"/>
        </a:defRPr>
      </a:lvl1pPr>
      <a:lvl2pPr marL="457109" indent="0" algn="l" defTabSz="914217" rtl="0" eaLnBrk="1" latinLnBrk="0" hangingPunct="1">
        <a:lnSpc>
          <a:spcPct val="90000"/>
        </a:lnSpc>
        <a:spcBef>
          <a:spcPts val="500"/>
        </a:spcBef>
        <a:buFont typeface="Arial" panose="020B0604020202020204" pitchFamily="34" charset="0"/>
        <a:buNone/>
        <a:defRPr sz="2400" kern="1200" baseline="0">
          <a:solidFill>
            <a:srgbClr val="56687A"/>
          </a:solidFill>
          <a:latin typeface="Community Light" panose="02000303040000020003" pitchFamily="2" charset="0"/>
          <a:ea typeface="+mn-ea"/>
          <a:cs typeface="+mn-cs"/>
        </a:defRPr>
      </a:lvl2pPr>
      <a:lvl3pPr marL="914217" indent="0" algn="l" defTabSz="914217" rtl="0" eaLnBrk="1" latinLnBrk="0" hangingPunct="1">
        <a:lnSpc>
          <a:spcPct val="90000"/>
        </a:lnSpc>
        <a:spcBef>
          <a:spcPts val="500"/>
        </a:spcBef>
        <a:buFont typeface="Arial" panose="020B0604020202020204" pitchFamily="34" charset="0"/>
        <a:buNone/>
        <a:defRPr sz="2000" kern="1200" baseline="0">
          <a:solidFill>
            <a:srgbClr val="56687A"/>
          </a:solidFill>
          <a:latin typeface="Community Light" panose="02000303040000020003" pitchFamily="2" charset="0"/>
          <a:ea typeface="+mn-ea"/>
          <a:cs typeface="+mn-cs"/>
        </a:defRPr>
      </a:lvl3pPr>
      <a:lvl4pPr marL="1371326" indent="0" algn="l" defTabSz="914217" rtl="0" eaLnBrk="1" latinLnBrk="0" hangingPunct="1">
        <a:lnSpc>
          <a:spcPct val="90000"/>
        </a:lnSpc>
        <a:spcBef>
          <a:spcPts val="500"/>
        </a:spcBef>
        <a:buFont typeface="Arial" panose="020B0604020202020204" pitchFamily="34" charset="0"/>
        <a:buNone/>
        <a:defRPr sz="1800" kern="1200" baseline="0">
          <a:solidFill>
            <a:srgbClr val="56687A"/>
          </a:solidFill>
          <a:latin typeface="Community Light" panose="02000303040000020003" pitchFamily="2" charset="0"/>
          <a:ea typeface="+mn-ea"/>
          <a:cs typeface="+mn-cs"/>
        </a:defRPr>
      </a:lvl4pPr>
      <a:lvl5pPr marL="1828434" indent="0" algn="l" defTabSz="914217" rtl="0" eaLnBrk="1" latinLnBrk="0" hangingPunct="1">
        <a:lnSpc>
          <a:spcPct val="90000"/>
        </a:lnSpc>
        <a:spcBef>
          <a:spcPts val="500"/>
        </a:spcBef>
        <a:buFont typeface="Arial" panose="020B0604020202020204" pitchFamily="34" charset="0"/>
        <a:buNone/>
        <a:defRPr sz="1800" kern="1200" baseline="0">
          <a:solidFill>
            <a:srgbClr val="56687A"/>
          </a:solidFill>
          <a:latin typeface="Community Light" panose="02000303040000020003" pitchFamily="2" charset="0"/>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961">
          <p15:clr>
            <a:srgbClr val="F26B43"/>
          </p15:clr>
        </p15:guide>
        <p15:guide id="4" pos="14353">
          <p15:clr>
            <a:srgbClr val="F26B43"/>
          </p15:clr>
        </p15:guide>
        <p15:guide id="5" orient="horz" pos="7680">
          <p15:clr>
            <a:srgbClr val="F26B43"/>
          </p15:clr>
        </p15:guide>
        <p15:guide id="6" orient="horz" pos="960">
          <p15:clr>
            <a:srgbClr val="F26B43"/>
          </p15:clr>
        </p15:guide>
        <p15:guide id="7" pos="9961">
          <p15:clr>
            <a:srgbClr val="A4A3A4"/>
          </p15:clr>
        </p15:guide>
        <p15:guide id="8" pos="10177">
          <p15:clr>
            <a:srgbClr val="A4A3A4"/>
          </p15:clr>
        </p15:guide>
        <p15:guide id="9" pos="9769">
          <p15:clr>
            <a:srgbClr val="A4A3A4"/>
          </p15:clr>
        </p15:guide>
        <p15:guide id="10" pos="5161">
          <p15:clr>
            <a:srgbClr val="A4A3A4"/>
          </p15:clr>
        </p15:guide>
        <p15:guide id="11" pos="5353">
          <p15:clr>
            <a:srgbClr val="A4A3A4"/>
          </p15:clr>
        </p15:guide>
        <p15:guide id="12" pos="5569">
          <p15:clr>
            <a:srgbClr val="A4A3A4"/>
          </p15:clr>
        </p15:guide>
        <p15:guide id="13" pos="7873">
          <p15:clr>
            <a:srgbClr val="A4A3A4"/>
          </p15:clr>
        </p15:guide>
        <p15:guide id="14" pos="7489">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flickr.com/photos/myfuturedotcom/605304239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0.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0.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0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04DFC84-2D41-CA7D-B1C3-2A63972B72C6}"/>
              </a:ext>
            </a:extLst>
          </p:cNvPr>
          <p:cNvPicPr>
            <a:picLocks noChangeAspect="1"/>
          </p:cNvPicPr>
          <p:nvPr/>
        </p:nvPicPr>
        <p:blipFill>
          <a:blip r:embed="rId3">
            <a:extLst>
              <a:ext uri="{837473B0-CC2E-450A-ABE3-18F120FF3D39}">
                <a1611:picAttrSrcUrl xmlns:a1611="http://schemas.microsoft.com/office/drawing/2016/11/main" r:id="rId4"/>
              </a:ext>
            </a:extLst>
          </a:blip>
          <a:srcRect l="7908" r="7908"/>
          <a:stretch/>
        </p:blipFill>
        <p:spPr>
          <a:xfrm>
            <a:off x="3523488" y="10"/>
            <a:ext cx="8668512" cy="6857990"/>
          </a:xfrm>
          <a:prstGeom prst="rect">
            <a:avLst/>
          </a:prstGeom>
        </p:spPr>
      </p:pic>
      <p:sp>
        <p:nvSpPr>
          <p:cNvPr id="23" name="Rectangle 1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653AE9F-AA0E-5056-1FDA-18389FD8F2C3}"/>
              </a:ext>
            </a:extLst>
          </p:cNvPr>
          <p:cNvSpPr txBox="1"/>
          <p:nvPr/>
        </p:nvSpPr>
        <p:spPr>
          <a:xfrm>
            <a:off x="371094" y="1161288"/>
            <a:ext cx="3438144" cy="1124712"/>
          </a:xfrm>
          <a:prstGeom prst="rect">
            <a:avLst/>
          </a:prstGeom>
        </p:spPr>
        <p:txBody>
          <a:bodyPr vert="horz" lIns="91440" tIns="45720" rIns="91440" bIns="45720" rtlCol="0" anchor="b">
            <a:normAutofit/>
          </a:bodyPr>
          <a:lstStyle/>
          <a:p>
            <a:pPr marL="0" marR="0" lvl="0" indent="0" fontAlgn="auto">
              <a:lnSpc>
                <a:spcPct val="90000"/>
              </a:lnSpc>
              <a:spcBef>
                <a:spcPct val="0"/>
              </a:spcBef>
              <a:spcAft>
                <a:spcPts val="600"/>
              </a:spcAft>
              <a:buClrTx/>
              <a:buSzTx/>
              <a:tabLst/>
              <a:defRPr/>
            </a:pPr>
            <a:r>
              <a:rPr kumimoji="0" lang="en-US" sz="2800" b="0" i="0" u="none" strike="noStrike" cap="none" spc="0" normalizeH="0" baseline="0" noProof="0" dirty="0" err="1">
                <a:ln>
                  <a:noFill/>
                </a:ln>
                <a:effectLst/>
                <a:uLnTx/>
                <a:uFillTx/>
                <a:latin typeface="Community" panose="02000303040000020003" pitchFamily="2" charset="0"/>
                <a:ea typeface="+mj-ea"/>
                <a:cs typeface="+mj-cs"/>
              </a:rPr>
              <a:t>LendingClub</a:t>
            </a:r>
            <a:endParaRPr kumimoji="0" lang="en-US" sz="2800" b="0" i="0" u="none" strike="noStrike" cap="none" spc="0" normalizeH="0" baseline="0" noProof="0" dirty="0">
              <a:ln>
                <a:noFill/>
              </a:ln>
              <a:effectLst/>
              <a:uLnTx/>
              <a:uFillTx/>
              <a:latin typeface="Community" panose="02000303040000020003" pitchFamily="2" charset="0"/>
              <a:ea typeface="+mj-ea"/>
              <a:cs typeface="+mj-cs"/>
            </a:endParaRPr>
          </a:p>
          <a:p>
            <a:pPr marL="0" marR="0" lvl="0" indent="0" fontAlgn="auto">
              <a:lnSpc>
                <a:spcPct val="90000"/>
              </a:lnSpc>
              <a:spcBef>
                <a:spcPct val="0"/>
              </a:spcBef>
              <a:spcAft>
                <a:spcPts val="600"/>
              </a:spcAft>
              <a:buClrTx/>
              <a:buSzTx/>
              <a:tabLst/>
              <a:defRPr/>
            </a:pPr>
            <a:r>
              <a:rPr lang="en-US" sz="1600" dirty="0">
                <a:latin typeface="Community" panose="02000303040000020003" pitchFamily="2" charset="0"/>
                <a:ea typeface="+mj-ea"/>
                <a:cs typeface="+mj-cs"/>
              </a:rPr>
              <a:t>A case study</a:t>
            </a:r>
          </a:p>
          <a:p>
            <a:pPr marL="0" marR="0" lvl="0" indent="0" fontAlgn="auto">
              <a:lnSpc>
                <a:spcPct val="90000"/>
              </a:lnSpc>
              <a:spcBef>
                <a:spcPct val="0"/>
              </a:spcBef>
              <a:spcAft>
                <a:spcPts val="600"/>
              </a:spcAft>
              <a:buClrTx/>
              <a:buSzTx/>
              <a:tabLst/>
              <a:defRPr/>
            </a:pPr>
            <a:r>
              <a:rPr kumimoji="0" lang="en-US" sz="1050" i="0" u="none" strike="noStrike" cap="none" spc="0" normalizeH="0" baseline="0" noProof="0" dirty="0">
                <a:ln>
                  <a:noFill/>
                </a:ln>
                <a:effectLst/>
                <a:uLnTx/>
                <a:uFillTx/>
                <a:latin typeface="Community" panose="02000303040000020003" pitchFamily="2" charset="0"/>
                <a:ea typeface="+mj-ea"/>
                <a:cs typeface="+mj-cs"/>
              </a:rPr>
              <a:t>Apr, 2023</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5F2ECB2-6BD5-6A5D-0BD6-C124C4FC5D14}"/>
              </a:ext>
            </a:extLst>
          </p:cNvPr>
          <p:cNvSpPr txBox="1"/>
          <p:nvPr/>
        </p:nvSpPr>
        <p:spPr>
          <a:xfrm>
            <a:off x="371094" y="2718054"/>
            <a:ext cx="3438906" cy="837805"/>
          </a:xfrm>
          <a:prstGeom prst="rect">
            <a:avLst/>
          </a:prstGeom>
        </p:spPr>
        <p:txBody>
          <a:bodyPr vert="horz" lIns="91440" tIns="45720" rIns="91440" bIns="45720" rtlCol="0" anchor="t">
            <a:normAutofit/>
          </a:bodyPr>
          <a:lstStyle/>
          <a:p>
            <a:pPr marR="0" lvl="0" fontAlgn="auto">
              <a:lnSpc>
                <a:spcPct val="90000"/>
              </a:lnSpc>
              <a:spcBef>
                <a:spcPts val="0"/>
              </a:spcBef>
              <a:spcAft>
                <a:spcPts val="600"/>
              </a:spcAft>
              <a:buClrTx/>
              <a:buSzTx/>
              <a:tabLst/>
              <a:defRPr/>
            </a:pPr>
            <a:r>
              <a:rPr kumimoji="0" lang="en-US" sz="1700" b="0" i="0" u="none" strike="noStrike" cap="none" spc="0" normalizeH="0" baseline="0" noProof="0" dirty="0">
                <a:ln>
                  <a:noFill/>
                </a:ln>
                <a:effectLst/>
                <a:uLnTx/>
                <a:uFillTx/>
                <a:latin typeface="Community" panose="02000303040000020003" pitchFamily="2" charset="0"/>
              </a:rPr>
              <a:t>Abhinav Sinha </a:t>
            </a:r>
          </a:p>
          <a:p>
            <a:pPr marR="0" lvl="0" fontAlgn="auto">
              <a:lnSpc>
                <a:spcPct val="90000"/>
              </a:lnSpc>
              <a:spcBef>
                <a:spcPts val="0"/>
              </a:spcBef>
              <a:spcAft>
                <a:spcPts val="600"/>
              </a:spcAft>
              <a:buClrTx/>
              <a:buSzTx/>
              <a:tabLst/>
              <a:defRPr/>
            </a:pPr>
            <a:r>
              <a:rPr kumimoji="0" lang="en-US" sz="1700" b="0" i="0" u="none" strike="noStrike" cap="none" spc="0" normalizeH="0" baseline="0" noProof="0" dirty="0" err="1">
                <a:ln>
                  <a:noFill/>
                </a:ln>
                <a:effectLst/>
                <a:uLnTx/>
                <a:uFillTx/>
                <a:latin typeface="Community" panose="02000303040000020003" pitchFamily="2" charset="0"/>
              </a:rPr>
              <a:t>Sachin</a:t>
            </a:r>
            <a:r>
              <a:rPr kumimoji="0" lang="en-US" sz="1700" b="0" i="0" u="none" strike="noStrike" cap="none" spc="0" normalizeH="0" baseline="0" noProof="0" dirty="0">
                <a:ln>
                  <a:noFill/>
                </a:ln>
                <a:effectLst/>
                <a:uLnTx/>
                <a:uFillTx/>
                <a:latin typeface="Community" panose="02000303040000020003" pitchFamily="2" charset="0"/>
              </a:rPr>
              <a:t> Sachdeva</a:t>
            </a:r>
          </a:p>
        </p:txBody>
      </p:sp>
    </p:spTree>
    <p:extLst>
      <p:ext uri="{BB962C8B-B14F-4D97-AF65-F5344CB8AC3E}">
        <p14:creationId xmlns:p14="http://schemas.microsoft.com/office/powerpoint/2010/main" val="4030497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E539E18-7CFF-23BA-1593-7F819656AB54}"/>
              </a:ext>
            </a:extLst>
          </p:cNvPr>
          <p:cNvSpPr/>
          <p:nvPr/>
        </p:nvSpPr>
        <p:spPr>
          <a:xfrm>
            <a:off x="-3773348" y="-844953"/>
            <a:ext cx="8634713" cy="8137003"/>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75000"/>
                  </a:schemeClr>
                </a:solidFill>
                <a:latin typeface="Community" panose="02000303040000020003" pitchFamily="2" charset="0"/>
              </a:rPr>
              <a:t>INSIGHTS</a:t>
            </a:r>
          </a:p>
        </p:txBody>
      </p:sp>
      <p:sp>
        <p:nvSpPr>
          <p:cNvPr id="6" name="TextBox 5">
            <a:extLst>
              <a:ext uri="{FF2B5EF4-FFF2-40B4-BE49-F238E27FC236}">
                <a16:creationId xmlns:a16="http://schemas.microsoft.com/office/drawing/2014/main" id="{CE2D090B-B3E6-1A29-F059-D61B6C45713D}"/>
              </a:ext>
            </a:extLst>
          </p:cNvPr>
          <p:cNvSpPr txBox="1"/>
          <p:nvPr/>
        </p:nvSpPr>
        <p:spPr>
          <a:xfrm>
            <a:off x="4861365" y="222812"/>
            <a:ext cx="6192456" cy="2219446"/>
          </a:xfrm>
          <a:prstGeom prst="rect">
            <a:avLst/>
          </a:prstGeom>
          <a:noFill/>
        </p:spPr>
        <p:txBody>
          <a:bodyPr wrap="none" lIns="0" tIns="0" rIns="0" bIns="0" rtlCol="0">
            <a:noAutofit/>
          </a:bodyPr>
          <a:lstStyle/>
          <a:p>
            <a:pPr algn="l"/>
            <a:r>
              <a:rPr lang="en-US" sz="5400" dirty="0">
                <a:latin typeface="Community" panose="02000303040000020003" pitchFamily="2" charset="0"/>
              </a:rPr>
              <a:t>Univariate</a:t>
            </a:r>
          </a:p>
          <a:p>
            <a:r>
              <a:rPr lang="en-US" sz="1200" dirty="0">
                <a:latin typeface="Community" panose="02000303040000020003" pitchFamily="2" charset="0"/>
              </a:rPr>
              <a:t>(useful for summarizing a large amount of data and for understanding basic attributes of the data)</a:t>
            </a:r>
          </a:p>
        </p:txBody>
      </p:sp>
    </p:spTree>
    <p:extLst>
      <p:ext uri="{BB962C8B-B14F-4D97-AF65-F5344CB8AC3E}">
        <p14:creationId xmlns:p14="http://schemas.microsoft.com/office/powerpoint/2010/main" val="1805767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E539E18-7CFF-23BA-1593-7F819656AB54}"/>
              </a:ext>
            </a:extLst>
          </p:cNvPr>
          <p:cNvSpPr/>
          <p:nvPr/>
        </p:nvSpPr>
        <p:spPr>
          <a:xfrm>
            <a:off x="-3773348" y="-844953"/>
            <a:ext cx="8634713" cy="813700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bg1"/>
                </a:solidFill>
                <a:latin typeface="Community" panose="02000303040000020003" pitchFamily="2" charset="0"/>
              </a:rPr>
              <a:t>ANALYSIS</a:t>
            </a:r>
          </a:p>
        </p:txBody>
      </p:sp>
      <p:sp>
        <p:nvSpPr>
          <p:cNvPr id="6" name="TextBox 5">
            <a:extLst>
              <a:ext uri="{FF2B5EF4-FFF2-40B4-BE49-F238E27FC236}">
                <a16:creationId xmlns:a16="http://schemas.microsoft.com/office/drawing/2014/main" id="{CE2D090B-B3E6-1A29-F059-D61B6C45713D}"/>
              </a:ext>
            </a:extLst>
          </p:cNvPr>
          <p:cNvSpPr txBox="1"/>
          <p:nvPr/>
        </p:nvSpPr>
        <p:spPr>
          <a:xfrm>
            <a:off x="4861365" y="222812"/>
            <a:ext cx="6192456" cy="2219446"/>
          </a:xfrm>
          <a:prstGeom prst="rect">
            <a:avLst/>
          </a:prstGeom>
          <a:noFill/>
        </p:spPr>
        <p:txBody>
          <a:bodyPr wrap="none" lIns="0" tIns="0" rIns="0" bIns="0" rtlCol="0">
            <a:noAutofit/>
          </a:bodyPr>
          <a:lstStyle/>
          <a:p>
            <a:pPr algn="l"/>
            <a:r>
              <a:rPr lang="en-US" sz="5400" dirty="0">
                <a:latin typeface="Community" panose="02000303040000020003" pitchFamily="2" charset="0"/>
              </a:rPr>
              <a:t>Bivariate</a:t>
            </a:r>
          </a:p>
          <a:p>
            <a:r>
              <a:rPr lang="en-US" sz="1200" dirty="0">
                <a:latin typeface="Community" panose="02000303040000020003" pitchFamily="2" charset="0"/>
              </a:rPr>
              <a:t>(useful for summarizing a large amount of data and for understanding basic attributes of the data)</a:t>
            </a:r>
          </a:p>
        </p:txBody>
      </p:sp>
    </p:spTree>
    <p:extLst>
      <p:ext uri="{BB962C8B-B14F-4D97-AF65-F5344CB8AC3E}">
        <p14:creationId xmlns:p14="http://schemas.microsoft.com/office/powerpoint/2010/main" val="33874887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E539E18-7CFF-23BA-1593-7F819656AB54}"/>
              </a:ext>
            </a:extLst>
          </p:cNvPr>
          <p:cNvSpPr/>
          <p:nvPr/>
        </p:nvSpPr>
        <p:spPr>
          <a:xfrm>
            <a:off x="-3773348" y="-844953"/>
            <a:ext cx="8634713" cy="813700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bg1"/>
                </a:solidFill>
                <a:latin typeface="Community" panose="02000303040000020003" pitchFamily="2" charset="0"/>
              </a:rPr>
              <a:t>ANALYSIS</a:t>
            </a:r>
          </a:p>
        </p:txBody>
      </p:sp>
      <p:sp>
        <p:nvSpPr>
          <p:cNvPr id="6" name="TextBox 5">
            <a:extLst>
              <a:ext uri="{FF2B5EF4-FFF2-40B4-BE49-F238E27FC236}">
                <a16:creationId xmlns:a16="http://schemas.microsoft.com/office/drawing/2014/main" id="{CE2D090B-B3E6-1A29-F059-D61B6C45713D}"/>
              </a:ext>
            </a:extLst>
          </p:cNvPr>
          <p:cNvSpPr txBox="1"/>
          <p:nvPr/>
        </p:nvSpPr>
        <p:spPr>
          <a:xfrm>
            <a:off x="4861365" y="222812"/>
            <a:ext cx="6192456" cy="2219446"/>
          </a:xfrm>
          <a:prstGeom prst="rect">
            <a:avLst/>
          </a:prstGeom>
          <a:noFill/>
        </p:spPr>
        <p:txBody>
          <a:bodyPr wrap="none" lIns="0" tIns="0" rIns="0" bIns="0" rtlCol="0">
            <a:noAutofit/>
          </a:bodyPr>
          <a:lstStyle/>
          <a:p>
            <a:pPr algn="l"/>
            <a:r>
              <a:rPr lang="en-US" sz="5400" dirty="0">
                <a:latin typeface="Community" panose="02000303040000020003" pitchFamily="2" charset="0"/>
              </a:rPr>
              <a:t>Bivariate</a:t>
            </a:r>
          </a:p>
          <a:p>
            <a:r>
              <a:rPr lang="en-US" sz="1200" dirty="0">
                <a:latin typeface="Community" panose="02000303040000020003" pitchFamily="2" charset="0"/>
              </a:rPr>
              <a:t>(useful for summarizing a large amount of data and for understanding basic attributes of the data)</a:t>
            </a:r>
          </a:p>
        </p:txBody>
      </p:sp>
    </p:spTree>
    <p:extLst>
      <p:ext uri="{BB962C8B-B14F-4D97-AF65-F5344CB8AC3E}">
        <p14:creationId xmlns:p14="http://schemas.microsoft.com/office/powerpoint/2010/main" val="89303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E539E18-7CFF-23BA-1593-7F819656AB54}"/>
              </a:ext>
            </a:extLst>
          </p:cNvPr>
          <p:cNvSpPr/>
          <p:nvPr/>
        </p:nvSpPr>
        <p:spPr>
          <a:xfrm>
            <a:off x="-3773348" y="-844953"/>
            <a:ext cx="8634713" cy="813700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bg1"/>
                </a:solidFill>
                <a:latin typeface="Community" panose="02000303040000020003" pitchFamily="2" charset="0"/>
              </a:rPr>
              <a:t>INSIGHTS</a:t>
            </a:r>
          </a:p>
        </p:txBody>
      </p:sp>
      <p:sp>
        <p:nvSpPr>
          <p:cNvPr id="6" name="TextBox 5">
            <a:extLst>
              <a:ext uri="{FF2B5EF4-FFF2-40B4-BE49-F238E27FC236}">
                <a16:creationId xmlns:a16="http://schemas.microsoft.com/office/drawing/2014/main" id="{CE2D090B-B3E6-1A29-F059-D61B6C45713D}"/>
              </a:ext>
            </a:extLst>
          </p:cNvPr>
          <p:cNvSpPr txBox="1"/>
          <p:nvPr/>
        </p:nvSpPr>
        <p:spPr>
          <a:xfrm>
            <a:off x="4861365" y="222812"/>
            <a:ext cx="6192456" cy="2219446"/>
          </a:xfrm>
          <a:prstGeom prst="rect">
            <a:avLst/>
          </a:prstGeom>
          <a:noFill/>
        </p:spPr>
        <p:txBody>
          <a:bodyPr wrap="none" lIns="0" tIns="0" rIns="0" bIns="0" rtlCol="0">
            <a:noAutofit/>
          </a:bodyPr>
          <a:lstStyle/>
          <a:p>
            <a:pPr algn="l"/>
            <a:r>
              <a:rPr lang="en-US" sz="5400" dirty="0">
                <a:latin typeface="Community" panose="02000303040000020003" pitchFamily="2" charset="0"/>
              </a:rPr>
              <a:t>Bivariate</a:t>
            </a:r>
          </a:p>
          <a:p>
            <a:r>
              <a:rPr lang="en-US" sz="1200" dirty="0">
                <a:latin typeface="Community" panose="02000303040000020003" pitchFamily="2" charset="0"/>
              </a:rPr>
              <a:t>(useful for summarizing a large amount of data and for understanding basic attributes of the data)</a:t>
            </a:r>
          </a:p>
        </p:txBody>
      </p:sp>
    </p:spTree>
    <p:extLst>
      <p:ext uri="{BB962C8B-B14F-4D97-AF65-F5344CB8AC3E}">
        <p14:creationId xmlns:p14="http://schemas.microsoft.com/office/powerpoint/2010/main" val="3694799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FA595E-62D3-C467-91AB-B88C02D7D906}"/>
              </a:ext>
            </a:extLst>
          </p:cNvPr>
          <p:cNvSpPr/>
          <p:nvPr/>
        </p:nvSpPr>
        <p:spPr>
          <a:xfrm>
            <a:off x="-104172" y="-104172"/>
            <a:ext cx="6643868" cy="15394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3C4345">
                    <a:lumMod val="75000"/>
                  </a:srgbClr>
                </a:solidFill>
                <a:effectLst/>
                <a:uLnTx/>
                <a:uFillTx/>
                <a:latin typeface="Community" panose="02000303040000020003" pitchFamily="2" charset="0"/>
                <a:ea typeface="+mn-ea"/>
                <a:cs typeface="+mn-cs"/>
              </a:rPr>
              <a:t>SUMMARY</a:t>
            </a:r>
          </a:p>
        </p:txBody>
      </p:sp>
      <p:sp>
        <p:nvSpPr>
          <p:cNvPr id="2" name="TextBox 1">
            <a:extLst>
              <a:ext uri="{FF2B5EF4-FFF2-40B4-BE49-F238E27FC236}">
                <a16:creationId xmlns:a16="http://schemas.microsoft.com/office/drawing/2014/main" id="{ADC6C0F2-B1C9-5481-D3F4-EE6C1AEC9A70}"/>
              </a:ext>
            </a:extLst>
          </p:cNvPr>
          <p:cNvSpPr txBox="1"/>
          <p:nvPr/>
        </p:nvSpPr>
        <p:spPr>
          <a:xfrm>
            <a:off x="591012" y="1869312"/>
            <a:ext cx="10960521" cy="4288420"/>
          </a:xfrm>
          <a:prstGeom prst="rect">
            <a:avLst/>
          </a:prstGeom>
        </p:spPr>
        <p:txBody>
          <a:bodyPr vert="horz" lIns="91440" tIns="45720" rIns="91440" bIns="45720" rtlCol="0" anchor="t">
            <a:normAutofit/>
          </a:bodyPr>
          <a:lstStyle/>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3C4345"/>
                </a:solidFill>
                <a:effectLst/>
                <a:uLnTx/>
                <a:uFillTx/>
                <a:latin typeface="Community" panose="02000303040000020003" pitchFamily="2" charset="0"/>
                <a:ea typeface="+mn-ea"/>
                <a:cs typeface="+mn-cs"/>
              </a:rPr>
              <a:t>Lending Club is the largest online loan marketplace, providing loans for medical procedures, personal, and business purposes.</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1" i="0" u="none" strike="noStrike" kern="1200" cap="none" spc="0" normalizeH="0" baseline="0" noProof="0" dirty="0">
              <a:ln>
                <a:noFill/>
              </a:ln>
              <a:solidFill>
                <a:srgbClr val="3C4345"/>
              </a:solidFill>
              <a:effectLst/>
              <a:uLnTx/>
              <a:uFillTx/>
              <a:latin typeface="Community" panose="02000303040000020003" pitchFamily="2" charset="0"/>
              <a:ea typeface="+mn-ea"/>
              <a:cs typeface="+mn-cs"/>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3C4345"/>
                </a:solidFill>
                <a:effectLst/>
                <a:uLnTx/>
                <a:uFillTx/>
                <a:latin typeface="Community" panose="02000303040000020003" pitchFamily="2" charset="0"/>
                <a:ea typeface="+mn-ea"/>
                <a:cs typeface="+mn-cs"/>
              </a:rPr>
              <a:t>Borrowers can easily access loans at lower interest rates through a fast online process.</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1" i="0" u="none" strike="noStrike" kern="1200" cap="none" spc="0" normalizeH="0" baseline="0" noProof="0" dirty="0">
              <a:ln>
                <a:noFill/>
              </a:ln>
              <a:solidFill>
                <a:srgbClr val="3C4345"/>
              </a:solidFill>
              <a:effectLst/>
              <a:uLnTx/>
              <a:uFillTx/>
              <a:latin typeface="Community" panose="02000303040000020003" pitchFamily="2" charset="0"/>
              <a:ea typeface="+mn-ea"/>
              <a:cs typeface="+mn-cs"/>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3C4345"/>
                </a:solidFill>
                <a:effectLst/>
                <a:uLnTx/>
                <a:uFillTx/>
                <a:latin typeface="Community" panose="02000303040000020003" pitchFamily="2" charset="0"/>
                <a:ea typeface="+mn-ea"/>
                <a:cs typeface="+mn-cs"/>
              </a:rPr>
              <a:t>Identifying risky loan applicants and understanding the factors that drive default is crucial for the company to reduce losses and manage risk effectively. This is the focus of the present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1" i="0" u="none" strike="noStrike" kern="1200" cap="none" spc="0" normalizeH="0" baseline="0" noProof="0" dirty="0">
              <a:ln>
                <a:noFill/>
              </a:ln>
              <a:solidFill>
                <a:srgbClr val="3C4345"/>
              </a:solidFill>
              <a:effectLst/>
              <a:uLnTx/>
              <a:uFillTx/>
              <a:latin typeface="Community" panose="02000303040000020003" pitchFamily="2" charset="0"/>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3C4345"/>
                </a:solidFill>
                <a:effectLst/>
                <a:uLnTx/>
                <a:uFillTx/>
                <a:latin typeface="Community" panose="02000303040000020003" pitchFamily="2" charset="0"/>
                <a:ea typeface="+mn-ea"/>
                <a:cs typeface="+mn-cs"/>
              </a:rPr>
              <a:t>Lets look at the data ..</a:t>
            </a:r>
            <a:endParaRPr kumimoji="0" lang="en-US" sz="2400" b="0" i="0" u="none" strike="noStrike" kern="1200" cap="none" spc="0" normalizeH="0" baseline="0" noProof="0" dirty="0">
              <a:ln>
                <a:noFill/>
              </a:ln>
              <a:solidFill>
                <a:srgbClr val="3C4345"/>
              </a:solidFill>
              <a:effectLst/>
              <a:uLnTx/>
              <a:uFillTx/>
              <a:latin typeface="Community" panose="02000303040000020003" pitchFamily="2" charset="0"/>
              <a:ea typeface="+mn-ea"/>
              <a:cs typeface="+mn-cs"/>
            </a:endParaRPr>
          </a:p>
        </p:txBody>
      </p:sp>
    </p:spTree>
    <p:extLst>
      <p:ext uri="{BB962C8B-B14F-4D97-AF65-F5344CB8AC3E}">
        <p14:creationId xmlns:p14="http://schemas.microsoft.com/office/powerpoint/2010/main" val="1731876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FA595E-62D3-C467-91AB-B88C02D7D906}"/>
              </a:ext>
            </a:extLst>
          </p:cNvPr>
          <p:cNvSpPr/>
          <p:nvPr/>
        </p:nvSpPr>
        <p:spPr>
          <a:xfrm>
            <a:off x="-104172" y="-104172"/>
            <a:ext cx="6643868" cy="15394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75000"/>
                  </a:schemeClr>
                </a:solidFill>
                <a:latin typeface="Community" panose="02000303040000020003" pitchFamily="2" charset="0"/>
              </a:rPr>
              <a:t>PROBLEM STATMENT</a:t>
            </a:r>
          </a:p>
        </p:txBody>
      </p:sp>
      <p:sp>
        <p:nvSpPr>
          <p:cNvPr id="2" name="TextBox 1">
            <a:extLst>
              <a:ext uri="{FF2B5EF4-FFF2-40B4-BE49-F238E27FC236}">
                <a16:creationId xmlns:a16="http://schemas.microsoft.com/office/drawing/2014/main" id="{ADC6C0F2-B1C9-5481-D3F4-EE6C1AEC9A70}"/>
              </a:ext>
            </a:extLst>
          </p:cNvPr>
          <p:cNvSpPr txBox="1"/>
          <p:nvPr/>
        </p:nvSpPr>
        <p:spPr>
          <a:xfrm>
            <a:off x="591012" y="1869312"/>
            <a:ext cx="10960521" cy="4288420"/>
          </a:xfrm>
          <a:prstGeom prst="rect">
            <a:avLst/>
          </a:prstGeom>
        </p:spPr>
        <p:txBody>
          <a:bodyPr vert="horz" lIns="91440" tIns="45720" rIns="91440" bIns="45720" rtlCol="0" anchor="t">
            <a:normAutofit/>
          </a:bodyPr>
          <a:lstStyle/>
          <a:p>
            <a:pPr marL="342900" marR="0" lvl="0" indent="-342900" fontAlgn="auto">
              <a:lnSpc>
                <a:spcPct val="90000"/>
              </a:lnSpc>
              <a:spcBef>
                <a:spcPts val="0"/>
              </a:spcBef>
              <a:spcAft>
                <a:spcPts val="600"/>
              </a:spcAft>
              <a:buClrTx/>
              <a:buSzTx/>
              <a:buFont typeface="Arial" panose="020B0604020202020204" pitchFamily="34" charset="0"/>
              <a:buChar char="•"/>
              <a:tabLst/>
              <a:defRPr/>
            </a:pPr>
            <a:r>
              <a:rPr kumimoji="0" lang="en-US" sz="2400" b="1" i="0" u="none" strike="noStrike" cap="none" spc="0" normalizeH="0" baseline="0" noProof="0" dirty="0">
                <a:ln>
                  <a:noFill/>
                </a:ln>
                <a:effectLst/>
                <a:uLnTx/>
                <a:uFillTx/>
                <a:latin typeface="Community" panose="02000303040000020003" pitchFamily="2" charset="0"/>
              </a:rPr>
              <a:t>Lending Club is the largest online loan marketplace, providing loans for medical procedures, personal, and business purposes.</a:t>
            </a:r>
          </a:p>
          <a:p>
            <a:pPr marL="342900" marR="0" lvl="0" indent="-342900" fontAlgn="auto">
              <a:lnSpc>
                <a:spcPct val="90000"/>
              </a:lnSpc>
              <a:spcBef>
                <a:spcPts val="0"/>
              </a:spcBef>
              <a:spcAft>
                <a:spcPts val="600"/>
              </a:spcAft>
              <a:buClrTx/>
              <a:buSzTx/>
              <a:buFont typeface="Arial" panose="020B0604020202020204" pitchFamily="34" charset="0"/>
              <a:buChar char="•"/>
              <a:tabLst/>
              <a:defRPr/>
            </a:pPr>
            <a:endParaRPr kumimoji="0" lang="en-US" sz="2400" b="1" i="0" u="none" strike="noStrike" cap="none" spc="0" normalizeH="0" baseline="0" noProof="0" dirty="0">
              <a:ln>
                <a:noFill/>
              </a:ln>
              <a:effectLst/>
              <a:uLnTx/>
              <a:uFillTx/>
              <a:latin typeface="Community" panose="02000303040000020003" pitchFamily="2" charset="0"/>
            </a:endParaRPr>
          </a:p>
          <a:p>
            <a:pPr marL="342900" marR="0" lvl="0" indent="-342900" fontAlgn="auto">
              <a:lnSpc>
                <a:spcPct val="90000"/>
              </a:lnSpc>
              <a:spcBef>
                <a:spcPts val="0"/>
              </a:spcBef>
              <a:spcAft>
                <a:spcPts val="600"/>
              </a:spcAft>
              <a:buClrTx/>
              <a:buSzTx/>
              <a:buFont typeface="Arial" panose="020B0604020202020204" pitchFamily="34" charset="0"/>
              <a:buChar char="•"/>
              <a:tabLst/>
              <a:defRPr/>
            </a:pPr>
            <a:r>
              <a:rPr kumimoji="0" lang="en-US" sz="2400" b="1" i="0" u="none" strike="noStrike" cap="none" spc="0" normalizeH="0" baseline="0" noProof="0" dirty="0">
                <a:ln>
                  <a:noFill/>
                </a:ln>
                <a:effectLst/>
                <a:uLnTx/>
                <a:uFillTx/>
                <a:latin typeface="Community" panose="02000303040000020003" pitchFamily="2" charset="0"/>
              </a:rPr>
              <a:t>Borrowers can easily access loans at lower interest rates through a fast online process.</a:t>
            </a:r>
            <a:endParaRPr lang="en-US" sz="2400" b="1" dirty="0">
              <a:latin typeface="Community" panose="02000303040000020003" pitchFamily="2" charset="0"/>
            </a:endParaRPr>
          </a:p>
          <a:p>
            <a:pPr marL="342900" marR="0" lvl="0" indent="-342900" fontAlgn="auto">
              <a:lnSpc>
                <a:spcPct val="90000"/>
              </a:lnSpc>
              <a:spcBef>
                <a:spcPts val="0"/>
              </a:spcBef>
              <a:spcAft>
                <a:spcPts val="600"/>
              </a:spcAft>
              <a:buClrTx/>
              <a:buSzTx/>
              <a:buFont typeface="Arial" panose="020B0604020202020204" pitchFamily="34" charset="0"/>
              <a:buChar char="•"/>
              <a:tabLst/>
              <a:defRPr/>
            </a:pPr>
            <a:endParaRPr kumimoji="0" lang="en-US" sz="2400" b="1" i="0" u="none" strike="noStrike" cap="none" spc="0" normalizeH="0" baseline="0" noProof="0" dirty="0">
              <a:ln>
                <a:noFill/>
              </a:ln>
              <a:effectLst/>
              <a:uLnTx/>
              <a:uFillTx/>
              <a:latin typeface="Community" panose="02000303040000020003" pitchFamily="2" charset="0"/>
            </a:endParaRPr>
          </a:p>
          <a:p>
            <a:pPr marL="342900" marR="0" lvl="0" indent="-342900" fontAlgn="auto">
              <a:lnSpc>
                <a:spcPct val="90000"/>
              </a:lnSpc>
              <a:spcBef>
                <a:spcPts val="0"/>
              </a:spcBef>
              <a:spcAft>
                <a:spcPts val="600"/>
              </a:spcAft>
              <a:buClrTx/>
              <a:buSzTx/>
              <a:buFont typeface="Arial" panose="020B0604020202020204" pitchFamily="34" charset="0"/>
              <a:buChar char="•"/>
              <a:tabLst/>
              <a:defRPr/>
            </a:pPr>
            <a:r>
              <a:rPr kumimoji="0" lang="en-US" sz="2400" b="1" i="0" u="none" strike="noStrike" cap="none" spc="0" normalizeH="0" baseline="0" noProof="0" dirty="0">
                <a:ln>
                  <a:noFill/>
                </a:ln>
                <a:effectLst/>
                <a:uLnTx/>
                <a:uFillTx/>
                <a:latin typeface="Community" panose="02000303040000020003" pitchFamily="2" charset="0"/>
              </a:rPr>
              <a:t>Identifying risky loan applicants and understanding the factors that drive default is crucial for the company to reduce losses and manage risk effectively. This is the focus of the present case study.</a:t>
            </a:r>
          </a:p>
          <a:p>
            <a:pPr marR="0" lvl="0" fontAlgn="auto">
              <a:lnSpc>
                <a:spcPct val="90000"/>
              </a:lnSpc>
              <a:spcBef>
                <a:spcPts val="0"/>
              </a:spcBef>
              <a:spcAft>
                <a:spcPts val="600"/>
              </a:spcAft>
              <a:buClrTx/>
              <a:buSzTx/>
              <a:tabLst/>
              <a:defRPr/>
            </a:pPr>
            <a:endParaRPr lang="en-US" sz="2400" b="1" noProof="0" dirty="0">
              <a:latin typeface="Community" panose="02000303040000020003" pitchFamily="2" charset="0"/>
            </a:endParaRPr>
          </a:p>
          <a:p>
            <a:pPr marR="0" lvl="0" fontAlgn="auto">
              <a:lnSpc>
                <a:spcPct val="90000"/>
              </a:lnSpc>
              <a:spcBef>
                <a:spcPts val="0"/>
              </a:spcBef>
              <a:spcAft>
                <a:spcPts val="600"/>
              </a:spcAft>
              <a:buClrTx/>
              <a:buSzTx/>
              <a:tabLst/>
              <a:defRPr/>
            </a:pPr>
            <a:r>
              <a:rPr kumimoji="0" lang="en-US" sz="2400" b="1" i="0" u="none" strike="noStrike" cap="none" spc="0" normalizeH="0" baseline="0" noProof="0" dirty="0">
                <a:ln>
                  <a:noFill/>
                </a:ln>
                <a:effectLst/>
                <a:uLnTx/>
                <a:uFillTx/>
                <a:latin typeface="Community" panose="02000303040000020003" pitchFamily="2" charset="0"/>
              </a:rPr>
              <a:t>Lets look at the data ..</a:t>
            </a:r>
            <a:endParaRPr kumimoji="0" lang="en-US" sz="2400" b="0" i="0" u="none" strike="noStrike" cap="none" spc="0" normalizeH="0" baseline="0" noProof="0" dirty="0">
              <a:ln>
                <a:noFill/>
              </a:ln>
              <a:effectLst/>
              <a:uLnTx/>
              <a:uFillTx/>
              <a:latin typeface="Community" panose="02000303040000020003" pitchFamily="2" charset="0"/>
            </a:endParaRPr>
          </a:p>
        </p:txBody>
      </p:sp>
    </p:spTree>
    <p:extLst>
      <p:ext uri="{BB962C8B-B14F-4D97-AF65-F5344CB8AC3E}">
        <p14:creationId xmlns:p14="http://schemas.microsoft.com/office/powerpoint/2010/main" val="20623747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FA595E-62D3-C467-91AB-B88C02D7D906}"/>
              </a:ext>
            </a:extLst>
          </p:cNvPr>
          <p:cNvSpPr/>
          <p:nvPr/>
        </p:nvSpPr>
        <p:spPr>
          <a:xfrm>
            <a:off x="-358815" y="-208344"/>
            <a:ext cx="5393802" cy="725732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D184418-BD78-AC03-D7FC-A16AF557125C}"/>
              </a:ext>
            </a:extLst>
          </p:cNvPr>
          <p:cNvSpPr txBox="1"/>
          <p:nvPr/>
        </p:nvSpPr>
        <p:spPr>
          <a:xfrm>
            <a:off x="591013" y="1018572"/>
            <a:ext cx="3438144" cy="2152891"/>
          </a:xfrm>
          <a:prstGeom prst="rect">
            <a:avLst/>
          </a:prstGeom>
        </p:spPr>
        <p:txBody>
          <a:bodyPr vert="horz" lIns="91440" tIns="45720" rIns="91440" bIns="45720" rtlCol="0" anchor="b">
            <a:normAutofit lnSpcReduction="10000"/>
          </a:bodyPr>
          <a:lstStyle/>
          <a:p>
            <a:pPr marL="0" marR="0" lvl="0" indent="0" fontAlgn="auto">
              <a:lnSpc>
                <a:spcPct val="90000"/>
              </a:lnSpc>
              <a:spcBef>
                <a:spcPct val="0"/>
              </a:spcBef>
              <a:spcAft>
                <a:spcPts val="600"/>
              </a:spcAft>
              <a:buClrTx/>
              <a:buSzTx/>
              <a:tabLst/>
              <a:defRPr/>
            </a:pPr>
            <a:r>
              <a:rPr kumimoji="0" lang="en-US" sz="3600" b="0" i="0" u="sng" strike="noStrike" cap="none" spc="0" normalizeH="0" baseline="0" noProof="0" dirty="0">
                <a:ln>
                  <a:noFill/>
                </a:ln>
                <a:effectLst/>
                <a:uLnTx/>
                <a:uFillTx/>
                <a:latin typeface="Community" panose="02000303040000020003" pitchFamily="2" charset="0"/>
                <a:ea typeface="+mj-ea"/>
                <a:cs typeface="+mj-cs"/>
              </a:rPr>
              <a:t>Data Deep-dive </a:t>
            </a:r>
          </a:p>
          <a:p>
            <a:pPr marL="0" marR="0" lvl="0" indent="0" fontAlgn="auto">
              <a:lnSpc>
                <a:spcPct val="90000"/>
              </a:lnSpc>
              <a:spcBef>
                <a:spcPct val="0"/>
              </a:spcBef>
              <a:spcAft>
                <a:spcPts val="600"/>
              </a:spcAft>
              <a:buClrTx/>
              <a:buSzTx/>
              <a:tabLst/>
              <a:defRPr/>
            </a:pPr>
            <a:r>
              <a:rPr kumimoji="0" lang="en-US" sz="3600" b="0" i="0" u="sng" strike="noStrike" cap="none" spc="0" normalizeH="0" baseline="0" noProof="0" dirty="0">
                <a:ln>
                  <a:noFill/>
                </a:ln>
                <a:effectLst/>
                <a:uLnTx/>
                <a:uFillTx/>
                <a:latin typeface="Community" panose="02000303040000020003" pitchFamily="2" charset="0"/>
                <a:ea typeface="+mj-ea"/>
                <a:cs typeface="+mj-cs"/>
              </a:rPr>
              <a:t>        </a:t>
            </a:r>
          </a:p>
          <a:p>
            <a:pPr marL="0" marR="0" lvl="0" indent="0" fontAlgn="auto">
              <a:lnSpc>
                <a:spcPct val="90000"/>
              </a:lnSpc>
              <a:spcBef>
                <a:spcPct val="0"/>
              </a:spcBef>
              <a:spcAft>
                <a:spcPts val="600"/>
              </a:spcAft>
              <a:buClrTx/>
              <a:buSzTx/>
              <a:tabLst/>
              <a:defRPr/>
            </a:pPr>
            <a:r>
              <a:rPr lang="en-US" dirty="0">
                <a:latin typeface="Community" panose="02000303040000020003" pitchFamily="2" charset="0"/>
                <a:ea typeface="+mj-ea"/>
                <a:cs typeface="+mj-cs"/>
              </a:rPr>
              <a:t>the file provided ‘</a:t>
            </a:r>
            <a:r>
              <a:rPr lang="en-US" dirty="0" err="1">
                <a:latin typeface="Community" panose="02000303040000020003" pitchFamily="2" charset="0"/>
                <a:ea typeface="+mj-ea"/>
                <a:cs typeface="+mj-cs"/>
              </a:rPr>
              <a:t>loan.csv</a:t>
            </a:r>
            <a:r>
              <a:rPr lang="en-US" dirty="0">
                <a:latin typeface="Community" panose="02000303040000020003" pitchFamily="2" charset="0"/>
                <a:ea typeface="+mj-ea"/>
                <a:cs typeface="+mj-cs"/>
              </a:rPr>
              <a:t>’ had:</a:t>
            </a:r>
          </a:p>
          <a:p>
            <a:pPr lvl="1">
              <a:lnSpc>
                <a:spcPct val="90000"/>
              </a:lnSpc>
              <a:spcBef>
                <a:spcPct val="0"/>
              </a:spcBef>
              <a:spcAft>
                <a:spcPts val="600"/>
              </a:spcAft>
              <a:defRPr/>
            </a:pPr>
            <a:r>
              <a:rPr lang="en-US" dirty="0">
                <a:latin typeface="Community" panose="02000303040000020003" pitchFamily="2" charset="0"/>
                <a:ea typeface="+mj-ea"/>
                <a:cs typeface="+mj-cs"/>
              </a:rPr>
              <a:t>1. 111 Columns</a:t>
            </a:r>
          </a:p>
          <a:p>
            <a:pPr lvl="1">
              <a:lnSpc>
                <a:spcPct val="90000"/>
              </a:lnSpc>
              <a:spcBef>
                <a:spcPct val="0"/>
              </a:spcBef>
              <a:spcAft>
                <a:spcPts val="600"/>
              </a:spcAft>
              <a:defRPr/>
            </a:pPr>
            <a:r>
              <a:rPr kumimoji="0" lang="en-US" b="0" i="0" u="none" strike="noStrike" cap="none" spc="0" normalizeH="0" baseline="0" noProof="0" dirty="0">
                <a:ln>
                  <a:noFill/>
                </a:ln>
                <a:effectLst/>
                <a:uLnTx/>
                <a:uFillTx/>
                <a:latin typeface="Community" panose="02000303040000020003" pitchFamily="2" charset="0"/>
                <a:ea typeface="+mj-ea"/>
                <a:cs typeface="+mj-cs"/>
              </a:rPr>
              <a:t>2. 39,717 Rows</a:t>
            </a:r>
          </a:p>
          <a:p>
            <a:pPr marL="0" marR="0" lvl="0" indent="0" fontAlgn="auto">
              <a:lnSpc>
                <a:spcPct val="90000"/>
              </a:lnSpc>
              <a:spcBef>
                <a:spcPct val="0"/>
              </a:spcBef>
              <a:spcAft>
                <a:spcPts val="600"/>
              </a:spcAft>
              <a:buClrTx/>
              <a:buSzTx/>
              <a:tabLst/>
              <a:defRPr/>
            </a:pPr>
            <a:endParaRPr kumimoji="0" lang="en-US" sz="1200" i="0" u="none" strike="noStrike" cap="none" spc="0" normalizeH="0" baseline="0" noProof="0" dirty="0">
              <a:ln>
                <a:noFill/>
              </a:ln>
              <a:effectLst/>
              <a:uLnTx/>
              <a:uFillTx/>
              <a:latin typeface="Community" panose="02000303040000020003" pitchFamily="2" charset="0"/>
              <a:ea typeface="+mj-ea"/>
              <a:cs typeface="+mj-cs"/>
            </a:endParaRPr>
          </a:p>
        </p:txBody>
      </p:sp>
      <p:sp>
        <p:nvSpPr>
          <p:cNvPr id="17" name="TextBox 16">
            <a:extLst>
              <a:ext uri="{FF2B5EF4-FFF2-40B4-BE49-F238E27FC236}">
                <a16:creationId xmlns:a16="http://schemas.microsoft.com/office/drawing/2014/main" id="{BDAE6C54-62CF-7284-951E-E34847878C06}"/>
              </a:ext>
            </a:extLst>
          </p:cNvPr>
          <p:cNvSpPr txBox="1"/>
          <p:nvPr/>
        </p:nvSpPr>
        <p:spPr>
          <a:xfrm>
            <a:off x="591013" y="3420319"/>
            <a:ext cx="4305840" cy="4490978"/>
          </a:xfrm>
          <a:prstGeom prst="rect">
            <a:avLst/>
          </a:prstGeom>
        </p:spPr>
        <p:txBody>
          <a:bodyPr vert="horz" lIns="91440" tIns="45720" rIns="91440" bIns="45720" rtlCol="0" anchor="t">
            <a:normAutofit/>
          </a:bodyPr>
          <a:lstStyle/>
          <a:p>
            <a:pPr marR="0" lvl="0" fontAlgn="auto">
              <a:lnSpc>
                <a:spcPct val="90000"/>
              </a:lnSpc>
              <a:spcBef>
                <a:spcPts val="0"/>
              </a:spcBef>
              <a:spcAft>
                <a:spcPts val="600"/>
              </a:spcAft>
              <a:buClrTx/>
              <a:buSzTx/>
              <a:tabLst/>
              <a:defRPr/>
            </a:pPr>
            <a:r>
              <a:rPr kumimoji="0" lang="en-US" b="0" i="0" u="none" strike="noStrike" cap="none" spc="0" normalizeH="0" baseline="0" noProof="0" dirty="0">
                <a:ln>
                  <a:noFill/>
                </a:ln>
                <a:effectLst/>
                <a:uLnTx/>
                <a:uFillTx/>
                <a:latin typeface="Community" panose="02000303040000020003" pitchFamily="2" charset="0"/>
              </a:rPr>
              <a:t>The Data was analyzed and cleaned through multiple channels including but not limited to:</a:t>
            </a:r>
          </a:p>
          <a:p>
            <a:pPr marL="342900" marR="0" lvl="0" indent="-342900" fontAlgn="auto">
              <a:lnSpc>
                <a:spcPct val="90000"/>
              </a:lnSpc>
              <a:spcBef>
                <a:spcPts val="0"/>
              </a:spcBef>
              <a:spcAft>
                <a:spcPts val="600"/>
              </a:spcAft>
              <a:buClrTx/>
              <a:buSzTx/>
              <a:buAutoNum type="arabicPeriod"/>
              <a:tabLst/>
              <a:defRPr/>
            </a:pPr>
            <a:r>
              <a:rPr lang="en-US" dirty="0">
                <a:latin typeface="Community" panose="02000303040000020003" pitchFamily="2" charset="0"/>
              </a:rPr>
              <a:t>Missing value treatment.</a:t>
            </a:r>
          </a:p>
          <a:p>
            <a:pPr marL="342900" marR="0" lvl="0" indent="-342900" fontAlgn="auto">
              <a:lnSpc>
                <a:spcPct val="90000"/>
              </a:lnSpc>
              <a:spcBef>
                <a:spcPts val="0"/>
              </a:spcBef>
              <a:spcAft>
                <a:spcPts val="600"/>
              </a:spcAft>
              <a:buClrTx/>
              <a:buSzTx/>
              <a:buAutoNum type="arabicPeriod"/>
              <a:tabLst/>
              <a:defRPr/>
            </a:pPr>
            <a:r>
              <a:rPr lang="en-US" dirty="0">
                <a:latin typeface="Community" panose="02000303040000020003" pitchFamily="2" charset="0"/>
              </a:rPr>
              <a:t>Relevancy Check.</a:t>
            </a:r>
          </a:p>
          <a:p>
            <a:pPr marL="342900" marR="0" lvl="0" indent="-342900" fontAlgn="auto">
              <a:lnSpc>
                <a:spcPct val="90000"/>
              </a:lnSpc>
              <a:spcBef>
                <a:spcPts val="0"/>
              </a:spcBef>
              <a:spcAft>
                <a:spcPts val="600"/>
              </a:spcAft>
              <a:buClrTx/>
              <a:buSzTx/>
              <a:buAutoNum type="arabicPeriod"/>
              <a:tabLst/>
              <a:defRPr/>
            </a:pPr>
            <a:r>
              <a:rPr kumimoji="0" lang="en-US" b="0" i="0" u="none" strike="noStrike" cap="none" spc="0" normalizeH="0" baseline="0" noProof="0" dirty="0">
                <a:ln>
                  <a:noFill/>
                </a:ln>
                <a:effectLst/>
                <a:uLnTx/>
                <a:uFillTx/>
                <a:latin typeface="Community" panose="02000303040000020003" pitchFamily="2" charset="0"/>
              </a:rPr>
              <a:t>Sanity Check.</a:t>
            </a:r>
          </a:p>
          <a:p>
            <a:pPr marL="342900" marR="0" lvl="0" indent="-342900" fontAlgn="auto">
              <a:lnSpc>
                <a:spcPct val="90000"/>
              </a:lnSpc>
              <a:spcBef>
                <a:spcPts val="0"/>
              </a:spcBef>
              <a:spcAft>
                <a:spcPts val="600"/>
              </a:spcAft>
              <a:buClrTx/>
              <a:buSzTx/>
              <a:buAutoNum type="arabicPeriod"/>
              <a:tabLst/>
              <a:defRPr/>
            </a:pPr>
            <a:r>
              <a:rPr lang="en-US" dirty="0">
                <a:latin typeface="Community" panose="02000303040000020003" pitchFamily="2" charset="0"/>
              </a:rPr>
              <a:t>Value conversion.</a:t>
            </a:r>
          </a:p>
          <a:p>
            <a:pPr marL="342900" marR="0" lvl="0" indent="-342900" fontAlgn="auto">
              <a:lnSpc>
                <a:spcPct val="90000"/>
              </a:lnSpc>
              <a:spcBef>
                <a:spcPts val="0"/>
              </a:spcBef>
              <a:spcAft>
                <a:spcPts val="600"/>
              </a:spcAft>
              <a:buClrTx/>
              <a:buSzTx/>
              <a:buAutoNum type="arabicPeriod"/>
              <a:tabLst/>
              <a:defRPr/>
            </a:pPr>
            <a:r>
              <a:rPr kumimoji="0" lang="en-US" b="0" i="0" u="none" strike="noStrike" cap="none" spc="0" normalizeH="0" baseline="0" noProof="0" dirty="0">
                <a:ln>
                  <a:noFill/>
                </a:ln>
                <a:effectLst/>
                <a:uLnTx/>
                <a:uFillTx/>
                <a:latin typeface="Community" panose="02000303040000020003" pitchFamily="2" charset="0"/>
              </a:rPr>
              <a:t>Appending support columns.</a:t>
            </a:r>
          </a:p>
        </p:txBody>
      </p:sp>
      <p:pic>
        <p:nvPicPr>
          <p:cNvPr id="19" name="Picture 18" descr="A picture containing rectangle&#10;&#10;Description automatically generated">
            <a:extLst>
              <a:ext uri="{FF2B5EF4-FFF2-40B4-BE49-F238E27FC236}">
                <a16:creationId xmlns:a16="http://schemas.microsoft.com/office/drawing/2014/main" id="{FBA65369-8811-CAC5-3AB7-647BE79C06A3}"/>
              </a:ext>
            </a:extLst>
          </p:cNvPr>
          <p:cNvPicPr>
            <a:picLocks noChangeAspect="1"/>
          </p:cNvPicPr>
          <p:nvPr/>
        </p:nvPicPr>
        <p:blipFill rotWithShape="1">
          <a:blip r:embed="rId3">
            <a:clrChange>
              <a:clrFrom>
                <a:srgbClr val="FFFFFF"/>
              </a:clrFrom>
              <a:clrTo>
                <a:srgbClr val="FFFFFF">
                  <a:alpha val="0"/>
                </a:srgbClr>
              </a:clrTo>
            </a:clrChange>
          </a:blip>
          <a:srcRect/>
          <a:stretch/>
        </p:blipFill>
        <p:spPr>
          <a:xfrm>
            <a:off x="5179635" y="3255115"/>
            <a:ext cx="3283376" cy="1989145"/>
          </a:xfrm>
          <a:prstGeom prst="rect">
            <a:avLst/>
          </a:prstGeom>
        </p:spPr>
      </p:pic>
      <p:pic>
        <p:nvPicPr>
          <p:cNvPr id="21" name="Picture 20" descr="Chart&#10;&#10;Description automatically generated">
            <a:extLst>
              <a:ext uri="{FF2B5EF4-FFF2-40B4-BE49-F238E27FC236}">
                <a16:creationId xmlns:a16="http://schemas.microsoft.com/office/drawing/2014/main" id="{95963D4D-EAE3-E1E5-7A76-DF62A2306C6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83203" y="1398875"/>
            <a:ext cx="3283376" cy="1706032"/>
          </a:xfrm>
          <a:prstGeom prst="rect">
            <a:avLst/>
          </a:prstGeom>
        </p:spPr>
      </p:pic>
      <p:sp>
        <p:nvSpPr>
          <p:cNvPr id="22" name="TextBox 21">
            <a:extLst>
              <a:ext uri="{FF2B5EF4-FFF2-40B4-BE49-F238E27FC236}">
                <a16:creationId xmlns:a16="http://schemas.microsoft.com/office/drawing/2014/main" id="{4E403EFD-6ACC-0248-EA02-97DCD0F8CF9F}"/>
              </a:ext>
            </a:extLst>
          </p:cNvPr>
          <p:cNvSpPr txBox="1"/>
          <p:nvPr/>
        </p:nvSpPr>
        <p:spPr>
          <a:xfrm>
            <a:off x="5179636" y="676983"/>
            <a:ext cx="3073114" cy="646788"/>
          </a:xfrm>
          <a:prstGeom prst="rect">
            <a:avLst/>
          </a:prstGeom>
        </p:spPr>
        <p:txBody>
          <a:bodyPr vert="horz" lIns="91440" tIns="45720" rIns="91440" bIns="45720" rtlCol="0" anchor="t">
            <a:normAutofit/>
          </a:bodyPr>
          <a:lstStyle/>
          <a:p>
            <a:pPr marR="0" lvl="0" algn="ctr" fontAlgn="auto">
              <a:lnSpc>
                <a:spcPct val="90000"/>
              </a:lnSpc>
              <a:spcBef>
                <a:spcPts val="0"/>
              </a:spcBef>
              <a:spcAft>
                <a:spcPts val="600"/>
              </a:spcAft>
              <a:buClrTx/>
              <a:buSzTx/>
              <a:tabLst/>
              <a:defRPr/>
            </a:pPr>
            <a:r>
              <a:rPr kumimoji="0" lang="en-US" sz="1400" b="1" i="0" u="none" strike="noStrike" cap="none" spc="0" normalizeH="0" baseline="0" noProof="0" dirty="0">
                <a:ln>
                  <a:noFill/>
                </a:ln>
                <a:effectLst/>
                <a:uLnTx/>
                <a:uFillTx/>
                <a:latin typeface="Community" panose="02000303040000020003" pitchFamily="2" charset="0"/>
              </a:rPr>
              <a:t>Missing Values </a:t>
            </a:r>
          </a:p>
          <a:p>
            <a:pPr marR="0" lvl="0" algn="ctr" fontAlgn="auto">
              <a:lnSpc>
                <a:spcPct val="90000"/>
              </a:lnSpc>
              <a:spcBef>
                <a:spcPts val="0"/>
              </a:spcBef>
              <a:spcAft>
                <a:spcPts val="600"/>
              </a:spcAft>
              <a:buClrTx/>
              <a:buSzTx/>
              <a:tabLst/>
              <a:defRPr/>
            </a:pPr>
            <a:r>
              <a:rPr kumimoji="0" lang="en-US" sz="1400" b="1" i="0" u="none" strike="noStrike" cap="none" spc="0" normalizeH="0" baseline="0" noProof="0" dirty="0">
                <a:ln>
                  <a:noFill/>
                </a:ln>
                <a:effectLst/>
                <a:uLnTx/>
                <a:uFillTx/>
                <a:latin typeface="Community" panose="02000303040000020003" pitchFamily="2" charset="0"/>
              </a:rPr>
              <a:t>(Seaborn Heatmap)</a:t>
            </a:r>
          </a:p>
        </p:txBody>
      </p:sp>
      <p:pic>
        <p:nvPicPr>
          <p:cNvPr id="24" name="Picture 23" descr="Chart, box and whisker chart&#10;&#10;Description automatically generated">
            <a:extLst>
              <a:ext uri="{FF2B5EF4-FFF2-40B4-BE49-F238E27FC236}">
                <a16:creationId xmlns:a16="http://schemas.microsoft.com/office/drawing/2014/main" id="{F1B858E8-4714-9325-985C-7655A6893EC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31586" y="1894826"/>
            <a:ext cx="3760798" cy="2720577"/>
          </a:xfrm>
          <a:prstGeom prst="rect">
            <a:avLst/>
          </a:prstGeom>
        </p:spPr>
      </p:pic>
      <p:sp>
        <p:nvSpPr>
          <p:cNvPr id="25" name="TextBox 24">
            <a:extLst>
              <a:ext uri="{FF2B5EF4-FFF2-40B4-BE49-F238E27FC236}">
                <a16:creationId xmlns:a16="http://schemas.microsoft.com/office/drawing/2014/main" id="{9BEB69F5-2257-9489-8F37-0457B646D5B0}"/>
              </a:ext>
            </a:extLst>
          </p:cNvPr>
          <p:cNvSpPr txBox="1"/>
          <p:nvPr/>
        </p:nvSpPr>
        <p:spPr>
          <a:xfrm>
            <a:off x="8675428" y="752087"/>
            <a:ext cx="3073114" cy="646788"/>
          </a:xfrm>
          <a:prstGeom prst="rect">
            <a:avLst/>
          </a:prstGeom>
        </p:spPr>
        <p:txBody>
          <a:bodyPr vert="horz" lIns="91440" tIns="45720" rIns="91440" bIns="45720" rtlCol="0" anchor="t">
            <a:normAutofit/>
          </a:bodyPr>
          <a:lstStyle/>
          <a:p>
            <a:pPr marR="0" lvl="0" algn="ctr" fontAlgn="auto">
              <a:lnSpc>
                <a:spcPct val="90000"/>
              </a:lnSpc>
              <a:spcBef>
                <a:spcPts val="0"/>
              </a:spcBef>
              <a:spcAft>
                <a:spcPts val="600"/>
              </a:spcAft>
              <a:buClrTx/>
              <a:buSzTx/>
              <a:tabLst/>
              <a:defRPr/>
            </a:pPr>
            <a:r>
              <a:rPr lang="en-US" sz="1400" b="1" dirty="0">
                <a:latin typeface="Community" panose="02000303040000020003" pitchFamily="2" charset="0"/>
              </a:rPr>
              <a:t>Relevancy/Impact quick check</a:t>
            </a:r>
            <a:endParaRPr kumimoji="0" lang="en-US" sz="1400" b="1" i="0" u="none" strike="noStrike" cap="none" spc="0" normalizeH="0" baseline="0" noProof="0" dirty="0">
              <a:ln>
                <a:noFill/>
              </a:ln>
              <a:effectLst/>
              <a:uLnTx/>
              <a:uFillTx/>
              <a:latin typeface="Community" panose="02000303040000020003" pitchFamily="2" charset="0"/>
            </a:endParaRPr>
          </a:p>
          <a:p>
            <a:pPr marR="0" lvl="0" algn="ctr" fontAlgn="auto">
              <a:lnSpc>
                <a:spcPct val="90000"/>
              </a:lnSpc>
              <a:spcBef>
                <a:spcPts val="0"/>
              </a:spcBef>
              <a:spcAft>
                <a:spcPts val="600"/>
              </a:spcAft>
              <a:buClrTx/>
              <a:buSzTx/>
              <a:tabLst/>
              <a:defRPr/>
            </a:pPr>
            <a:r>
              <a:rPr kumimoji="0" lang="en-US" sz="1400" b="1" i="0" u="none" strike="noStrike" cap="none" spc="0" normalizeH="0" baseline="0" noProof="0" dirty="0">
                <a:ln>
                  <a:noFill/>
                </a:ln>
                <a:effectLst/>
                <a:uLnTx/>
                <a:uFillTx/>
                <a:latin typeface="Community" panose="02000303040000020003" pitchFamily="2" charset="0"/>
              </a:rPr>
              <a:t>(Boxplot)</a:t>
            </a:r>
          </a:p>
        </p:txBody>
      </p:sp>
      <p:sp>
        <p:nvSpPr>
          <p:cNvPr id="26" name="TextBox 25">
            <a:extLst>
              <a:ext uri="{FF2B5EF4-FFF2-40B4-BE49-F238E27FC236}">
                <a16:creationId xmlns:a16="http://schemas.microsoft.com/office/drawing/2014/main" id="{CF5E9F80-E7DF-6A63-5A21-E83254812817}"/>
              </a:ext>
            </a:extLst>
          </p:cNvPr>
          <p:cNvSpPr txBox="1"/>
          <p:nvPr/>
        </p:nvSpPr>
        <p:spPr>
          <a:xfrm>
            <a:off x="5258472" y="5487199"/>
            <a:ext cx="3073114" cy="1046707"/>
          </a:xfrm>
          <a:prstGeom prst="rect">
            <a:avLst/>
          </a:prstGeom>
        </p:spPr>
        <p:txBody>
          <a:bodyPr vert="horz" lIns="91440" tIns="45720" rIns="91440" bIns="45720" rtlCol="0" anchor="t">
            <a:normAutofit fontScale="85000" lnSpcReduction="20000"/>
          </a:bodyPr>
          <a:lstStyle/>
          <a:p>
            <a:pPr marL="285750" marR="0" lvl="0" indent="-285750" fontAlgn="auto">
              <a:lnSpc>
                <a:spcPct val="90000"/>
              </a:lnSpc>
              <a:spcBef>
                <a:spcPts val="0"/>
              </a:spcBef>
              <a:spcAft>
                <a:spcPts val="600"/>
              </a:spcAft>
              <a:buClrTx/>
              <a:buSzTx/>
              <a:buFont typeface="Arial" panose="020B0604020202020204" pitchFamily="34" charset="0"/>
              <a:buChar char="•"/>
              <a:tabLst/>
              <a:defRPr/>
            </a:pPr>
            <a:r>
              <a:rPr kumimoji="0" lang="en-US" sz="1400" b="0" i="0" u="none" strike="noStrike" cap="none" spc="0" normalizeH="0" baseline="0" noProof="0" dirty="0">
                <a:ln>
                  <a:noFill/>
                </a:ln>
                <a:effectLst/>
                <a:uLnTx/>
                <a:uFillTx/>
                <a:latin typeface="Community" panose="02000303040000020003" pitchFamily="2" charset="0"/>
              </a:rPr>
              <a:t>Missing values visualized on a heatmap to quickly infer the columns that had no values, were subsequently dropped.</a:t>
            </a:r>
          </a:p>
          <a:p>
            <a:pPr marL="285750" marR="0" lvl="0" indent="-285750" fontAlgn="auto">
              <a:lnSpc>
                <a:spcPct val="90000"/>
              </a:lnSpc>
              <a:spcBef>
                <a:spcPts val="0"/>
              </a:spcBef>
              <a:spcAft>
                <a:spcPts val="600"/>
              </a:spcAft>
              <a:buClrTx/>
              <a:buSzTx/>
              <a:buFont typeface="Arial" panose="020B0604020202020204" pitchFamily="34" charset="0"/>
              <a:buChar char="•"/>
              <a:tabLst/>
              <a:defRPr/>
            </a:pPr>
            <a:r>
              <a:rPr lang="en-US" sz="1400" dirty="0">
                <a:latin typeface="Community" panose="02000303040000020003" pitchFamily="2" charset="0"/>
              </a:rPr>
              <a:t>Columns with more than 70% missing values were also dropped since imputation could’ve caused an skew.</a:t>
            </a:r>
            <a:endParaRPr kumimoji="0" lang="en-US" sz="1400" b="0" i="0" u="none" strike="noStrike" cap="none" spc="0" normalizeH="0" baseline="0" noProof="0" dirty="0">
              <a:ln>
                <a:noFill/>
              </a:ln>
              <a:effectLst/>
              <a:uLnTx/>
              <a:uFillTx/>
              <a:latin typeface="Community" panose="02000303040000020003" pitchFamily="2" charset="0"/>
            </a:endParaRPr>
          </a:p>
          <a:p>
            <a:pPr marR="0" lvl="0" algn="ctr" fontAlgn="auto">
              <a:lnSpc>
                <a:spcPct val="90000"/>
              </a:lnSpc>
              <a:spcBef>
                <a:spcPts val="0"/>
              </a:spcBef>
              <a:spcAft>
                <a:spcPts val="600"/>
              </a:spcAft>
              <a:buClrTx/>
              <a:buSzTx/>
              <a:tabLst/>
              <a:defRPr/>
            </a:pPr>
            <a:endParaRPr kumimoji="0" lang="en-US" sz="1400" b="0" i="0" u="none" strike="noStrike" cap="none" spc="0" normalizeH="0" baseline="0" noProof="0" dirty="0">
              <a:ln>
                <a:noFill/>
              </a:ln>
              <a:effectLst/>
              <a:uLnTx/>
              <a:uFillTx/>
              <a:latin typeface="Community" panose="02000303040000020003" pitchFamily="2" charset="0"/>
            </a:endParaRPr>
          </a:p>
        </p:txBody>
      </p:sp>
      <p:sp>
        <p:nvSpPr>
          <p:cNvPr id="27" name="TextBox 26">
            <a:extLst>
              <a:ext uri="{FF2B5EF4-FFF2-40B4-BE49-F238E27FC236}">
                <a16:creationId xmlns:a16="http://schemas.microsoft.com/office/drawing/2014/main" id="{3BF1708E-AA4F-ADF9-DD4D-E365F2036C8B}"/>
              </a:ext>
            </a:extLst>
          </p:cNvPr>
          <p:cNvSpPr txBox="1"/>
          <p:nvPr/>
        </p:nvSpPr>
        <p:spPr>
          <a:xfrm>
            <a:off x="8675428" y="5457727"/>
            <a:ext cx="3073114" cy="1046707"/>
          </a:xfrm>
          <a:prstGeom prst="rect">
            <a:avLst/>
          </a:prstGeom>
        </p:spPr>
        <p:txBody>
          <a:bodyPr vert="horz" lIns="91440" tIns="45720" rIns="91440" bIns="45720" rtlCol="0" anchor="t">
            <a:normAutofit fontScale="85000" lnSpcReduction="20000"/>
          </a:bodyPr>
          <a:lstStyle/>
          <a:p>
            <a:pPr marL="285750" marR="0" lvl="0" indent="-285750" fontAlgn="auto">
              <a:lnSpc>
                <a:spcPct val="90000"/>
              </a:lnSpc>
              <a:spcBef>
                <a:spcPts val="0"/>
              </a:spcBef>
              <a:spcAft>
                <a:spcPts val="600"/>
              </a:spcAft>
              <a:buClrTx/>
              <a:buSzTx/>
              <a:buFont typeface="Arial" panose="020B0604020202020204" pitchFamily="34" charset="0"/>
              <a:buChar char="•"/>
              <a:tabLst/>
              <a:defRPr/>
            </a:pPr>
            <a:r>
              <a:rPr kumimoji="0" lang="en-US" sz="1400" b="0" i="0" u="none" strike="noStrike" cap="none" spc="0" normalizeH="0" baseline="0" noProof="0" dirty="0">
                <a:ln>
                  <a:noFill/>
                </a:ln>
                <a:effectLst/>
                <a:uLnTx/>
                <a:uFillTx/>
                <a:latin typeface="Community" panose="02000303040000020003" pitchFamily="2" charset="0"/>
              </a:rPr>
              <a:t>A quick check on the data reflects the impact of a variable on the dependent variable i.e., </a:t>
            </a:r>
            <a:r>
              <a:rPr kumimoji="0" lang="en-US" sz="1400" b="0" i="0" u="none" strike="noStrike" cap="none" spc="0" normalizeH="0" baseline="0" noProof="0" dirty="0" err="1">
                <a:ln>
                  <a:noFill/>
                </a:ln>
                <a:effectLst/>
                <a:uLnTx/>
                <a:uFillTx/>
                <a:latin typeface="Community" panose="02000303040000020003" pitchFamily="2" charset="0"/>
              </a:rPr>
              <a:t>loan_status</a:t>
            </a:r>
            <a:r>
              <a:rPr kumimoji="0" lang="en-US" sz="1400" b="0" i="0" u="none" strike="noStrike" cap="none" spc="0" normalizeH="0" baseline="0" noProof="0" dirty="0">
                <a:ln>
                  <a:noFill/>
                </a:ln>
                <a:effectLst/>
                <a:uLnTx/>
                <a:uFillTx/>
                <a:latin typeface="Community" panose="02000303040000020003" pitchFamily="2" charset="0"/>
              </a:rPr>
              <a:t>.</a:t>
            </a:r>
          </a:p>
          <a:p>
            <a:pPr marL="285750" marR="0" lvl="0" indent="-285750" fontAlgn="auto">
              <a:lnSpc>
                <a:spcPct val="90000"/>
              </a:lnSpc>
              <a:spcBef>
                <a:spcPts val="0"/>
              </a:spcBef>
              <a:spcAft>
                <a:spcPts val="600"/>
              </a:spcAft>
              <a:buClrTx/>
              <a:buSzTx/>
              <a:buFont typeface="Arial" panose="020B0604020202020204" pitchFamily="34" charset="0"/>
              <a:buChar char="•"/>
              <a:tabLst/>
              <a:defRPr/>
            </a:pPr>
            <a:r>
              <a:rPr lang="en-US" sz="1400" dirty="0">
                <a:latin typeface="Community" panose="02000303040000020003" pitchFamily="2" charset="0"/>
              </a:rPr>
              <a:t>Columns that had no impact on the dependent variable were dropped to preserve relevant structure.</a:t>
            </a:r>
            <a:endParaRPr kumimoji="0" lang="en-US" sz="1400" b="0" i="0" u="none" strike="noStrike" cap="none" spc="0" normalizeH="0" baseline="0" noProof="0" dirty="0">
              <a:ln>
                <a:noFill/>
              </a:ln>
              <a:effectLst/>
              <a:uLnTx/>
              <a:uFillTx/>
              <a:latin typeface="Community" panose="02000303040000020003" pitchFamily="2" charset="0"/>
            </a:endParaRPr>
          </a:p>
          <a:p>
            <a:pPr marR="0" lvl="0" algn="ctr" fontAlgn="auto">
              <a:lnSpc>
                <a:spcPct val="90000"/>
              </a:lnSpc>
              <a:spcBef>
                <a:spcPts val="0"/>
              </a:spcBef>
              <a:spcAft>
                <a:spcPts val="600"/>
              </a:spcAft>
              <a:buClrTx/>
              <a:buSzTx/>
              <a:tabLst/>
              <a:defRPr/>
            </a:pPr>
            <a:endParaRPr kumimoji="0" lang="en-US" sz="1400" b="0" i="0" u="none" strike="noStrike" cap="none" spc="0" normalizeH="0" baseline="0" noProof="0" dirty="0">
              <a:ln>
                <a:noFill/>
              </a:ln>
              <a:effectLst/>
              <a:uLnTx/>
              <a:uFillTx/>
              <a:latin typeface="Community" panose="02000303040000020003" pitchFamily="2" charset="0"/>
            </a:endParaRPr>
          </a:p>
        </p:txBody>
      </p:sp>
    </p:spTree>
    <p:extLst>
      <p:ext uri="{BB962C8B-B14F-4D97-AF65-F5344CB8AC3E}">
        <p14:creationId xmlns:p14="http://schemas.microsoft.com/office/powerpoint/2010/main" val="2227985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FA595E-62D3-C467-91AB-B88C02D7D906}"/>
              </a:ext>
            </a:extLst>
          </p:cNvPr>
          <p:cNvSpPr/>
          <p:nvPr/>
        </p:nvSpPr>
        <p:spPr>
          <a:xfrm>
            <a:off x="-358815" y="-208344"/>
            <a:ext cx="5393802" cy="725732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D184418-BD78-AC03-D7FC-A16AF557125C}"/>
              </a:ext>
            </a:extLst>
          </p:cNvPr>
          <p:cNvSpPr txBox="1"/>
          <p:nvPr/>
        </p:nvSpPr>
        <p:spPr>
          <a:xfrm>
            <a:off x="591013" y="1018572"/>
            <a:ext cx="3438144" cy="2152891"/>
          </a:xfrm>
          <a:prstGeom prst="rect">
            <a:avLst/>
          </a:prstGeom>
        </p:spPr>
        <p:txBody>
          <a:bodyPr vert="horz" lIns="91440" tIns="45720" rIns="91440" bIns="45720" rtlCol="0" anchor="b">
            <a:normAutofit lnSpcReduction="10000"/>
          </a:bodyPr>
          <a:lstStyle/>
          <a:p>
            <a:pPr marL="0" marR="0" lvl="0" indent="0" fontAlgn="auto">
              <a:lnSpc>
                <a:spcPct val="90000"/>
              </a:lnSpc>
              <a:spcBef>
                <a:spcPct val="0"/>
              </a:spcBef>
              <a:spcAft>
                <a:spcPts val="600"/>
              </a:spcAft>
              <a:buClrTx/>
              <a:buSzTx/>
              <a:tabLst/>
              <a:defRPr/>
            </a:pPr>
            <a:r>
              <a:rPr kumimoji="0" lang="en-US" sz="3600" b="0" i="0" u="sng" strike="noStrike" cap="none" spc="0" normalizeH="0" baseline="0" noProof="0" dirty="0">
                <a:ln>
                  <a:noFill/>
                </a:ln>
                <a:effectLst/>
                <a:uLnTx/>
                <a:uFillTx/>
                <a:latin typeface="Community" panose="02000303040000020003" pitchFamily="2" charset="0"/>
                <a:ea typeface="+mj-ea"/>
                <a:cs typeface="+mj-cs"/>
              </a:rPr>
              <a:t>Data Deep-dive </a:t>
            </a:r>
          </a:p>
          <a:p>
            <a:pPr marL="0" marR="0" lvl="0" indent="0" fontAlgn="auto">
              <a:lnSpc>
                <a:spcPct val="90000"/>
              </a:lnSpc>
              <a:spcBef>
                <a:spcPct val="0"/>
              </a:spcBef>
              <a:spcAft>
                <a:spcPts val="600"/>
              </a:spcAft>
              <a:buClrTx/>
              <a:buSzTx/>
              <a:tabLst/>
              <a:defRPr/>
            </a:pPr>
            <a:r>
              <a:rPr kumimoji="0" lang="en-US" sz="3600" b="0" i="0" u="sng" strike="noStrike" cap="none" spc="0" normalizeH="0" baseline="0" noProof="0" dirty="0">
                <a:ln>
                  <a:noFill/>
                </a:ln>
                <a:effectLst/>
                <a:uLnTx/>
                <a:uFillTx/>
                <a:latin typeface="Community" panose="02000303040000020003" pitchFamily="2" charset="0"/>
                <a:ea typeface="+mj-ea"/>
                <a:cs typeface="+mj-cs"/>
              </a:rPr>
              <a:t>        </a:t>
            </a:r>
          </a:p>
          <a:p>
            <a:pPr marL="0" marR="0" lvl="0" indent="0" fontAlgn="auto">
              <a:lnSpc>
                <a:spcPct val="90000"/>
              </a:lnSpc>
              <a:spcBef>
                <a:spcPct val="0"/>
              </a:spcBef>
              <a:spcAft>
                <a:spcPts val="600"/>
              </a:spcAft>
              <a:buClrTx/>
              <a:buSzTx/>
              <a:tabLst/>
              <a:defRPr/>
            </a:pPr>
            <a:r>
              <a:rPr lang="en-US" dirty="0">
                <a:latin typeface="Community" panose="02000303040000020003" pitchFamily="2" charset="0"/>
                <a:ea typeface="+mj-ea"/>
                <a:cs typeface="+mj-cs"/>
              </a:rPr>
              <a:t>the file provided ‘</a:t>
            </a:r>
            <a:r>
              <a:rPr lang="en-US" dirty="0" err="1">
                <a:latin typeface="Community" panose="02000303040000020003" pitchFamily="2" charset="0"/>
                <a:ea typeface="+mj-ea"/>
                <a:cs typeface="+mj-cs"/>
              </a:rPr>
              <a:t>loan.csv</a:t>
            </a:r>
            <a:r>
              <a:rPr lang="en-US" dirty="0">
                <a:latin typeface="Community" panose="02000303040000020003" pitchFamily="2" charset="0"/>
                <a:ea typeface="+mj-ea"/>
                <a:cs typeface="+mj-cs"/>
              </a:rPr>
              <a:t>’ had:</a:t>
            </a:r>
          </a:p>
          <a:p>
            <a:pPr lvl="1">
              <a:lnSpc>
                <a:spcPct val="90000"/>
              </a:lnSpc>
              <a:spcBef>
                <a:spcPct val="0"/>
              </a:spcBef>
              <a:spcAft>
                <a:spcPts val="600"/>
              </a:spcAft>
              <a:defRPr/>
            </a:pPr>
            <a:r>
              <a:rPr lang="en-US" dirty="0">
                <a:latin typeface="Community" panose="02000303040000020003" pitchFamily="2" charset="0"/>
                <a:ea typeface="+mj-ea"/>
                <a:cs typeface="+mj-cs"/>
              </a:rPr>
              <a:t>1. 111 Columns</a:t>
            </a:r>
          </a:p>
          <a:p>
            <a:pPr lvl="1">
              <a:lnSpc>
                <a:spcPct val="90000"/>
              </a:lnSpc>
              <a:spcBef>
                <a:spcPct val="0"/>
              </a:spcBef>
              <a:spcAft>
                <a:spcPts val="600"/>
              </a:spcAft>
              <a:defRPr/>
            </a:pPr>
            <a:r>
              <a:rPr kumimoji="0" lang="en-US" b="0" i="0" u="none" strike="noStrike" cap="none" spc="0" normalizeH="0" baseline="0" noProof="0" dirty="0">
                <a:ln>
                  <a:noFill/>
                </a:ln>
                <a:effectLst/>
                <a:uLnTx/>
                <a:uFillTx/>
                <a:latin typeface="Community" panose="02000303040000020003" pitchFamily="2" charset="0"/>
                <a:ea typeface="+mj-ea"/>
                <a:cs typeface="+mj-cs"/>
              </a:rPr>
              <a:t>2. 39,717 Rows</a:t>
            </a:r>
          </a:p>
          <a:p>
            <a:pPr marL="0" marR="0" lvl="0" indent="0" fontAlgn="auto">
              <a:lnSpc>
                <a:spcPct val="90000"/>
              </a:lnSpc>
              <a:spcBef>
                <a:spcPct val="0"/>
              </a:spcBef>
              <a:spcAft>
                <a:spcPts val="600"/>
              </a:spcAft>
              <a:buClrTx/>
              <a:buSzTx/>
              <a:tabLst/>
              <a:defRPr/>
            </a:pPr>
            <a:endParaRPr kumimoji="0" lang="en-US" sz="1200" i="0" u="none" strike="noStrike" cap="none" spc="0" normalizeH="0" baseline="0" noProof="0" dirty="0">
              <a:ln>
                <a:noFill/>
              </a:ln>
              <a:effectLst/>
              <a:uLnTx/>
              <a:uFillTx/>
              <a:latin typeface="Community" panose="02000303040000020003" pitchFamily="2" charset="0"/>
              <a:ea typeface="+mj-ea"/>
              <a:cs typeface="+mj-cs"/>
            </a:endParaRPr>
          </a:p>
        </p:txBody>
      </p:sp>
      <p:sp>
        <p:nvSpPr>
          <p:cNvPr id="17" name="TextBox 16">
            <a:extLst>
              <a:ext uri="{FF2B5EF4-FFF2-40B4-BE49-F238E27FC236}">
                <a16:creationId xmlns:a16="http://schemas.microsoft.com/office/drawing/2014/main" id="{BDAE6C54-62CF-7284-951E-E34847878C06}"/>
              </a:ext>
            </a:extLst>
          </p:cNvPr>
          <p:cNvSpPr txBox="1"/>
          <p:nvPr/>
        </p:nvSpPr>
        <p:spPr>
          <a:xfrm>
            <a:off x="591013" y="3420319"/>
            <a:ext cx="4305840" cy="4490978"/>
          </a:xfrm>
          <a:prstGeom prst="rect">
            <a:avLst/>
          </a:prstGeom>
        </p:spPr>
        <p:txBody>
          <a:bodyPr vert="horz" lIns="91440" tIns="45720" rIns="91440" bIns="45720" rtlCol="0" anchor="t">
            <a:normAutofit/>
          </a:bodyPr>
          <a:lstStyle/>
          <a:p>
            <a:pPr marR="0" lvl="0" fontAlgn="auto">
              <a:lnSpc>
                <a:spcPct val="90000"/>
              </a:lnSpc>
              <a:spcBef>
                <a:spcPts val="0"/>
              </a:spcBef>
              <a:spcAft>
                <a:spcPts val="600"/>
              </a:spcAft>
              <a:buClrTx/>
              <a:buSzTx/>
              <a:tabLst/>
              <a:defRPr/>
            </a:pPr>
            <a:r>
              <a:rPr kumimoji="0" lang="en-US" b="0" i="0" u="none" strike="noStrike" cap="none" spc="0" normalizeH="0" baseline="0" noProof="0" dirty="0">
                <a:ln>
                  <a:noFill/>
                </a:ln>
                <a:effectLst/>
                <a:uLnTx/>
                <a:uFillTx/>
                <a:latin typeface="Community" panose="02000303040000020003" pitchFamily="2" charset="0"/>
              </a:rPr>
              <a:t>The Data was analyzed and cleaned through multiple channels including but not limited to:</a:t>
            </a:r>
          </a:p>
          <a:p>
            <a:pPr marL="342900" marR="0" lvl="0" indent="-342900" fontAlgn="auto">
              <a:lnSpc>
                <a:spcPct val="90000"/>
              </a:lnSpc>
              <a:spcBef>
                <a:spcPts val="0"/>
              </a:spcBef>
              <a:spcAft>
                <a:spcPts val="600"/>
              </a:spcAft>
              <a:buClrTx/>
              <a:buSzTx/>
              <a:buAutoNum type="arabicPeriod"/>
              <a:tabLst/>
              <a:defRPr/>
            </a:pPr>
            <a:r>
              <a:rPr lang="en-US" dirty="0">
                <a:latin typeface="Community" panose="02000303040000020003" pitchFamily="2" charset="0"/>
              </a:rPr>
              <a:t>Missing value treatment.</a:t>
            </a:r>
          </a:p>
          <a:p>
            <a:pPr marL="342900" marR="0" lvl="0" indent="-342900" fontAlgn="auto">
              <a:lnSpc>
                <a:spcPct val="90000"/>
              </a:lnSpc>
              <a:spcBef>
                <a:spcPts val="0"/>
              </a:spcBef>
              <a:spcAft>
                <a:spcPts val="600"/>
              </a:spcAft>
              <a:buClrTx/>
              <a:buSzTx/>
              <a:buAutoNum type="arabicPeriod"/>
              <a:tabLst/>
              <a:defRPr/>
            </a:pPr>
            <a:r>
              <a:rPr lang="en-US" dirty="0">
                <a:latin typeface="Community" panose="02000303040000020003" pitchFamily="2" charset="0"/>
              </a:rPr>
              <a:t>Relevancy Check.</a:t>
            </a:r>
          </a:p>
          <a:p>
            <a:pPr marL="342900" marR="0" lvl="0" indent="-342900" fontAlgn="auto">
              <a:lnSpc>
                <a:spcPct val="90000"/>
              </a:lnSpc>
              <a:spcBef>
                <a:spcPts val="0"/>
              </a:spcBef>
              <a:spcAft>
                <a:spcPts val="600"/>
              </a:spcAft>
              <a:buClrTx/>
              <a:buSzTx/>
              <a:buAutoNum type="arabicPeriod"/>
              <a:tabLst/>
              <a:defRPr/>
            </a:pPr>
            <a:r>
              <a:rPr kumimoji="0" lang="en-US" b="0" i="0" u="none" strike="noStrike" cap="none" spc="0" normalizeH="0" baseline="0" noProof="0" dirty="0">
                <a:ln>
                  <a:noFill/>
                </a:ln>
                <a:effectLst/>
                <a:uLnTx/>
                <a:uFillTx/>
                <a:latin typeface="Community" panose="02000303040000020003" pitchFamily="2" charset="0"/>
              </a:rPr>
              <a:t>Sanity Check.</a:t>
            </a:r>
          </a:p>
          <a:p>
            <a:pPr marL="342900" marR="0" lvl="0" indent="-342900" fontAlgn="auto">
              <a:lnSpc>
                <a:spcPct val="90000"/>
              </a:lnSpc>
              <a:spcBef>
                <a:spcPts val="0"/>
              </a:spcBef>
              <a:spcAft>
                <a:spcPts val="600"/>
              </a:spcAft>
              <a:buClrTx/>
              <a:buSzTx/>
              <a:buAutoNum type="arabicPeriod"/>
              <a:tabLst/>
              <a:defRPr/>
            </a:pPr>
            <a:r>
              <a:rPr lang="en-US" dirty="0">
                <a:latin typeface="Community" panose="02000303040000020003" pitchFamily="2" charset="0"/>
              </a:rPr>
              <a:t>Value conversion.</a:t>
            </a:r>
          </a:p>
          <a:p>
            <a:pPr marL="342900" marR="0" lvl="0" indent="-342900" fontAlgn="auto">
              <a:lnSpc>
                <a:spcPct val="90000"/>
              </a:lnSpc>
              <a:spcBef>
                <a:spcPts val="0"/>
              </a:spcBef>
              <a:spcAft>
                <a:spcPts val="600"/>
              </a:spcAft>
              <a:buClrTx/>
              <a:buSzTx/>
              <a:buAutoNum type="arabicPeriod"/>
              <a:tabLst/>
              <a:defRPr/>
            </a:pPr>
            <a:r>
              <a:rPr kumimoji="0" lang="en-US" b="0" i="0" u="none" strike="noStrike" cap="none" spc="0" normalizeH="0" baseline="0" noProof="0" dirty="0">
                <a:ln>
                  <a:noFill/>
                </a:ln>
                <a:effectLst/>
                <a:uLnTx/>
                <a:uFillTx/>
                <a:latin typeface="Community" panose="02000303040000020003" pitchFamily="2" charset="0"/>
              </a:rPr>
              <a:t>Appending support columns.</a:t>
            </a:r>
          </a:p>
        </p:txBody>
      </p:sp>
      <p:sp>
        <p:nvSpPr>
          <p:cNvPr id="22" name="TextBox 21">
            <a:extLst>
              <a:ext uri="{FF2B5EF4-FFF2-40B4-BE49-F238E27FC236}">
                <a16:creationId xmlns:a16="http://schemas.microsoft.com/office/drawing/2014/main" id="{4E403EFD-6ACC-0248-EA02-97DCD0F8CF9F}"/>
              </a:ext>
            </a:extLst>
          </p:cNvPr>
          <p:cNvSpPr txBox="1"/>
          <p:nvPr/>
        </p:nvSpPr>
        <p:spPr>
          <a:xfrm>
            <a:off x="5179636" y="676983"/>
            <a:ext cx="3073114" cy="646788"/>
          </a:xfrm>
          <a:prstGeom prst="rect">
            <a:avLst/>
          </a:prstGeom>
        </p:spPr>
        <p:txBody>
          <a:bodyPr vert="horz" lIns="91440" tIns="45720" rIns="91440" bIns="45720" rtlCol="0" anchor="t">
            <a:normAutofit/>
          </a:bodyPr>
          <a:lstStyle/>
          <a:p>
            <a:pPr marR="0" lvl="0" algn="ctr" fontAlgn="auto">
              <a:lnSpc>
                <a:spcPct val="90000"/>
              </a:lnSpc>
              <a:spcBef>
                <a:spcPts val="0"/>
              </a:spcBef>
              <a:spcAft>
                <a:spcPts val="600"/>
              </a:spcAft>
              <a:buClrTx/>
              <a:buSzTx/>
              <a:tabLst/>
              <a:defRPr/>
            </a:pPr>
            <a:endParaRPr kumimoji="0" lang="en-US" sz="1400" b="1" i="0" u="none" strike="noStrike" cap="none" spc="0" normalizeH="0" baseline="0" noProof="0" dirty="0">
              <a:ln>
                <a:noFill/>
              </a:ln>
              <a:effectLst/>
              <a:uLnTx/>
              <a:uFillTx/>
              <a:latin typeface="Community" panose="02000303040000020003" pitchFamily="2" charset="0"/>
            </a:endParaRPr>
          </a:p>
          <a:p>
            <a:pPr marR="0" lvl="0" algn="ctr" fontAlgn="auto">
              <a:lnSpc>
                <a:spcPct val="90000"/>
              </a:lnSpc>
              <a:spcBef>
                <a:spcPts val="0"/>
              </a:spcBef>
              <a:spcAft>
                <a:spcPts val="600"/>
              </a:spcAft>
              <a:buClrTx/>
              <a:buSzTx/>
              <a:tabLst/>
              <a:defRPr/>
            </a:pPr>
            <a:r>
              <a:rPr kumimoji="0" lang="en-US" sz="1400" b="1" i="0" u="none" strike="noStrike" cap="none" spc="0" normalizeH="0" baseline="0" noProof="0" dirty="0">
                <a:ln>
                  <a:noFill/>
                </a:ln>
                <a:effectLst/>
                <a:uLnTx/>
                <a:uFillTx/>
                <a:latin typeface="Community" panose="02000303040000020003" pitchFamily="2" charset="0"/>
              </a:rPr>
              <a:t>Sanity Check</a:t>
            </a:r>
          </a:p>
        </p:txBody>
      </p:sp>
      <p:sp>
        <p:nvSpPr>
          <p:cNvPr id="25" name="TextBox 24">
            <a:extLst>
              <a:ext uri="{FF2B5EF4-FFF2-40B4-BE49-F238E27FC236}">
                <a16:creationId xmlns:a16="http://schemas.microsoft.com/office/drawing/2014/main" id="{9BEB69F5-2257-9489-8F37-0457B646D5B0}"/>
              </a:ext>
            </a:extLst>
          </p:cNvPr>
          <p:cNvSpPr txBox="1"/>
          <p:nvPr/>
        </p:nvSpPr>
        <p:spPr>
          <a:xfrm>
            <a:off x="8675428" y="676983"/>
            <a:ext cx="3073114" cy="646788"/>
          </a:xfrm>
          <a:prstGeom prst="rect">
            <a:avLst/>
          </a:prstGeom>
        </p:spPr>
        <p:txBody>
          <a:bodyPr vert="horz" lIns="91440" tIns="45720" rIns="91440" bIns="45720" rtlCol="0" anchor="t">
            <a:normAutofit/>
          </a:bodyPr>
          <a:lstStyle/>
          <a:p>
            <a:pPr marR="0" lvl="0" algn="ctr" fontAlgn="auto">
              <a:lnSpc>
                <a:spcPct val="90000"/>
              </a:lnSpc>
              <a:spcBef>
                <a:spcPts val="0"/>
              </a:spcBef>
              <a:spcAft>
                <a:spcPts val="600"/>
              </a:spcAft>
              <a:buClrTx/>
              <a:buSzTx/>
              <a:tabLst/>
              <a:defRPr/>
            </a:pPr>
            <a:endParaRPr lang="en-US" sz="1400" b="1" dirty="0">
              <a:latin typeface="Community" panose="02000303040000020003" pitchFamily="2" charset="0"/>
            </a:endParaRPr>
          </a:p>
          <a:p>
            <a:pPr marR="0" lvl="0" algn="ctr" fontAlgn="auto">
              <a:lnSpc>
                <a:spcPct val="90000"/>
              </a:lnSpc>
              <a:spcBef>
                <a:spcPts val="0"/>
              </a:spcBef>
              <a:spcAft>
                <a:spcPts val="600"/>
              </a:spcAft>
              <a:buClrTx/>
              <a:buSzTx/>
              <a:tabLst/>
              <a:defRPr/>
            </a:pPr>
            <a:r>
              <a:rPr lang="en-US" sz="1400" b="1" dirty="0">
                <a:latin typeface="Community" panose="02000303040000020003" pitchFamily="2" charset="0"/>
              </a:rPr>
              <a:t>Value Conversion</a:t>
            </a:r>
            <a:endParaRPr kumimoji="0" lang="en-US" sz="1400" b="1" i="0" u="none" strike="noStrike" cap="none" spc="0" normalizeH="0" baseline="0" noProof="0" dirty="0">
              <a:ln>
                <a:noFill/>
              </a:ln>
              <a:effectLst/>
              <a:uLnTx/>
              <a:uFillTx/>
              <a:latin typeface="Community" panose="02000303040000020003" pitchFamily="2" charset="0"/>
            </a:endParaRPr>
          </a:p>
        </p:txBody>
      </p:sp>
      <p:sp>
        <p:nvSpPr>
          <p:cNvPr id="26" name="TextBox 25">
            <a:extLst>
              <a:ext uri="{FF2B5EF4-FFF2-40B4-BE49-F238E27FC236}">
                <a16:creationId xmlns:a16="http://schemas.microsoft.com/office/drawing/2014/main" id="{CF5E9F80-E7DF-6A63-5A21-E83254812817}"/>
              </a:ext>
            </a:extLst>
          </p:cNvPr>
          <p:cNvSpPr txBox="1"/>
          <p:nvPr/>
        </p:nvSpPr>
        <p:spPr>
          <a:xfrm>
            <a:off x="5258472" y="5487199"/>
            <a:ext cx="3073114" cy="1046707"/>
          </a:xfrm>
          <a:prstGeom prst="rect">
            <a:avLst/>
          </a:prstGeom>
        </p:spPr>
        <p:txBody>
          <a:bodyPr vert="horz" lIns="91440" tIns="45720" rIns="91440" bIns="45720" rtlCol="0" anchor="t">
            <a:normAutofit fontScale="92500"/>
          </a:bodyPr>
          <a:lstStyle/>
          <a:p>
            <a:pPr marL="285750" marR="0" lvl="0" indent="-285750" fontAlgn="auto">
              <a:lnSpc>
                <a:spcPct val="90000"/>
              </a:lnSpc>
              <a:spcBef>
                <a:spcPts val="0"/>
              </a:spcBef>
              <a:spcAft>
                <a:spcPts val="600"/>
              </a:spcAft>
              <a:buClrTx/>
              <a:buSzTx/>
              <a:buFont typeface="Arial" panose="020B0604020202020204" pitchFamily="34" charset="0"/>
              <a:buChar char="•"/>
              <a:tabLst/>
              <a:defRPr/>
            </a:pPr>
            <a:r>
              <a:rPr kumimoji="0" lang="en-US" sz="1400" b="0" i="0" u="none" strike="noStrike" cap="none" spc="0" normalizeH="0" baseline="0" noProof="0" dirty="0">
                <a:ln>
                  <a:noFill/>
                </a:ln>
                <a:effectLst/>
                <a:uLnTx/>
                <a:uFillTx/>
                <a:latin typeface="Community" panose="02000303040000020003" pitchFamily="2" charset="0"/>
              </a:rPr>
              <a:t>Quick check reveals the data types that were read wrongly during the file load.</a:t>
            </a:r>
          </a:p>
          <a:p>
            <a:pPr marL="285750" marR="0" lvl="0" indent="-285750" fontAlgn="auto">
              <a:lnSpc>
                <a:spcPct val="90000"/>
              </a:lnSpc>
              <a:spcBef>
                <a:spcPts val="0"/>
              </a:spcBef>
              <a:spcAft>
                <a:spcPts val="600"/>
              </a:spcAft>
              <a:buClrTx/>
              <a:buSzTx/>
              <a:buFont typeface="Arial" panose="020B0604020202020204" pitchFamily="34" charset="0"/>
              <a:buChar char="•"/>
              <a:tabLst/>
              <a:defRPr/>
            </a:pPr>
            <a:r>
              <a:rPr lang="en-US" sz="1400" dirty="0">
                <a:latin typeface="Community" panose="02000303040000020003" pitchFamily="2" charset="0"/>
              </a:rPr>
              <a:t>These data types were separately treated.</a:t>
            </a:r>
            <a:endParaRPr kumimoji="0" lang="en-US" sz="1400" b="0" i="0" u="none" strike="noStrike" cap="none" spc="0" normalizeH="0" baseline="0" noProof="0" dirty="0">
              <a:ln>
                <a:noFill/>
              </a:ln>
              <a:effectLst/>
              <a:uLnTx/>
              <a:uFillTx/>
              <a:latin typeface="Community" panose="02000303040000020003" pitchFamily="2" charset="0"/>
            </a:endParaRPr>
          </a:p>
          <a:p>
            <a:pPr marR="0" lvl="0" algn="ctr" fontAlgn="auto">
              <a:lnSpc>
                <a:spcPct val="90000"/>
              </a:lnSpc>
              <a:spcBef>
                <a:spcPts val="0"/>
              </a:spcBef>
              <a:spcAft>
                <a:spcPts val="600"/>
              </a:spcAft>
              <a:buClrTx/>
              <a:buSzTx/>
              <a:tabLst/>
              <a:defRPr/>
            </a:pPr>
            <a:endParaRPr kumimoji="0" lang="en-US" sz="1400" b="0" i="0" u="none" strike="noStrike" cap="none" spc="0" normalizeH="0" baseline="0" noProof="0" dirty="0">
              <a:ln>
                <a:noFill/>
              </a:ln>
              <a:effectLst/>
              <a:uLnTx/>
              <a:uFillTx/>
              <a:latin typeface="Community" panose="02000303040000020003" pitchFamily="2" charset="0"/>
            </a:endParaRPr>
          </a:p>
        </p:txBody>
      </p:sp>
      <p:sp>
        <p:nvSpPr>
          <p:cNvPr id="27" name="TextBox 26">
            <a:extLst>
              <a:ext uri="{FF2B5EF4-FFF2-40B4-BE49-F238E27FC236}">
                <a16:creationId xmlns:a16="http://schemas.microsoft.com/office/drawing/2014/main" id="{3BF1708E-AA4F-ADF9-DD4D-E365F2036C8B}"/>
              </a:ext>
            </a:extLst>
          </p:cNvPr>
          <p:cNvSpPr txBox="1"/>
          <p:nvPr/>
        </p:nvSpPr>
        <p:spPr>
          <a:xfrm>
            <a:off x="9035973" y="5487199"/>
            <a:ext cx="3073114" cy="1046707"/>
          </a:xfrm>
          <a:prstGeom prst="rect">
            <a:avLst/>
          </a:prstGeom>
        </p:spPr>
        <p:txBody>
          <a:bodyPr vert="horz" lIns="91440" tIns="45720" rIns="91440" bIns="45720" rtlCol="0" anchor="t">
            <a:normAutofit/>
          </a:bodyPr>
          <a:lstStyle/>
          <a:p>
            <a:pPr marL="285750" marR="0" lvl="0" indent="-285750" fontAlgn="auto">
              <a:lnSpc>
                <a:spcPct val="90000"/>
              </a:lnSpc>
              <a:spcBef>
                <a:spcPts val="0"/>
              </a:spcBef>
              <a:spcAft>
                <a:spcPts val="600"/>
              </a:spcAft>
              <a:buClrTx/>
              <a:buSzTx/>
              <a:buFont typeface="Arial" panose="020B0604020202020204" pitchFamily="34" charset="0"/>
              <a:buChar char="•"/>
              <a:tabLst/>
              <a:defRPr/>
            </a:pPr>
            <a:r>
              <a:rPr kumimoji="0" lang="en-US" sz="1400" b="0" i="0" u="none" strike="noStrike" cap="none" spc="0" normalizeH="0" baseline="0" noProof="0" dirty="0">
                <a:ln>
                  <a:noFill/>
                </a:ln>
                <a:effectLst/>
                <a:uLnTx/>
                <a:uFillTx/>
                <a:latin typeface="Community" panose="02000303040000020003" pitchFamily="2" charset="0"/>
              </a:rPr>
              <a:t>The datatypes were corrected to maintain a cohesive data structure.</a:t>
            </a:r>
          </a:p>
        </p:txBody>
      </p:sp>
      <p:pic>
        <p:nvPicPr>
          <p:cNvPr id="3" name="Picture 2" descr="Table&#10;&#10;Description automatically generated">
            <a:extLst>
              <a:ext uri="{FF2B5EF4-FFF2-40B4-BE49-F238E27FC236}">
                <a16:creationId xmlns:a16="http://schemas.microsoft.com/office/drawing/2014/main" id="{B9D4013A-D232-0A36-7C3E-AC93BC559966}"/>
              </a:ext>
            </a:extLst>
          </p:cNvPr>
          <p:cNvPicPr>
            <a:picLocks noChangeAspect="1"/>
          </p:cNvPicPr>
          <p:nvPr/>
        </p:nvPicPr>
        <p:blipFill rotWithShape="1">
          <a:blip r:embed="rId3">
            <a:clrChange>
              <a:clrFrom>
                <a:srgbClr val="FFFFFF"/>
              </a:clrFrom>
              <a:clrTo>
                <a:srgbClr val="FFFFFF">
                  <a:alpha val="0"/>
                </a:srgbClr>
              </a:clrTo>
            </a:clrChange>
          </a:blip>
          <a:srcRect l="9137" r="29114"/>
          <a:stretch/>
        </p:blipFill>
        <p:spPr>
          <a:xfrm>
            <a:off x="5258472" y="1522882"/>
            <a:ext cx="3183038" cy="3297162"/>
          </a:xfrm>
          <a:prstGeom prst="rect">
            <a:avLst/>
          </a:prstGeom>
        </p:spPr>
      </p:pic>
      <p:pic>
        <p:nvPicPr>
          <p:cNvPr id="5" name="Picture 4">
            <a:extLst>
              <a:ext uri="{FF2B5EF4-FFF2-40B4-BE49-F238E27FC236}">
                <a16:creationId xmlns:a16="http://schemas.microsoft.com/office/drawing/2014/main" id="{F93C0281-C3D7-A68B-6321-44924AF76802}"/>
              </a:ext>
            </a:extLst>
          </p:cNvPr>
          <p:cNvPicPr>
            <a:picLocks noChangeAspect="1"/>
          </p:cNvPicPr>
          <p:nvPr/>
        </p:nvPicPr>
        <p:blipFill rotWithShape="1">
          <a:blip r:embed="rId4"/>
          <a:srcRect l="7083" t="4242" r="36997" b="-1"/>
          <a:stretch/>
        </p:blipFill>
        <p:spPr>
          <a:xfrm>
            <a:off x="9032859" y="2095017"/>
            <a:ext cx="2968405" cy="522651"/>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D4983D32-44A8-A7D9-46AE-AC1DA5C1053E}"/>
              </a:ext>
            </a:extLst>
          </p:cNvPr>
          <p:cNvPicPr>
            <a:picLocks noChangeAspect="1"/>
          </p:cNvPicPr>
          <p:nvPr/>
        </p:nvPicPr>
        <p:blipFill rotWithShape="1">
          <a:blip r:embed="rId5">
            <a:clrChange>
              <a:clrFrom>
                <a:srgbClr val="FFFFFF"/>
              </a:clrFrom>
              <a:clrTo>
                <a:srgbClr val="FFFFFF">
                  <a:alpha val="0"/>
                </a:srgbClr>
              </a:clrTo>
            </a:clrChange>
          </a:blip>
          <a:srcRect l="3498" r="36665"/>
          <a:stretch/>
        </p:blipFill>
        <p:spPr>
          <a:xfrm>
            <a:off x="9135991" y="3322361"/>
            <a:ext cx="2762143" cy="609267"/>
          </a:xfrm>
          <a:prstGeom prst="rect">
            <a:avLst/>
          </a:prstGeom>
        </p:spPr>
      </p:pic>
    </p:spTree>
    <p:extLst>
      <p:ext uri="{BB962C8B-B14F-4D97-AF65-F5344CB8AC3E}">
        <p14:creationId xmlns:p14="http://schemas.microsoft.com/office/powerpoint/2010/main" val="1473798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FA595E-62D3-C467-91AB-B88C02D7D906}"/>
              </a:ext>
            </a:extLst>
          </p:cNvPr>
          <p:cNvSpPr/>
          <p:nvPr/>
        </p:nvSpPr>
        <p:spPr>
          <a:xfrm>
            <a:off x="-358815" y="-208344"/>
            <a:ext cx="5393802" cy="725732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D184418-BD78-AC03-D7FC-A16AF557125C}"/>
              </a:ext>
            </a:extLst>
          </p:cNvPr>
          <p:cNvSpPr txBox="1"/>
          <p:nvPr/>
        </p:nvSpPr>
        <p:spPr>
          <a:xfrm>
            <a:off x="591013" y="1018572"/>
            <a:ext cx="3438144" cy="2152891"/>
          </a:xfrm>
          <a:prstGeom prst="rect">
            <a:avLst/>
          </a:prstGeom>
        </p:spPr>
        <p:txBody>
          <a:bodyPr vert="horz" lIns="91440" tIns="45720" rIns="91440" bIns="45720" rtlCol="0" anchor="b">
            <a:normAutofit lnSpcReduction="10000"/>
          </a:bodyPr>
          <a:lstStyle/>
          <a:p>
            <a:pPr marL="0" marR="0" lvl="0" indent="0" fontAlgn="auto">
              <a:lnSpc>
                <a:spcPct val="90000"/>
              </a:lnSpc>
              <a:spcBef>
                <a:spcPct val="0"/>
              </a:spcBef>
              <a:spcAft>
                <a:spcPts val="600"/>
              </a:spcAft>
              <a:buClrTx/>
              <a:buSzTx/>
              <a:tabLst/>
              <a:defRPr/>
            </a:pPr>
            <a:r>
              <a:rPr kumimoji="0" lang="en-US" sz="3600" b="0" i="0" u="sng" strike="noStrike" cap="none" spc="0" normalizeH="0" baseline="0" noProof="0" dirty="0">
                <a:ln>
                  <a:noFill/>
                </a:ln>
                <a:effectLst/>
                <a:uLnTx/>
                <a:uFillTx/>
                <a:latin typeface="Community" panose="02000303040000020003" pitchFamily="2" charset="0"/>
                <a:ea typeface="+mj-ea"/>
                <a:cs typeface="+mj-cs"/>
              </a:rPr>
              <a:t>Data Deep-dive </a:t>
            </a:r>
          </a:p>
          <a:p>
            <a:pPr marL="0" marR="0" lvl="0" indent="0" fontAlgn="auto">
              <a:lnSpc>
                <a:spcPct val="90000"/>
              </a:lnSpc>
              <a:spcBef>
                <a:spcPct val="0"/>
              </a:spcBef>
              <a:spcAft>
                <a:spcPts val="600"/>
              </a:spcAft>
              <a:buClrTx/>
              <a:buSzTx/>
              <a:tabLst/>
              <a:defRPr/>
            </a:pPr>
            <a:r>
              <a:rPr kumimoji="0" lang="en-US" sz="3600" b="0" i="0" u="sng" strike="noStrike" cap="none" spc="0" normalizeH="0" baseline="0" noProof="0" dirty="0">
                <a:ln>
                  <a:noFill/>
                </a:ln>
                <a:effectLst/>
                <a:uLnTx/>
                <a:uFillTx/>
                <a:latin typeface="Community" panose="02000303040000020003" pitchFamily="2" charset="0"/>
                <a:ea typeface="+mj-ea"/>
                <a:cs typeface="+mj-cs"/>
              </a:rPr>
              <a:t>        </a:t>
            </a:r>
          </a:p>
          <a:p>
            <a:pPr marL="0" marR="0" lvl="0" indent="0" fontAlgn="auto">
              <a:lnSpc>
                <a:spcPct val="90000"/>
              </a:lnSpc>
              <a:spcBef>
                <a:spcPct val="0"/>
              </a:spcBef>
              <a:spcAft>
                <a:spcPts val="600"/>
              </a:spcAft>
              <a:buClrTx/>
              <a:buSzTx/>
              <a:tabLst/>
              <a:defRPr/>
            </a:pPr>
            <a:r>
              <a:rPr lang="en-US" dirty="0">
                <a:latin typeface="Community" panose="02000303040000020003" pitchFamily="2" charset="0"/>
                <a:ea typeface="+mj-ea"/>
                <a:cs typeface="+mj-cs"/>
              </a:rPr>
              <a:t>the file provided ‘</a:t>
            </a:r>
            <a:r>
              <a:rPr lang="en-US" dirty="0" err="1">
                <a:latin typeface="Community" panose="02000303040000020003" pitchFamily="2" charset="0"/>
                <a:ea typeface="+mj-ea"/>
                <a:cs typeface="+mj-cs"/>
              </a:rPr>
              <a:t>loan.csv</a:t>
            </a:r>
            <a:r>
              <a:rPr lang="en-US" dirty="0">
                <a:latin typeface="Community" panose="02000303040000020003" pitchFamily="2" charset="0"/>
                <a:ea typeface="+mj-ea"/>
                <a:cs typeface="+mj-cs"/>
              </a:rPr>
              <a:t>’ had:</a:t>
            </a:r>
          </a:p>
          <a:p>
            <a:pPr lvl="1">
              <a:lnSpc>
                <a:spcPct val="90000"/>
              </a:lnSpc>
              <a:spcBef>
                <a:spcPct val="0"/>
              </a:spcBef>
              <a:spcAft>
                <a:spcPts val="600"/>
              </a:spcAft>
              <a:defRPr/>
            </a:pPr>
            <a:r>
              <a:rPr lang="en-US" dirty="0">
                <a:latin typeface="Community" panose="02000303040000020003" pitchFamily="2" charset="0"/>
                <a:ea typeface="+mj-ea"/>
                <a:cs typeface="+mj-cs"/>
              </a:rPr>
              <a:t>1. 111 Columns</a:t>
            </a:r>
          </a:p>
          <a:p>
            <a:pPr lvl="1">
              <a:lnSpc>
                <a:spcPct val="90000"/>
              </a:lnSpc>
              <a:spcBef>
                <a:spcPct val="0"/>
              </a:spcBef>
              <a:spcAft>
                <a:spcPts val="600"/>
              </a:spcAft>
              <a:defRPr/>
            </a:pPr>
            <a:r>
              <a:rPr kumimoji="0" lang="en-US" b="0" i="0" u="none" strike="noStrike" cap="none" spc="0" normalizeH="0" baseline="0" noProof="0" dirty="0">
                <a:ln>
                  <a:noFill/>
                </a:ln>
                <a:effectLst/>
                <a:uLnTx/>
                <a:uFillTx/>
                <a:latin typeface="Community" panose="02000303040000020003" pitchFamily="2" charset="0"/>
                <a:ea typeface="+mj-ea"/>
                <a:cs typeface="+mj-cs"/>
              </a:rPr>
              <a:t>2. 39,717 Rows</a:t>
            </a:r>
          </a:p>
          <a:p>
            <a:pPr marL="0" marR="0" lvl="0" indent="0" fontAlgn="auto">
              <a:lnSpc>
                <a:spcPct val="90000"/>
              </a:lnSpc>
              <a:spcBef>
                <a:spcPct val="0"/>
              </a:spcBef>
              <a:spcAft>
                <a:spcPts val="600"/>
              </a:spcAft>
              <a:buClrTx/>
              <a:buSzTx/>
              <a:tabLst/>
              <a:defRPr/>
            </a:pPr>
            <a:endParaRPr kumimoji="0" lang="en-US" sz="1200" i="0" u="none" strike="noStrike" cap="none" spc="0" normalizeH="0" baseline="0" noProof="0" dirty="0">
              <a:ln>
                <a:noFill/>
              </a:ln>
              <a:effectLst/>
              <a:uLnTx/>
              <a:uFillTx/>
              <a:latin typeface="Community" panose="02000303040000020003" pitchFamily="2" charset="0"/>
              <a:ea typeface="+mj-ea"/>
              <a:cs typeface="+mj-cs"/>
            </a:endParaRPr>
          </a:p>
        </p:txBody>
      </p:sp>
      <p:sp>
        <p:nvSpPr>
          <p:cNvPr id="17" name="TextBox 16">
            <a:extLst>
              <a:ext uri="{FF2B5EF4-FFF2-40B4-BE49-F238E27FC236}">
                <a16:creationId xmlns:a16="http://schemas.microsoft.com/office/drawing/2014/main" id="{BDAE6C54-62CF-7284-951E-E34847878C06}"/>
              </a:ext>
            </a:extLst>
          </p:cNvPr>
          <p:cNvSpPr txBox="1"/>
          <p:nvPr/>
        </p:nvSpPr>
        <p:spPr>
          <a:xfrm>
            <a:off x="591013" y="3420319"/>
            <a:ext cx="4305840" cy="4490978"/>
          </a:xfrm>
          <a:prstGeom prst="rect">
            <a:avLst/>
          </a:prstGeom>
        </p:spPr>
        <p:txBody>
          <a:bodyPr vert="horz" lIns="91440" tIns="45720" rIns="91440" bIns="45720" rtlCol="0" anchor="t">
            <a:normAutofit/>
          </a:bodyPr>
          <a:lstStyle/>
          <a:p>
            <a:pPr marR="0" lvl="0" fontAlgn="auto">
              <a:lnSpc>
                <a:spcPct val="90000"/>
              </a:lnSpc>
              <a:spcBef>
                <a:spcPts val="0"/>
              </a:spcBef>
              <a:spcAft>
                <a:spcPts val="600"/>
              </a:spcAft>
              <a:buClrTx/>
              <a:buSzTx/>
              <a:tabLst/>
              <a:defRPr/>
            </a:pPr>
            <a:r>
              <a:rPr kumimoji="0" lang="en-US" b="0" i="0" u="none" strike="noStrike" cap="none" spc="0" normalizeH="0" baseline="0" noProof="0" dirty="0">
                <a:ln>
                  <a:noFill/>
                </a:ln>
                <a:effectLst/>
                <a:uLnTx/>
                <a:uFillTx/>
                <a:latin typeface="Community" panose="02000303040000020003" pitchFamily="2" charset="0"/>
              </a:rPr>
              <a:t>The Data was analyzed and cleaned through multiple channels including but not limited to:</a:t>
            </a:r>
          </a:p>
          <a:p>
            <a:pPr marL="342900" marR="0" lvl="0" indent="-342900" fontAlgn="auto">
              <a:lnSpc>
                <a:spcPct val="90000"/>
              </a:lnSpc>
              <a:spcBef>
                <a:spcPts val="0"/>
              </a:spcBef>
              <a:spcAft>
                <a:spcPts val="600"/>
              </a:spcAft>
              <a:buClrTx/>
              <a:buSzTx/>
              <a:buAutoNum type="arabicPeriod"/>
              <a:tabLst/>
              <a:defRPr/>
            </a:pPr>
            <a:r>
              <a:rPr lang="en-US" dirty="0">
                <a:latin typeface="Community" panose="02000303040000020003" pitchFamily="2" charset="0"/>
              </a:rPr>
              <a:t>Missing value treatment.</a:t>
            </a:r>
          </a:p>
          <a:p>
            <a:pPr marL="342900" marR="0" lvl="0" indent="-342900" fontAlgn="auto">
              <a:lnSpc>
                <a:spcPct val="90000"/>
              </a:lnSpc>
              <a:spcBef>
                <a:spcPts val="0"/>
              </a:spcBef>
              <a:spcAft>
                <a:spcPts val="600"/>
              </a:spcAft>
              <a:buClrTx/>
              <a:buSzTx/>
              <a:buAutoNum type="arabicPeriod"/>
              <a:tabLst/>
              <a:defRPr/>
            </a:pPr>
            <a:r>
              <a:rPr lang="en-US" dirty="0">
                <a:latin typeface="Community" panose="02000303040000020003" pitchFamily="2" charset="0"/>
              </a:rPr>
              <a:t>Relevancy Check.</a:t>
            </a:r>
          </a:p>
          <a:p>
            <a:pPr marL="342900" marR="0" lvl="0" indent="-342900" fontAlgn="auto">
              <a:lnSpc>
                <a:spcPct val="90000"/>
              </a:lnSpc>
              <a:spcBef>
                <a:spcPts val="0"/>
              </a:spcBef>
              <a:spcAft>
                <a:spcPts val="600"/>
              </a:spcAft>
              <a:buClrTx/>
              <a:buSzTx/>
              <a:buAutoNum type="arabicPeriod"/>
              <a:tabLst/>
              <a:defRPr/>
            </a:pPr>
            <a:r>
              <a:rPr kumimoji="0" lang="en-US" b="0" i="0" u="none" strike="noStrike" cap="none" spc="0" normalizeH="0" baseline="0" noProof="0" dirty="0">
                <a:ln>
                  <a:noFill/>
                </a:ln>
                <a:effectLst/>
                <a:uLnTx/>
                <a:uFillTx/>
                <a:latin typeface="Community" panose="02000303040000020003" pitchFamily="2" charset="0"/>
              </a:rPr>
              <a:t>Sanity Check.</a:t>
            </a:r>
          </a:p>
          <a:p>
            <a:pPr marL="342900" marR="0" lvl="0" indent="-342900" fontAlgn="auto">
              <a:lnSpc>
                <a:spcPct val="90000"/>
              </a:lnSpc>
              <a:spcBef>
                <a:spcPts val="0"/>
              </a:spcBef>
              <a:spcAft>
                <a:spcPts val="600"/>
              </a:spcAft>
              <a:buClrTx/>
              <a:buSzTx/>
              <a:buAutoNum type="arabicPeriod"/>
              <a:tabLst/>
              <a:defRPr/>
            </a:pPr>
            <a:r>
              <a:rPr lang="en-US" dirty="0">
                <a:latin typeface="Community" panose="02000303040000020003" pitchFamily="2" charset="0"/>
              </a:rPr>
              <a:t>Value conversion.</a:t>
            </a:r>
          </a:p>
          <a:p>
            <a:pPr marL="342900" marR="0" lvl="0" indent="-342900" fontAlgn="auto">
              <a:lnSpc>
                <a:spcPct val="90000"/>
              </a:lnSpc>
              <a:spcBef>
                <a:spcPts val="0"/>
              </a:spcBef>
              <a:spcAft>
                <a:spcPts val="600"/>
              </a:spcAft>
              <a:buClrTx/>
              <a:buSzTx/>
              <a:buAutoNum type="arabicPeriod"/>
              <a:tabLst/>
              <a:defRPr/>
            </a:pPr>
            <a:r>
              <a:rPr kumimoji="0" lang="en-US" b="0" i="0" u="none" strike="noStrike" cap="none" spc="0" normalizeH="0" baseline="0" noProof="0" dirty="0">
                <a:ln>
                  <a:noFill/>
                </a:ln>
                <a:effectLst/>
                <a:uLnTx/>
                <a:uFillTx/>
                <a:latin typeface="Community" panose="02000303040000020003" pitchFamily="2" charset="0"/>
              </a:rPr>
              <a:t>Appending support columns.</a:t>
            </a:r>
          </a:p>
        </p:txBody>
      </p:sp>
      <p:sp>
        <p:nvSpPr>
          <p:cNvPr id="22" name="TextBox 21">
            <a:extLst>
              <a:ext uri="{FF2B5EF4-FFF2-40B4-BE49-F238E27FC236}">
                <a16:creationId xmlns:a16="http://schemas.microsoft.com/office/drawing/2014/main" id="{4E403EFD-6ACC-0248-EA02-97DCD0F8CF9F}"/>
              </a:ext>
            </a:extLst>
          </p:cNvPr>
          <p:cNvSpPr txBox="1"/>
          <p:nvPr/>
        </p:nvSpPr>
        <p:spPr>
          <a:xfrm>
            <a:off x="6666037" y="706752"/>
            <a:ext cx="3728027" cy="878979"/>
          </a:xfrm>
          <a:prstGeom prst="rect">
            <a:avLst/>
          </a:prstGeom>
        </p:spPr>
        <p:txBody>
          <a:bodyPr vert="horz" lIns="91440" tIns="45720" rIns="91440" bIns="45720" rtlCol="0" anchor="t">
            <a:normAutofit/>
          </a:bodyPr>
          <a:lstStyle/>
          <a:p>
            <a:pPr marR="0" lvl="0" algn="ctr" fontAlgn="auto">
              <a:lnSpc>
                <a:spcPct val="90000"/>
              </a:lnSpc>
              <a:spcBef>
                <a:spcPts val="0"/>
              </a:spcBef>
              <a:spcAft>
                <a:spcPts val="600"/>
              </a:spcAft>
              <a:buClrTx/>
              <a:buSzTx/>
              <a:tabLst/>
              <a:defRPr/>
            </a:pPr>
            <a:endParaRPr kumimoji="0" lang="en-US" sz="1600" b="1" i="0" u="none" strike="noStrike" cap="none" spc="0" normalizeH="0" baseline="0" noProof="0" dirty="0">
              <a:ln>
                <a:noFill/>
              </a:ln>
              <a:effectLst/>
              <a:uLnTx/>
              <a:uFillTx/>
              <a:latin typeface="Community" panose="02000303040000020003" pitchFamily="2" charset="0"/>
            </a:endParaRPr>
          </a:p>
          <a:p>
            <a:pPr marR="0" lvl="0" algn="ctr" fontAlgn="auto">
              <a:lnSpc>
                <a:spcPct val="90000"/>
              </a:lnSpc>
              <a:spcBef>
                <a:spcPts val="0"/>
              </a:spcBef>
              <a:spcAft>
                <a:spcPts val="600"/>
              </a:spcAft>
              <a:buClrTx/>
              <a:buSzTx/>
              <a:tabLst/>
              <a:defRPr/>
            </a:pPr>
            <a:r>
              <a:rPr kumimoji="0" lang="en-US" sz="1600" b="1" i="0" u="none" strike="noStrike" cap="none" spc="0" normalizeH="0" baseline="0" noProof="0" dirty="0">
                <a:ln>
                  <a:noFill/>
                </a:ln>
                <a:effectLst/>
                <a:uLnTx/>
                <a:uFillTx/>
                <a:latin typeface="Community" panose="02000303040000020003" pitchFamily="2" charset="0"/>
              </a:rPr>
              <a:t>Support columns issue through function</a:t>
            </a:r>
          </a:p>
        </p:txBody>
      </p:sp>
      <p:sp>
        <p:nvSpPr>
          <p:cNvPr id="26" name="TextBox 25">
            <a:extLst>
              <a:ext uri="{FF2B5EF4-FFF2-40B4-BE49-F238E27FC236}">
                <a16:creationId xmlns:a16="http://schemas.microsoft.com/office/drawing/2014/main" id="{CF5E9F80-E7DF-6A63-5A21-E83254812817}"/>
              </a:ext>
            </a:extLst>
          </p:cNvPr>
          <p:cNvSpPr txBox="1"/>
          <p:nvPr/>
        </p:nvSpPr>
        <p:spPr>
          <a:xfrm>
            <a:off x="6993491" y="4757195"/>
            <a:ext cx="3632067" cy="1394053"/>
          </a:xfrm>
          <a:prstGeom prst="rect">
            <a:avLst/>
          </a:prstGeom>
        </p:spPr>
        <p:txBody>
          <a:bodyPr vert="horz" lIns="91440" tIns="45720" rIns="91440" bIns="45720" rtlCol="0" anchor="t">
            <a:normAutofit lnSpcReduction="10000"/>
          </a:bodyPr>
          <a:lstStyle/>
          <a:p>
            <a:pPr marL="285750" indent="-285750">
              <a:lnSpc>
                <a:spcPct val="90000"/>
              </a:lnSpc>
              <a:spcAft>
                <a:spcPts val="600"/>
              </a:spcAft>
              <a:buFont typeface="Arial" panose="020B0604020202020204" pitchFamily="34" charset="0"/>
              <a:buChar char="•"/>
              <a:defRPr/>
            </a:pPr>
            <a:r>
              <a:rPr kumimoji="0" lang="en-US" sz="1400" b="0" i="0" u="none" strike="noStrike" cap="none" spc="0" normalizeH="0" baseline="0" noProof="0" dirty="0">
                <a:ln>
                  <a:noFill/>
                </a:ln>
                <a:effectLst/>
                <a:uLnTx/>
                <a:uFillTx/>
                <a:latin typeface="Community" panose="02000303040000020003" pitchFamily="2" charset="0"/>
              </a:rPr>
              <a:t>Support columns were issued to simplify the analysis.</a:t>
            </a:r>
          </a:p>
          <a:p>
            <a:pPr marL="285750" indent="-285750">
              <a:lnSpc>
                <a:spcPct val="90000"/>
              </a:lnSpc>
              <a:spcAft>
                <a:spcPts val="600"/>
              </a:spcAft>
              <a:buFont typeface="Arial" panose="020B0604020202020204" pitchFamily="34" charset="0"/>
              <a:buChar char="•"/>
              <a:defRPr/>
            </a:pPr>
            <a:r>
              <a:rPr kumimoji="0" lang="en-US" sz="1400" b="0" i="0" u="none" strike="noStrike" cap="none" spc="0" normalizeH="0" baseline="0" noProof="0" dirty="0">
                <a:ln>
                  <a:noFill/>
                </a:ln>
                <a:effectLst/>
                <a:uLnTx/>
                <a:uFillTx/>
                <a:latin typeface="Community" panose="02000303040000020003" pitchFamily="2" charset="0"/>
              </a:rPr>
              <a:t>This helps us identify patterns and relationships between different variables that might not have been immediately obvious otherwise</a:t>
            </a:r>
          </a:p>
          <a:p>
            <a:pPr marR="0" lvl="0" algn="ctr" fontAlgn="auto">
              <a:lnSpc>
                <a:spcPct val="90000"/>
              </a:lnSpc>
              <a:spcBef>
                <a:spcPts val="0"/>
              </a:spcBef>
              <a:spcAft>
                <a:spcPts val="600"/>
              </a:spcAft>
              <a:buClrTx/>
              <a:buSzTx/>
              <a:tabLst/>
              <a:defRPr/>
            </a:pPr>
            <a:endParaRPr kumimoji="0" lang="en-US" sz="1400" b="0" i="0" u="none" strike="noStrike" cap="none" spc="0" normalizeH="0" baseline="0" noProof="0" dirty="0">
              <a:ln>
                <a:noFill/>
              </a:ln>
              <a:effectLst/>
              <a:uLnTx/>
              <a:uFillTx/>
              <a:latin typeface="Community" panose="02000303040000020003" pitchFamily="2" charset="0"/>
            </a:endParaRPr>
          </a:p>
        </p:txBody>
      </p:sp>
      <p:pic>
        <p:nvPicPr>
          <p:cNvPr id="4" name="Picture 3" descr="Text&#10;&#10;Description automatically generated">
            <a:extLst>
              <a:ext uri="{FF2B5EF4-FFF2-40B4-BE49-F238E27FC236}">
                <a16:creationId xmlns:a16="http://schemas.microsoft.com/office/drawing/2014/main" id="{B9B9A01A-CF28-6F70-D806-2363CB069E2C}"/>
              </a:ext>
            </a:extLst>
          </p:cNvPr>
          <p:cNvPicPr>
            <a:picLocks noChangeAspect="1"/>
          </p:cNvPicPr>
          <p:nvPr/>
        </p:nvPicPr>
        <p:blipFill>
          <a:blip r:embed="rId3"/>
          <a:stretch>
            <a:fillRect/>
          </a:stretch>
        </p:blipFill>
        <p:spPr>
          <a:xfrm>
            <a:off x="5787194" y="1852871"/>
            <a:ext cx="5485711" cy="2637184"/>
          </a:xfrm>
          <a:prstGeom prst="rect">
            <a:avLst/>
          </a:prstGeom>
        </p:spPr>
      </p:pic>
    </p:spTree>
    <p:extLst>
      <p:ext uri="{BB962C8B-B14F-4D97-AF65-F5344CB8AC3E}">
        <p14:creationId xmlns:p14="http://schemas.microsoft.com/office/powerpoint/2010/main" val="3830617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E3E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D5FDE0-1205-4A8A-CDAA-F8F1A9F4B8F0}"/>
              </a:ext>
            </a:extLst>
          </p:cNvPr>
          <p:cNvSpPr txBox="1"/>
          <p:nvPr/>
        </p:nvSpPr>
        <p:spPr>
          <a:xfrm>
            <a:off x="2999772" y="3000736"/>
            <a:ext cx="6192456" cy="856528"/>
          </a:xfrm>
          <a:prstGeom prst="rect">
            <a:avLst/>
          </a:prstGeom>
          <a:noFill/>
        </p:spPr>
        <p:txBody>
          <a:bodyPr wrap="none" lIns="0" tIns="0" rIns="0" bIns="0" rtlCol="0">
            <a:noAutofit/>
          </a:bodyPr>
          <a:lstStyle/>
          <a:p>
            <a:pPr algn="l"/>
            <a:r>
              <a:rPr lang="en-US" sz="5400" dirty="0">
                <a:latin typeface="Community" panose="02000303040000020003" pitchFamily="2" charset="0"/>
              </a:rPr>
              <a:t>ANALYSIS &amp; INSIGHTS</a:t>
            </a:r>
          </a:p>
        </p:txBody>
      </p:sp>
    </p:spTree>
    <p:extLst>
      <p:ext uri="{BB962C8B-B14F-4D97-AF65-F5344CB8AC3E}">
        <p14:creationId xmlns:p14="http://schemas.microsoft.com/office/powerpoint/2010/main" val="3676986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CE3E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6621E0-D41A-D2DB-6AAE-E9581F7089A6}"/>
              </a:ext>
            </a:extLst>
          </p:cNvPr>
          <p:cNvSpPr/>
          <p:nvPr/>
        </p:nvSpPr>
        <p:spPr>
          <a:xfrm>
            <a:off x="5999544" y="0"/>
            <a:ext cx="6192456"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BD5FDE0-1205-4A8A-CDAA-F8F1A9F4B8F0}"/>
              </a:ext>
            </a:extLst>
          </p:cNvPr>
          <p:cNvSpPr txBox="1"/>
          <p:nvPr/>
        </p:nvSpPr>
        <p:spPr>
          <a:xfrm>
            <a:off x="1921398" y="2572472"/>
            <a:ext cx="8484244" cy="856528"/>
          </a:xfrm>
          <a:prstGeom prst="rect">
            <a:avLst/>
          </a:prstGeom>
          <a:noFill/>
        </p:spPr>
        <p:txBody>
          <a:bodyPr wrap="none" lIns="0" tIns="0" rIns="0" bIns="0" rtlCol="0">
            <a:noAutofit/>
          </a:bodyPr>
          <a:lstStyle/>
          <a:p>
            <a:pPr algn="l"/>
            <a:r>
              <a:rPr lang="en-US" sz="5400" dirty="0">
                <a:latin typeface="Community" panose="02000303040000020003" pitchFamily="2" charset="0"/>
              </a:rPr>
              <a:t>Univariate                      </a:t>
            </a:r>
            <a:r>
              <a:rPr lang="en-US" sz="5400" dirty="0">
                <a:solidFill>
                  <a:schemeClr val="bg1"/>
                </a:solidFill>
                <a:latin typeface="Community" panose="02000303040000020003" pitchFamily="2" charset="0"/>
              </a:rPr>
              <a:t>Bivariate</a:t>
            </a:r>
          </a:p>
        </p:txBody>
      </p:sp>
    </p:spTree>
    <p:extLst>
      <p:ext uri="{BB962C8B-B14F-4D97-AF65-F5344CB8AC3E}">
        <p14:creationId xmlns:p14="http://schemas.microsoft.com/office/powerpoint/2010/main" val="29346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E539E18-7CFF-23BA-1593-7F819656AB54}"/>
              </a:ext>
            </a:extLst>
          </p:cNvPr>
          <p:cNvSpPr/>
          <p:nvPr/>
        </p:nvSpPr>
        <p:spPr>
          <a:xfrm>
            <a:off x="-3773348" y="-844953"/>
            <a:ext cx="8634713" cy="8137003"/>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75000"/>
                  </a:schemeClr>
                </a:solidFill>
                <a:latin typeface="Community" panose="02000303040000020003" pitchFamily="2" charset="0"/>
              </a:rPr>
              <a:t>ANALYSIS</a:t>
            </a:r>
          </a:p>
        </p:txBody>
      </p:sp>
      <p:sp>
        <p:nvSpPr>
          <p:cNvPr id="6" name="TextBox 5">
            <a:extLst>
              <a:ext uri="{FF2B5EF4-FFF2-40B4-BE49-F238E27FC236}">
                <a16:creationId xmlns:a16="http://schemas.microsoft.com/office/drawing/2014/main" id="{CE2D090B-B3E6-1A29-F059-D61B6C45713D}"/>
              </a:ext>
            </a:extLst>
          </p:cNvPr>
          <p:cNvSpPr txBox="1"/>
          <p:nvPr/>
        </p:nvSpPr>
        <p:spPr>
          <a:xfrm>
            <a:off x="4861365" y="222812"/>
            <a:ext cx="6192456" cy="2219446"/>
          </a:xfrm>
          <a:prstGeom prst="rect">
            <a:avLst/>
          </a:prstGeom>
          <a:noFill/>
        </p:spPr>
        <p:txBody>
          <a:bodyPr wrap="none" lIns="0" tIns="0" rIns="0" bIns="0" rtlCol="0">
            <a:noAutofit/>
          </a:bodyPr>
          <a:lstStyle/>
          <a:p>
            <a:pPr algn="l"/>
            <a:r>
              <a:rPr lang="en-US" sz="5400" dirty="0">
                <a:latin typeface="Community" panose="02000303040000020003" pitchFamily="2" charset="0"/>
              </a:rPr>
              <a:t>Univariate</a:t>
            </a:r>
          </a:p>
          <a:p>
            <a:r>
              <a:rPr lang="en-US" sz="1200" dirty="0">
                <a:latin typeface="Community" panose="02000303040000020003" pitchFamily="2" charset="0"/>
              </a:rPr>
              <a:t>(useful for summarizing a large amount of data and for understanding basic attributes of the data)</a:t>
            </a:r>
          </a:p>
        </p:txBody>
      </p:sp>
    </p:spTree>
    <p:extLst>
      <p:ext uri="{BB962C8B-B14F-4D97-AF65-F5344CB8AC3E}">
        <p14:creationId xmlns:p14="http://schemas.microsoft.com/office/powerpoint/2010/main" val="36975538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E539E18-7CFF-23BA-1593-7F819656AB54}"/>
              </a:ext>
            </a:extLst>
          </p:cNvPr>
          <p:cNvSpPr/>
          <p:nvPr/>
        </p:nvSpPr>
        <p:spPr>
          <a:xfrm>
            <a:off x="-3773348" y="-844953"/>
            <a:ext cx="8634713" cy="8137003"/>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75000"/>
                  </a:schemeClr>
                </a:solidFill>
                <a:latin typeface="Community" panose="02000303040000020003" pitchFamily="2" charset="0"/>
              </a:rPr>
              <a:t>ANALYSIS</a:t>
            </a:r>
          </a:p>
        </p:txBody>
      </p:sp>
      <p:sp>
        <p:nvSpPr>
          <p:cNvPr id="6" name="TextBox 5">
            <a:extLst>
              <a:ext uri="{FF2B5EF4-FFF2-40B4-BE49-F238E27FC236}">
                <a16:creationId xmlns:a16="http://schemas.microsoft.com/office/drawing/2014/main" id="{CE2D090B-B3E6-1A29-F059-D61B6C45713D}"/>
              </a:ext>
            </a:extLst>
          </p:cNvPr>
          <p:cNvSpPr txBox="1"/>
          <p:nvPr/>
        </p:nvSpPr>
        <p:spPr>
          <a:xfrm>
            <a:off x="4861365" y="222812"/>
            <a:ext cx="6192456" cy="2219446"/>
          </a:xfrm>
          <a:prstGeom prst="rect">
            <a:avLst/>
          </a:prstGeom>
          <a:noFill/>
        </p:spPr>
        <p:txBody>
          <a:bodyPr wrap="none" lIns="0" tIns="0" rIns="0" bIns="0" rtlCol="0">
            <a:noAutofit/>
          </a:bodyPr>
          <a:lstStyle/>
          <a:p>
            <a:pPr algn="l"/>
            <a:r>
              <a:rPr lang="en-US" sz="5400" dirty="0">
                <a:latin typeface="Community" panose="02000303040000020003" pitchFamily="2" charset="0"/>
              </a:rPr>
              <a:t>Univariate</a:t>
            </a:r>
          </a:p>
          <a:p>
            <a:r>
              <a:rPr lang="en-US" sz="1200" dirty="0">
                <a:latin typeface="Community" panose="02000303040000020003" pitchFamily="2" charset="0"/>
              </a:rPr>
              <a:t>(useful for summarizing a large amount of data and for understanding basic attributes of the data)</a:t>
            </a:r>
          </a:p>
        </p:txBody>
      </p:sp>
    </p:spTree>
    <p:extLst>
      <p:ext uri="{BB962C8B-B14F-4D97-AF65-F5344CB8AC3E}">
        <p14:creationId xmlns:p14="http://schemas.microsoft.com/office/powerpoint/2010/main" val="1932793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TIS">
  <a:themeElements>
    <a:clrScheme name="OTIS">
      <a:dk1>
        <a:srgbClr val="3C4345"/>
      </a:dk1>
      <a:lt1>
        <a:srgbClr val="FDFAF5"/>
      </a:lt1>
      <a:dk2>
        <a:srgbClr val="B24020"/>
      </a:dk2>
      <a:lt2>
        <a:srgbClr val="0A66C2"/>
      </a:lt2>
      <a:accent1>
        <a:srgbClr val="44712E"/>
      </a:accent1>
      <a:accent2>
        <a:srgbClr val="915907"/>
      </a:accent2>
      <a:accent3>
        <a:srgbClr val="004183"/>
      </a:accent3>
      <a:accent4>
        <a:srgbClr val="E7A33E"/>
      </a:accent4>
      <a:accent5>
        <a:srgbClr val="7E8F1D"/>
      </a:accent5>
      <a:accent6>
        <a:srgbClr val="5B696B"/>
      </a:accent6>
      <a:hlink>
        <a:srgbClr val="004183"/>
      </a:hlink>
      <a:folHlink>
        <a:srgbClr val="5B696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dirty="0" smtClean="0">
            <a:latin typeface="LKN Sans" panose="02000503040000020003" pitchFamily="2" charset="0"/>
          </a:defRPr>
        </a:defPPr>
      </a:lstStyle>
    </a:txDef>
  </a:objectDefaults>
  <a:extraClrSchemeLst/>
  <a:extLst>
    <a:ext uri="{05A4C25C-085E-4340-85A3-A5531E510DB2}">
      <thm15:themeFamily xmlns:thm15="http://schemas.microsoft.com/office/thememl/2012/main" name="Presentation2" id="{5EE284F0-6082-3941-9DD8-3E83EB601D40}" vid="{8835E87A-4773-6945-9E9A-9AF05F2EBF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47</TotalTime>
  <Words>2770</Words>
  <Application>Microsoft Macintosh PowerPoint</Application>
  <PresentationFormat>Widescreen</PresentationFormat>
  <Paragraphs>237</Paragraphs>
  <Slides>14</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Arial</vt:lpstr>
      <vt:lpstr>Calibri</vt:lpstr>
      <vt:lpstr>Calibri Light</vt:lpstr>
      <vt:lpstr>Community</vt:lpstr>
      <vt:lpstr>Community Light</vt:lpstr>
      <vt:lpstr>Community Semibold</vt:lpstr>
      <vt:lpstr>LKN Sans</vt:lpstr>
      <vt:lpstr>LKN Sans Light</vt:lpstr>
      <vt:lpstr>Söhne</vt:lpstr>
      <vt:lpstr>Source Sans Pro</vt:lpstr>
      <vt:lpstr>Office Theme</vt:lpstr>
      <vt:lpstr>3_OTIS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Sinha</dc:creator>
  <cp:lastModifiedBy>Abhinav Sinha</cp:lastModifiedBy>
  <cp:revision>6</cp:revision>
  <dcterms:created xsi:type="dcterms:W3CDTF">2023-04-05T12:19:10Z</dcterms:created>
  <dcterms:modified xsi:type="dcterms:W3CDTF">2023-04-05T13:06:55Z</dcterms:modified>
</cp:coreProperties>
</file>