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97FB6-A59B-4174-A861-F91B30A340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902650-39A7-4B83-A439-6DC6FE967413}">
      <dgm:prSet/>
      <dgm:spPr/>
      <dgm:t>
        <a:bodyPr/>
        <a:lstStyle/>
        <a:p>
          <a:pPr rtl="0"/>
          <a:r>
            <a:rPr lang="en-US" b="1" dirty="0"/>
            <a:t>CAB BOOKING SYSTEM</a:t>
          </a:r>
        </a:p>
      </dgm:t>
    </dgm:pt>
    <dgm:pt modelId="{1731E85D-DC07-4B5C-A952-28C9FCC0ACC0}" type="parTrans" cxnId="{AA210DC7-4B69-41F7-814D-2225420E0992}">
      <dgm:prSet/>
      <dgm:spPr/>
      <dgm:t>
        <a:bodyPr/>
        <a:lstStyle/>
        <a:p>
          <a:endParaRPr lang="en-US"/>
        </a:p>
      </dgm:t>
    </dgm:pt>
    <dgm:pt modelId="{3E0B1633-706C-4359-99AB-4222BF910DF5}" type="sibTrans" cxnId="{AA210DC7-4B69-41F7-814D-2225420E0992}">
      <dgm:prSet/>
      <dgm:spPr/>
      <dgm:t>
        <a:bodyPr/>
        <a:lstStyle/>
        <a:p>
          <a:endParaRPr lang="en-US"/>
        </a:p>
      </dgm:t>
    </dgm:pt>
    <dgm:pt modelId="{41A6A63A-69FD-4E1B-B231-E73AB085FE01}" type="pres">
      <dgm:prSet presAssocID="{10A97FB6-A59B-4174-A861-F91B30A340AC}" presName="linear" presStyleCnt="0">
        <dgm:presLayoutVars>
          <dgm:animLvl val="lvl"/>
          <dgm:resizeHandles val="exact"/>
        </dgm:presLayoutVars>
      </dgm:prSet>
      <dgm:spPr/>
    </dgm:pt>
    <dgm:pt modelId="{2BBD21D1-AB69-4340-85E5-5C44E21B2C01}" type="pres">
      <dgm:prSet presAssocID="{F0902650-39A7-4B83-A439-6DC6FE96741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3D0B6A-12EE-47E0-9DD9-386515671771}" type="presOf" srcId="{10A97FB6-A59B-4174-A861-F91B30A340AC}" destId="{41A6A63A-69FD-4E1B-B231-E73AB085FE01}" srcOrd="0" destOrd="0" presId="urn:microsoft.com/office/officeart/2005/8/layout/vList2"/>
    <dgm:cxn modelId="{EC6F5BB4-330D-4473-8A40-5480ADC66A2E}" type="presOf" srcId="{F0902650-39A7-4B83-A439-6DC6FE967413}" destId="{2BBD21D1-AB69-4340-85E5-5C44E21B2C01}" srcOrd="0" destOrd="0" presId="urn:microsoft.com/office/officeart/2005/8/layout/vList2"/>
    <dgm:cxn modelId="{AA210DC7-4B69-41F7-814D-2225420E0992}" srcId="{10A97FB6-A59B-4174-A861-F91B30A340AC}" destId="{F0902650-39A7-4B83-A439-6DC6FE967413}" srcOrd="0" destOrd="0" parTransId="{1731E85D-DC07-4B5C-A952-28C9FCC0ACC0}" sibTransId="{3E0B1633-706C-4359-99AB-4222BF910DF5}"/>
    <dgm:cxn modelId="{35A6F26E-7F3A-40A9-A889-047CF36AD7C2}" type="presParOf" srcId="{41A6A63A-69FD-4E1B-B231-E73AB085FE01}" destId="{2BBD21D1-AB69-4340-85E5-5C44E21B2C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76945-F68E-415F-9747-2DE2E19D7D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24D405-6152-418E-8A3E-3F46D20976F4}">
      <dgm:prSet/>
      <dgm:spPr/>
      <dgm:t>
        <a:bodyPr/>
        <a:lstStyle/>
        <a:p>
          <a:pPr rtl="0"/>
          <a:r>
            <a:rPr lang="en-US" b="1" dirty="0"/>
            <a:t>Implementation of program</a:t>
          </a:r>
        </a:p>
      </dgm:t>
    </dgm:pt>
    <dgm:pt modelId="{360A1AFE-C810-4E02-BF43-B5375B1AF360}" type="parTrans" cxnId="{199CDAC8-E5EB-4ED6-B169-606C23C7899A}">
      <dgm:prSet/>
      <dgm:spPr/>
      <dgm:t>
        <a:bodyPr/>
        <a:lstStyle/>
        <a:p>
          <a:endParaRPr lang="en-US"/>
        </a:p>
      </dgm:t>
    </dgm:pt>
    <dgm:pt modelId="{6BF8102A-0DD0-4A93-9929-2505E172B4C9}" type="sibTrans" cxnId="{199CDAC8-E5EB-4ED6-B169-606C23C7899A}">
      <dgm:prSet/>
      <dgm:spPr/>
      <dgm:t>
        <a:bodyPr/>
        <a:lstStyle/>
        <a:p>
          <a:endParaRPr lang="en-US"/>
        </a:p>
      </dgm:t>
    </dgm:pt>
    <dgm:pt modelId="{1B5DF356-13A6-420F-BD8C-BDE6B3AF2839}" type="pres">
      <dgm:prSet presAssocID="{23B76945-F68E-415F-9747-2DE2E19D7DAF}" presName="linear" presStyleCnt="0">
        <dgm:presLayoutVars>
          <dgm:animLvl val="lvl"/>
          <dgm:resizeHandles val="exact"/>
        </dgm:presLayoutVars>
      </dgm:prSet>
      <dgm:spPr/>
    </dgm:pt>
    <dgm:pt modelId="{98950D1C-7310-4C86-8191-9C27A20BD7D3}" type="pres">
      <dgm:prSet presAssocID="{2024D405-6152-418E-8A3E-3F46D20976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916867-FF83-45F6-9A67-512EBC855D07}" type="presOf" srcId="{23B76945-F68E-415F-9747-2DE2E19D7DAF}" destId="{1B5DF356-13A6-420F-BD8C-BDE6B3AF2839}" srcOrd="0" destOrd="0" presId="urn:microsoft.com/office/officeart/2005/8/layout/vList2"/>
    <dgm:cxn modelId="{483C8B9C-4CD9-4788-AFD2-A8D47AB7160F}" type="presOf" srcId="{2024D405-6152-418E-8A3E-3F46D20976F4}" destId="{98950D1C-7310-4C86-8191-9C27A20BD7D3}" srcOrd="0" destOrd="0" presId="urn:microsoft.com/office/officeart/2005/8/layout/vList2"/>
    <dgm:cxn modelId="{199CDAC8-E5EB-4ED6-B169-606C23C7899A}" srcId="{23B76945-F68E-415F-9747-2DE2E19D7DAF}" destId="{2024D405-6152-418E-8A3E-3F46D20976F4}" srcOrd="0" destOrd="0" parTransId="{360A1AFE-C810-4E02-BF43-B5375B1AF360}" sibTransId="{6BF8102A-0DD0-4A93-9929-2505E172B4C9}"/>
    <dgm:cxn modelId="{463B3C55-9453-4000-BDD4-6062C3413EED}" type="presParOf" srcId="{1B5DF356-13A6-420F-BD8C-BDE6B3AF2839}" destId="{98950D1C-7310-4C86-8191-9C27A20BD7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AA155-3339-4504-8801-5DF8E3110C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8271F-D3FA-4A9A-97A4-D1138D58F157}">
      <dgm:prSet/>
      <dgm:spPr/>
      <dgm:t>
        <a:bodyPr/>
        <a:lstStyle/>
        <a:p>
          <a:pPr rtl="0"/>
          <a:r>
            <a:rPr lang="en-US" b="1" dirty="0"/>
            <a:t>ALGORITHM </a:t>
          </a:r>
        </a:p>
      </dgm:t>
    </dgm:pt>
    <dgm:pt modelId="{88962992-C1A2-44EF-9F40-EF412F8EAFCE}" type="sibTrans" cxnId="{6A991E1F-21EB-402C-878A-1F39DED998DA}">
      <dgm:prSet/>
      <dgm:spPr/>
      <dgm:t>
        <a:bodyPr/>
        <a:lstStyle/>
        <a:p>
          <a:endParaRPr lang="en-US"/>
        </a:p>
      </dgm:t>
    </dgm:pt>
    <dgm:pt modelId="{F8744BF0-911F-4CB2-A4F7-D3BCB1CA9EB6}" type="parTrans" cxnId="{6A991E1F-21EB-402C-878A-1F39DED998DA}">
      <dgm:prSet/>
      <dgm:spPr/>
      <dgm:t>
        <a:bodyPr/>
        <a:lstStyle/>
        <a:p>
          <a:endParaRPr lang="en-US"/>
        </a:p>
      </dgm:t>
    </dgm:pt>
    <dgm:pt modelId="{B5DFCEF8-9FEC-43A6-9099-837B3CB3CE2A}" type="pres">
      <dgm:prSet presAssocID="{9A3AA155-3339-4504-8801-5DF8E3110CF4}" presName="linear" presStyleCnt="0">
        <dgm:presLayoutVars>
          <dgm:animLvl val="lvl"/>
          <dgm:resizeHandles val="exact"/>
        </dgm:presLayoutVars>
      </dgm:prSet>
      <dgm:spPr/>
    </dgm:pt>
    <dgm:pt modelId="{00C396E2-905D-4BE2-940A-CE3CDCC47CA0}" type="pres">
      <dgm:prSet presAssocID="{0AA8271F-D3FA-4A9A-97A4-D1138D58F157}" presName="parentText" presStyleLbl="node1" presStyleIdx="0" presStyleCnt="1" custLinFactNeighborX="-1010" custLinFactNeighborY="-18407">
        <dgm:presLayoutVars>
          <dgm:chMax val="0"/>
          <dgm:bulletEnabled val="1"/>
        </dgm:presLayoutVars>
      </dgm:prSet>
      <dgm:spPr/>
    </dgm:pt>
  </dgm:ptLst>
  <dgm:cxnLst>
    <dgm:cxn modelId="{6A991E1F-21EB-402C-878A-1F39DED998DA}" srcId="{9A3AA155-3339-4504-8801-5DF8E3110CF4}" destId="{0AA8271F-D3FA-4A9A-97A4-D1138D58F157}" srcOrd="0" destOrd="0" parTransId="{F8744BF0-911F-4CB2-A4F7-D3BCB1CA9EB6}" sibTransId="{88962992-C1A2-44EF-9F40-EF412F8EAFCE}"/>
    <dgm:cxn modelId="{DFA45282-348F-4643-B6DE-45B4A20BD540}" type="presOf" srcId="{0AA8271F-D3FA-4A9A-97A4-D1138D58F157}" destId="{00C396E2-905D-4BE2-940A-CE3CDCC47CA0}" srcOrd="0" destOrd="0" presId="urn:microsoft.com/office/officeart/2005/8/layout/vList2"/>
    <dgm:cxn modelId="{0689DCB5-DD5D-45AB-BA9A-770F8D6CC478}" type="presOf" srcId="{9A3AA155-3339-4504-8801-5DF8E3110CF4}" destId="{B5DFCEF8-9FEC-43A6-9099-837B3CB3CE2A}" srcOrd="0" destOrd="0" presId="urn:microsoft.com/office/officeart/2005/8/layout/vList2"/>
    <dgm:cxn modelId="{F8151720-DCA5-4A29-B846-CD26DA64A467}" type="presParOf" srcId="{B5DFCEF8-9FEC-43A6-9099-837B3CB3CE2A}" destId="{00C396E2-905D-4BE2-940A-CE3CDCC47C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D21D1-AB69-4340-85E5-5C44E21B2C01}">
      <dsp:nvSpPr>
        <dsp:cNvPr id="0" name=""/>
        <dsp:cNvSpPr/>
      </dsp:nvSpPr>
      <dsp:spPr>
        <a:xfrm>
          <a:off x="0" y="2451"/>
          <a:ext cx="75438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CAB BOOKING SYSTEM</a:t>
          </a:r>
        </a:p>
      </dsp:txBody>
      <dsp:txXfrm>
        <a:off x="42151" y="44602"/>
        <a:ext cx="7459498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50D1C-7310-4C86-8191-9C27A20BD7D3}">
      <dsp:nvSpPr>
        <dsp:cNvPr id="0" name=""/>
        <dsp:cNvSpPr/>
      </dsp:nvSpPr>
      <dsp:spPr>
        <a:xfrm>
          <a:off x="0" y="328"/>
          <a:ext cx="75438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Implementation of program</a:t>
          </a:r>
        </a:p>
      </dsp:txBody>
      <dsp:txXfrm>
        <a:off x="38638" y="38966"/>
        <a:ext cx="74665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396E2-905D-4BE2-940A-CE3CDCC47CA0}">
      <dsp:nvSpPr>
        <dsp:cNvPr id="0" name=""/>
        <dsp:cNvSpPr/>
      </dsp:nvSpPr>
      <dsp:spPr>
        <a:xfrm>
          <a:off x="0" y="0"/>
          <a:ext cx="75438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ALGORITHM </a:t>
          </a:r>
        </a:p>
      </dsp:txBody>
      <dsp:txXfrm>
        <a:off x="33955" y="33955"/>
        <a:ext cx="74758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7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0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6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2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5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9FCB39-3642-403E-8A7D-B7D0FFE129C7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287AA-2B3F-44D0-8C69-0C48771A4E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5BF8842-AF2C-413E-A8B9-4333C7C1E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</a:blip>
          <a:srcRect t="13579" r="-1" b="14990"/>
          <a:stretch/>
        </p:blipFill>
        <p:spPr bwMode="auto">
          <a:xfrm>
            <a:off x="0" y="108679"/>
            <a:ext cx="12191675" cy="6477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1A092-C85C-466E-889E-0B8D1828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F6DF-A0F1-4CE4-BBE7-2BB483B2D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 </a:t>
            </a:r>
            <a:endParaRPr lang="en-IN" sz="2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2468EC-47FD-4D38-B89B-79B82D47DE5C}"/>
              </a:ext>
            </a:extLst>
          </p:cNvPr>
          <p:cNvSpPr>
            <a:spLocks noGrp="1"/>
          </p:cNvSpPr>
          <p:nvPr/>
        </p:nvSpPr>
        <p:spPr bwMode="auto">
          <a:xfrm>
            <a:off x="1504633" y="138971"/>
            <a:ext cx="63896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dirty="0"/>
              <a:t>ALGORITHM </a:t>
            </a:r>
            <a:r>
              <a:rPr lang="en-US"/>
              <a:t>DESIGN AND ANALYSIS </a:t>
            </a:r>
            <a:r>
              <a:rPr lang="en-US" dirty="0"/>
              <a:t>PROJECT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1B123D-8FE4-4305-8A26-446A187EBB69}"/>
              </a:ext>
            </a:extLst>
          </p:cNvPr>
          <p:cNvSpPr>
            <a:spLocks noGrp="1"/>
          </p:cNvSpPr>
          <p:nvPr/>
        </p:nvSpPr>
        <p:spPr bwMode="auto">
          <a:xfrm>
            <a:off x="1992313" y="2935288"/>
            <a:ext cx="6248400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b="1" u="sng" dirty="0">
                <a:solidFill>
                  <a:schemeClr val="tx1"/>
                </a:solidFill>
              </a:rPr>
              <a:t>CAB BOOKING SYSTEM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BY:-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ABHINAV GUPTA (2K19\IT\002)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ANSH KAKUSTH (2K19\IT\024)</a:t>
            </a:r>
          </a:p>
        </p:txBody>
      </p:sp>
    </p:spTree>
    <p:extLst>
      <p:ext uri="{BB962C8B-B14F-4D97-AF65-F5344CB8AC3E}">
        <p14:creationId xmlns:p14="http://schemas.microsoft.com/office/powerpoint/2010/main" val="185112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D48-5733-4C48-AB57-73E326A98A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Map adjacency matrix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0A07F3-8FC0-44D2-8A18-E9C75EFC4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901" y="1846263"/>
            <a:ext cx="6988523" cy="4430712"/>
          </a:xfrm>
        </p:spPr>
      </p:pic>
    </p:spTree>
    <p:extLst>
      <p:ext uri="{BB962C8B-B14F-4D97-AF65-F5344CB8AC3E}">
        <p14:creationId xmlns:p14="http://schemas.microsoft.com/office/powerpoint/2010/main" val="144527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C9DC1-97D3-4CAA-8D2F-944E5A01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093"/>
            <a:ext cx="12192000" cy="51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2E0EF-2315-4476-9184-A7345C78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32"/>
            <a:ext cx="12192000" cy="63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A616B-1B65-481F-B42F-A9203D37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64" y="0"/>
            <a:ext cx="6249761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4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40157-3B1F-4383-B815-15D103B7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214437"/>
            <a:ext cx="74104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85EA-55D5-43E1-ACD4-7BC7AE71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0"/>
            <a:ext cx="46291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BD73B-40FD-44A4-A6EF-C7306BF0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76362"/>
            <a:ext cx="7781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4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EED1C-6BFD-4127-B322-F7151464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83" y="0"/>
            <a:ext cx="5468233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30DBB-D0DD-44DC-8354-26AE209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700212"/>
            <a:ext cx="68008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7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98B04-FD2B-4463-8E1E-3042A294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823912"/>
            <a:ext cx="62007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122238"/>
          <a:ext cx="7543800" cy="86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sz="4000" b="1" dirty="0"/>
              <a:t>  </a:t>
            </a:r>
            <a:r>
              <a:rPr lang="en-US" sz="4000" b="1" u="sng" dirty="0"/>
              <a:t>This program will help users to book a cab of their own convenience.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494F-C89F-4D7A-939D-9AD844FE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84" y="2108200"/>
            <a:ext cx="8596668" cy="1320800"/>
          </a:xfrm>
        </p:spPr>
        <p:txBody>
          <a:bodyPr>
            <a:noAutofit/>
          </a:bodyPr>
          <a:lstStyle/>
          <a:p>
            <a:r>
              <a:rPr lang="en-US" sz="12000" dirty="0"/>
              <a:t>THANKS</a:t>
            </a: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292910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122238"/>
          <a:ext cx="7543800" cy="79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1"/>
            <a:ext cx="8229600" cy="42259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program the user will first sign up and will give</a:t>
            </a:r>
          </a:p>
          <a:p>
            <a:pPr marL="0" indent="0">
              <a:buNone/>
            </a:pPr>
            <a:r>
              <a:rPr lang="en-US" dirty="0"/>
              <a:t>     his/her details (Name ,mobile number, mail etc).Then</a:t>
            </a:r>
          </a:p>
          <a:p>
            <a:pPr marL="0" indent="0">
              <a:buNone/>
            </a:pPr>
            <a:r>
              <a:rPr lang="en-US" dirty="0"/>
              <a:t>     user will be asked to enter location and his/her desired</a:t>
            </a:r>
          </a:p>
          <a:p>
            <a:pPr marL="0" indent="0">
              <a:buNone/>
            </a:pPr>
            <a:r>
              <a:rPr lang="en-US" dirty="0"/>
              <a:t>    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will provide users with a number of cabs based</a:t>
            </a:r>
          </a:p>
          <a:p>
            <a:pPr marL="0" indent="0">
              <a:buNone/>
            </a:pPr>
            <a:r>
              <a:rPr lang="en-US" dirty="0"/>
              <a:t>     on their distance and type and will also display their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will also show minimum path or distance from</a:t>
            </a:r>
          </a:p>
          <a:p>
            <a:pPr marL="0" indent="0">
              <a:buNone/>
            </a:pPr>
            <a:r>
              <a:rPr lang="en-US" dirty="0"/>
              <a:t>     user’s location to desired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end mode of payment and reviews\ratings will be asked</a:t>
            </a:r>
          </a:p>
          <a:p>
            <a:pPr marL="0" indent="0">
              <a:buNone/>
            </a:pPr>
            <a:r>
              <a:rPr lang="en-US" dirty="0"/>
              <a:t>     from the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71910">
              <a:schemeClr val="bg2">
                <a:shade val="80000"/>
              </a:schemeClr>
            </a:gs>
            <a:gs pos="54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7A49-7507-4F6A-BC9E-61F8914513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ABOUT CAB BOOKING ONLINE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248D-2CC7-4EF7-B17E-A0D8E4F1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India- A country known for lowest car ownership across all emerging countries found a new answer to its mobility needs in 2013, when Taxi for sure launched its app based on-demand taxi program. The very same year, when Uber entered India and launched its services in Bangalore.</a:t>
            </a:r>
          </a:p>
          <a:p>
            <a:r>
              <a:rPr lang="en-US" dirty="0"/>
              <a:t>Till 2014, there were very few takers for on-demand taxis but a lot changed in 2015 when Ola rolled out a much improved and accurate app with broader coverage. Till 2014 and even early 2015, Ola`s ~20% bookings were made through laptops and desktops. India`s weak internet infrastructure and comparatively lower smartphone penetration was prime reason behind this.</a:t>
            </a:r>
          </a:p>
          <a:p>
            <a:r>
              <a:rPr lang="en-US" dirty="0"/>
              <a:t>The smartphone penetration was 6% in India in 2013 and, reached 28% by May 2019. In metro cities, the penetration reached 60%-65% by Q1-2015 and that is  when and where the revolution of on-demand taxis began in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2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D32A-0B3C-46F4-A017-5AA3D404A5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GROWTH OF ONLINE CABS IN INDIA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C6E7A0-B356-4643-BB8E-4F03434C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21163"/>
            <a:ext cx="10058400" cy="38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122238"/>
          <a:ext cx="75438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45452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endParaRPr lang="en-US" sz="18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Firstly project layout.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Then we display sign up or login.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If signup then program get details of user.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Asking user whether user wanted to book a cab , if yes then we welcome him or else print thanks and exit.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Then we ask person location and its destination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Then we print the best  route 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Then we display cab charges according to cab details which are  some distance away from user 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Then we ask the whether user want to book a cab or not ,if yes then further else exit.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later we ask for payment mode whether he wants to pay cash or online payment 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800" dirty="0"/>
              <a:t>At the end we display thanks and ask review out of 5 stars.</a:t>
            </a:r>
          </a:p>
        </p:txBody>
      </p:sp>
    </p:spTree>
    <p:extLst>
      <p:ext uri="{BB962C8B-B14F-4D97-AF65-F5344CB8AC3E}">
        <p14:creationId xmlns:p14="http://schemas.microsoft.com/office/powerpoint/2010/main" val="199744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D3280-2629-4BF5-A415-7667F6FD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9525"/>
            <a:ext cx="68865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30BF-EA58-4A27-AF76-1335FD3BF9E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DIJKSTRA 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C701-BCDE-4CB0-9BD3-009F469E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used Dijkstra algorithm in our project for finding shortest path between two points</a:t>
            </a:r>
          </a:p>
          <a:p>
            <a:pPr marL="0" indent="0">
              <a:buNone/>
            </a:pPr>
            <a:r>
              <a:rPr lang="en-US" dirty="0"/>
              <a:t>   Of the graph and print its path.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algorithm uses a greedy approach in the sense that we find the next best solution hoping that the end result is the best solution for the whole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E96A-689A-4812-8ABF-D142106C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299" y="6959"/>
            <a:ext cx="9603275" cy="104923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Our map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CCB19-28E7-4DAF-9BF5-AC4BDD12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209675"/>
            <a:ext cx="11039475" cy="4953000"/>
          </a:xfrm>
        </p:spPr>
      </p:pic>
    </p:spTree>
    <p:extLst>
      <p:ext uri="{BB962C8B-B14F-4D97-AF65-F5344CB8AC3E}">
        <p14:creationId xmlns:p14="http://schemas.microsoft.com/office/powerpoint/2010/main" val="24522161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520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 </vt:lpstr>
      <vt:lpstr>PowerPoint Presentation</vt:lpstr>
      <vt:lpstr>PowerPoint Presentation</vt:lpstr>
      <vt:lpstr>ABOUT CAB BOOKING ONLINE</vt:lpstr>
      <vt:lpstr>GROWTH OF ONLINE CABS IN INDIA</vt:lpstr>
      <vt:lpstr>PowerPoint Presentation</vt:lpstr>
      <vt:lpstr>PowerPoint Presentation</vt:lpstr>
      <vt:lpstr> DIJKSTRA  ALGORITHM </vt:lpstr>
      <vt:lpstr>Our map</vt:lpstr>
      <vt:lpstr>Map adjacency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Ansh Kakusth</dc:creator>
  <cp:lastModifiedBy>Ansh Kakusth</cp:lastModifiedBy>
  <cp:revision>25</cp:revision>
  <dcterms:created xsi:type="dcterms:W3CDTF">2020-11-02T04:17:52Z</dcterms:created>
  <dcterms:modified xsi:type="dcterms:W3CDTF">2021-05-17T17:20:58Z</dcterms:modified>
</cp:coreProperties>
</file>