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56" r:id="rId3"/>
    <p:sldId id="261" r:id="rId4"/>
    <p:sldId id="269" r:id="rId5"/>
    <p:sldId id="272" r:id="rId6"/>
    <p:sldId id="257" r:id="rId7"/>
    <p:sldId id="271" r:id="rId8"/>
    <p:sldId id="263" r:id="rId9"/>
    <p:sldId id="270" r:id="rId10"/>
    <p:sldId id="262" r:id="rId11"/>
    <p:sldId id="264" r:id="rId12"/>
    <p:sldId id="266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A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3E3AB-B427-48B1-B876-8F1B24D7BB2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56E687-C0D7-4076-B4F9-A91C79E317DF}">
      <dgm:prSet/>
      <dgm:spPr/>
      <dgm:t>
        <a:bodyPr/>
        <a:lstStyle/>
        <a:p>
          <a:r>
            <a:rPr lang="en-US" dirty="0"/>
            <a:t>Create one possible solution of sudoku puzzle.</a:t>
          </a:r>
        </a:p>
      </dgm:t>
    </dgm:pt>
    <dgm:pt modelId="{D7B9B617-F8E4-46EC-BD17-E23B5CFB7A00}" type="parTrans" cxnId="{CF5B56E8-3D1E-4F9C-8182-F4A082925AA4}">
      <dgm:prSet/>
      <dgm:spPr/>
      <dgm:t>
        <a:bodyPr/>
        <a:lstStyle/>
        <a:p>
          <a:endParaRPr lang="en-US"/>
        </a:p>
      </dgm:t>
    </dgm:pt>
    <dgm:pt modelId="{F71C2843-1A14-49A9-883D-9703BFD48AA4}" type="sibTrans" cxnId="{CF5B56E8-3D1E-4F9C-8182-F4A082925AA4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6B0A853C-C8C3-4D02-912D-D8D4AAF28D9D}">
      <dgm:prSet/>
      <dgm:spPr/>
      <dgm:t>
        <a:bodyPr/>
        <a:lstStyle/>
        <a:p>
          <a:r>
            <a:rPr lang="en-US" dirty="0"/>
            <a:t>Create question with that puzzle( solution should be unique).</a:t>
          </a:r>
        </a:p>
      </dgm:t>
    </dgm:pt>
    <dgm:pt modelId="{EC69005D-A944-4253-9260-F90AE6CAA0DA}" type="parTrans" cxnId="{A8725DE3-BE6D-44BC-8D73-3094751D0366}">
      <dgm:prSet/>
      <dgm:spPr/>
      <dgm:t>
        <a:bodyPr/>
        <a:lstStyle/>
        <a:p>
          <a:endParaRPr lang="en-US"/>
        </a:p>
      </dgm:t>
    </dgm:pt>
    <dgm:pt modelId="{FF4490E7-BABC-4B5F-BFDA-E7DDC8830FD1}" type="sibTrans" cxnId="{A8725DE3-BE6D-44BC-8D73-3094751D0366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67356E08-7DB6-49AC-893D-0D6AFAFF0142}">
      <dgm:prSet/>
      <dgm:spPr/>
      <dgm:t>
        <a:bodyPr/>
        <a:lstStyle/>
        <a:p>
          <a:r>
            <a:rPr lang="en-US" dirty="0"/>
            <a:t>Display puzzle for user.</a:t>
          </a:r>
        </a:p>
      </dgm:t>
    </dgm:pt>
    <dgm:pt modelId="{8D3F24A7-EA5A-419D-96B1-D2EB1FC35F05}" type="parTrans" cxnId="{9D9CD956-093D-45A2-A740-3AFCCC5AFE4A}">
      <dgm:prSet/>
      <dgm:spPr/>
      <dgm:t>
        <a:bodyPr/>
        <a:lstStyle/>
        <a:p>
          <a:endParaRPr lang="en-US"/>
        </a:p>
      </dgm:t>
    </dgm:pt>
    <dgm:pt modelId="{A00DDD46-A8DB-40DD-A182-C2CE94177AB8}" type="sibTrans" cxnId="{9D9CD956-093D-45A2-A740-3AFCCC5AFE4A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AD9F981F-17CA-42EA-9A98-8380F19022A4}">
      <dgm:prSet/>
      <dgm:spPr/>
      <dgm:t>
        <a:bodyPr/>
        <a:lstStyle/>
        <a:p>
          <a:r>
            <a:rPr lang="en-US" dirty="0"/>
            <a:t>Accept solution from user and compare it with solution.</a:t>
          </a:r>
        </a:p>
      </dgm:t>
    </dgm:pt>
    <dgm:pt modelId="{284C55EE-B7A1-4487-923B-14D85D72AF5A}" type="parTrans" cxnId="{389D1CFF-F03C-4F6E-B452-3A1ABB96696A}">
      <dgm:prSet/>
      <dgm:spPr/>
      <dgm:t>
        <a:bodyPr/>
        <a:lstStyle/>
        <a:p>
          <a:endParaRPr lang="en-US"/>
        </a:p>
      </dgm:t>
    </dgm:pt>
    <dgm:pt modelId="{2F420935-2ADD-4A6B-9422-CC6E19E228DC}" type="sibTrans" cxnId="{389D1CFF-F03C-4F6E-B452-3A1ABB96696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E9BFEF76-EC0A-4AA4-8146-9F96F4BBABC7}">
      <dgm:prSet/>
      <dgm:spPr/>
      <dgm:t>
        <a:bodyPr/>
        <a:lstStyle/>
        <a:p>
          <a:r>
            <a:rPr lang="en-US" dirty="0"/>
            <a:t>Display the result. </a:t>
          </a:r>
        </a:p>
      </dgm:t>
    </dgm:pt>
    <dgm:pt modelId="{9CB8F07B-A8C1-4314-8A75-9769C027BF43}" type="parTrans" cxnId="{DE9661DF-8DBA-4909-97C7-2343251E50FA}">
      <dgm:prSet/>
      <dgm:spPr/>
      <dgm:t>
        <a:bodyPr/>
        <a:lstStyle/>
        <a:p>
          <a:endParaRPr lang="en-US"/>
        </a:p>
      </dgm:t>
    </dgm:pt>
    <dgm:pt modelId="{27338BCD-103D-4550-80A6-5DC46F52FE89}" type="sibTrans" cxnId="{DE9661DF-8DBA-4909-97C7-2343251E50FA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4BF4A45C-DCC1-4D48-B83E-72004952EA22}" type="pres">
      <dgm:prSet presAssocID="{1323E3AB-B427-48B1-B876-8F1B24D7BB20}" presName="Name0" presStyleCnt="0">
        <dgm:presLayoutVars>
          <dgm:animLvl val="lvl"/>
          <dgm:resizeHandles val="exact"/>
        </dgm:presLayoutVars>
      </dgm:prSet>
      <dgm:spPr/>
    </dgm:pt>
    <dgm:pt modelId="{67E1EF19-1699-4632-BB2B-61196E9BF8FA}" type="pres">
      <dgm:prSet presAssocID="{1856E687-C0D7-4076-B4F9-A91C79E317DF}" presName="compositeNode" presStyleCnt="0">
        <dgm:presLayoutVars>
          <dgm:bulletEnabled val="1"/>
        </dgm:presLayoutVars>
      </dgm:prSet>
      <dgm:spPr/>
    </dgm:pt>
    <dgm:pt modelId="{C03D22FB-677B-4B17-82AC-21B17880E010}" type="pres">
      <dgm:prSet presAssocID="{1856E687-C0D7-4076-B4F9-A91C79E317DF}" presName="bgRect" presStyleLbl="bgAccFollowNode1" presStyleIdx="0" presStyleCnt="5"/>
      <dgm:spPr/>
    </dgm:pt>
    <dgm:pt modelId="{6EEF70FB-50D0-4A47-BEFA-25BA72BFA615}" type="pres">
      <dgm:prSet presAssocID="{F71C2843-1A14-49A9-883D-9703BFD48AA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EF442E6-C51F-41AE-A23B-58F9B653AE17}" type="pres">
      <dgm:prSet presAssocID="{1856E687-C0D7-4076-B4F9-A91C79E317DF}" presName="bottomLine" presStyleLbl="alignNode1" presStyleIdx="1" presStyleCnt="10">
        <dgm:presLayoutVars/>
      </dgm:prSet>
      <dgm:spPr/>
    </dgm:pt>
    <dgm:pt modelId="{0962D5AC-8EAE-4FED-BED3-2C8DDD0D15F1}" type="pres">
      <dgm:prSet presAssocID="{1856E687-C0D7-4076-B4F9-A91C79E317DF}" presName="nodeText" presStyleLbl="bgAccFollowNode1" presStyleIdx="0" presStyleCnt="5">
        <dgm:presLayoutVars>
          <dgm:bulletEnabled val="1"/>
        </dgm:presLayoutVars>
      </dgm:prSet>
      <dgm:spPr/>
    </dgm:pt>
    <dgm:pt modelId="{8C29C6C6-7CB0-480F-95FB-D3BC9EFD04AD}" type="pres">
      <dgm:prSet presAssocID="{F71C2843-1A14-49A9-883D-9703BFD48AA4}" presName="sibTrans" presStyleCnt="0"/>
      <dgm:spPr/>
    </dgm:pt>
    <dgm:pt modelId="{C8E66566-B4DC-47C9-910D-A9BB18535409}" type="pres">
      <dgm:prSet presAssocID="{6B0A853C-C8C3-4D02-912D-D8D4AAF28D9D}" presName="compositeNode" presStyleCnt="0">
        <dgm:presLayoutVars>
          <dgm:bulletEnabled val="1"/>
        </dgm:presLayoutVars>
      </dgm:prSet>
      <dgm:spPr/>
    </dgm:pt>
    <dgm:pt modelId="{F2F79890-9F96-4186-90F9-AC74C6F86473}" type="pres">
      <dgm:prSet presAssocID="{6B0A853C-C8C3-4D02-912D-D8D4AAF28D9D}" presName="bgRect" presStyleLbl="bgAccFollowNode1" presStyleIdx="1" presStyleCnt="5"/>
      <dgm:spPr/>
    </dgm:pt>
    <dgm:pt modelId="{E9E180CD-713C-482D-B0C7-1D582DB5B0B1}" type="pres">
      <dgm:prSet presAssocID="{FF4490E7-BABC-4B5F-BFDA-E7DDC8830FD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A0580E07-491B-4052-9F51-69543FD81394}" type="pres">
      <dgm:prSet presAssocID="{6B0A853C-C8C3-4D02-912D-D8D4AAF28D9D}" presName="bottomLine" presStyleLbl="alignNode1" presStyleIdx="3" presStyleCnt="10">
        <dgm:presLayoutVars/>
      </dgm:prSet>
      <dgm:spPr/>
    </dgm:pt>
    <dgm:pt modelId="{3F809BF1-FFED-415D-837E-E6338B622D8F}" type="pres">
      <dgm:prSet presAssocID="{6B0A853C-C8C3-4D02-912D-D8D4AAF28D9D}" presName="nodeText" presStyleLbl="bgAccFollowNode1" presStyleIdx="1" presStyleCnt="5">
        <dgm:presLayoutVars>
          <dgm:bulletEnabled val="1"/>
        </dgm:presLayoutVars>
      </dgm:prSet>
      <dgm:spPr/>
    </dgm:pt>
    <dgm:pt modelId="{6F699AD2-9E2C-4D28-9223-3AF6B8D2A842}" type="pres">
      <dgm:prSet presAssocID="{FF4490E7-BABC-4B5F-BFDA-E7DDC8830FD1}" presName="sibTrans" presStyleCnt="0"/>
      <dgm:spPr/>
    </dgm:pt>
    <dgm:pt modelId="{3DA93B9D-8BB8-4FAC-87C8-D8E3626DCE2A}" type="pres">
      <dgm:prSet presAssocID="{67356E08-7DB6-49AC-893D-0D6AFAFF0142}" presName="compositeNode" presStyleCnt="0">
        <dgm:presLayoutVars>
          <dgm:bulletEnabled val="1"/>
        </dgm:presLayoutVars>
      </dgm:prSet>
      <dgm:spPr/>
    </dgm:pt>
    <dgm:pt modelId="{97C32437-EFC2-4135-B25C-357AE986CCAB}" type="pres">
      <dgm:prSet presAssocID="{67356E08-7DB6-49AC-893D-0D6AFAFF0142}" presName="bgRect" presStyleLbl="bgAccFollowNode1" presStyleIdx="2" presStyleCnt="5"/>
      <dgm:spPr/>
    </dgm:pt>
    <dgm:pt modelId="{CBE5025D-933E-4CA9-88D3-17444535167C}" type="pres">
      <dgm:prSet presAssocID="{A00DDD46-A8DB-40DD-A182-C2CE94177AB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809113C-BCCB-414A-8A89-511C0EDF8289}" type="pres">
      <dgm:prSet presAssocID="{67356E08-7DB6-49AC-893D-0D6AFAFF0142}" presName="bottomLine" presStyleLbl="alignNode1" presStyleIdx="5" presStyleCnt="10">
        <dgm:presLayoutVars/>
      </dgm:prSet>
      <dgm:spPr/>
    </dgm:pt>
    <dgm:pt modelId="{5CCCBA10-C86F-46CA-9B9B-2240907612AB}" type="pres">
      <dgm:prSet presAssocID="{67356E08-7DB6-49AC-893D-0D6AFAFF0142}" presName="nodeText" presStyleLbl="bgAccFollowNode1" presStyleIdx="2" presStyleCnt="5">
        <dgm:presLayoutVars>
          <dgm:bulletEnabled val="1"/>
        </dgm:presLayoutVars>
      </dgm:prSet>
      <dgm:spPr/>
    </dgm:pt>
    <dgm:pt modelId="{4B63033F-EC78-40B7-B269-E8422C3D44EE}" type="pres">
      <dgm:prSet presAssocID="{A00DDD46-A8DB-40DD-A182-C2CE94177AB8}" presName="sibTrans" presStyleCnt="0"/>
      <dgm:spPr/>
    </dgm:pt>
    <dgm:pt modelId="{BCB4DECA-9EA2-4D00-B0E3-281F095D2569}" type="pres">
      <dgm:prSet presAssocID="{AD9F981F-17CA-42EA-9A98-8380F19022A4}" presName="compositeNode" presStyleCnt="0">
        <dgm:presLayoutVars>
          <dgm:bulletEnabled val="1"/>
        </dgm:presLayoutVars>
      </dgm:prSet>
      <dgm:spPr/>
    </dgm:pt>
    <dgm:pt modelId="{EAB6928C-C6A5-4B0B-B7D5-FCCBDF0ACF02}" type="pres">
      <dgm:prSet presAssocID="{AD9F981F-17CA-42EA-9A98-8380F19022A4}" presName="bgRect" presStyleLbl="bgAccFollowNode1" presStyleIdx="3" presStyleCnt="5"/>
      <dgm:spPr/>
    </dgm:pt>
    <dgm:pt modelId="{D1A56520-EBB9-4EF1-8212-A194412BAE5F}" type="pres">
      <dgm:prSet presAssocID="{2F420935-2ADD-4A6B-9422-CC6E19E228D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C5979D8-B3B0-4FFA-B849-E6EE111511ED}" type="pres">
      <dgm:prSet presAssocID="{AD9F981F-17CA-42EA-9A98-8380F19022A4}" presName="bottomLine" presStyleLbl="alignNode1" presStyleIdx="7" presStyleCnt="10">
        <dgm:presLayoutVars/>
      </dgm:prSet>
      <dgm:spPr/>
    </dgm:pt>
    <dgm:pt modelId="{E7825DBF-F794-48CD-BAF2-60C7B2C15A40}" type="pres">
      <dgm:prSet presAssocID="{AD9F981F-17CA-42EA-9A98-8380F19022A4}" presName="nodeText" presStyleLbl="bgAccFollowNode1" presStyleIdx="3" presStyleCnt="5">
        <dgm:presLayoutVars>
          <dgm:bulletEnabled val="1"/>
        </dgm:presLayoutVars>
      </dgm:prSet>
      <dgm:spPr/>
    </dgm:pt>
    <dgm:pt modelId="{8E88E764-3862-44D3-B2C0-07C942BE5D50}" type="pres">
      <dgm:prSet presAssocID="{2F420935-2ADD-4A6B-9422-CC6E19E228DC}" presName="sibTrans" presStyleCnt="0"/>
      <dgm:spPr/>
    </dgm:pt>
    <dgm:pt modelId="{29BC91EA-3BD6-4C55-92FB-9378C3B87963}" type="pres">
      <dgm:prSet presAssocID="{E9BFEF76-EC0A-4AA4-8146-9F96F4BBABC7}" presName="compositeNode" presStyleCnt="0">
        <dgm:presLayoutVars>
          <dgm:bulletEnabled val="1"/>
        </dgm:presLayoutVars>
      </dgm:prSet>
      <dgm:spPr/>
    </dgm:pt>
    <dgm:pt modelId="{E35DB5AB-F154-4191-8B1F-91D862445FC3}" type="pres">
      <dgm:prSet presAssocID="{E9BFEF76-EC0A-4AA4-8146-9F96F4BBABC7}" presName="bgRect" presStyleLbl="bgAccFollowNode1" presStyleIdx="4" presStyleCnt="5"/>
      <dgm:spPr/>
    </dgm:pt>
    <dgm:pt modelId="{AEFC0348-28CA-47E5-B766-5FE0EFC06492}" type="pres">
      <dgm:prSet presAssocID="{27338BCD-103D-4550-80A6-5DC46F52FE89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F45DBC1-CF96-49FA-8F1F-5A5B1FF08AA9}" type="pres">
      <dgm:prSet presAssocID="{E9BFEF76-EC0A-4AA4-8146-9F96F4BBABC7}" presName="bottomLine" presStyleLbl="alignNode1" presStyleIdx="9" presStyleCnt="10">
        <dgm:presLayoutVars/>
      </dgm:prSet>
      <dgm:spPr/>
    </dgm:pt>
    <dgm:pt modelId="{DAB3BC32-6F9E-499D-B10A-8279BC2F840E}" type="pres">
      <dgm:prSet presAssocID="{E9BFEF76-EC0A-4AA4-8146-9F96F4BBABC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9E89E1D-AE89-4F8B-A20B-984736A5CBB5}" type="presOf" srcId="{1856E687-C0D7-4076-B4F9-A91C79E317DF}" destId="{0962D5AC-8EAE-4FED-BED3-2C8DDD0D15F1}" srcOrd="1" destOrd="0" presId="urn:microsoft.com/office/officeart/2016/7/layout/BasicLinearProcessNumbered"/>
    <dgm:cxn modelId="{8B01F236-A20C-48FC-ADEF-81C4F11DD4E1}" type="presOf" srcId="{E9BFEF76-EC0A-4AA4-8146-9F96F4BBABC7}" destId="{DAB3BC32-6F9E-499D-B10A-8279BC2F840E}" srcOrd="1" destOrd="0" presId="urn:microsoft.com/office/officeart/2016/7/layout/BasicLinearProcessNumbered"/>
    <dgm:cxn modelId="{33C09A43-20A8-45AA-A52B-793C24633C40}" type="presOf" srcId="{67356E08-7DB6-49AC-893D-0D6AFAFF0142}" destId="{5CCCBA10-C86F-46CA-9B9B-2240907612AB}" srcOrd="1" destOrd="0" presId="urn:microsoft.com/office/officeart/2016/7/layout/BasicLinearProcessNumbered"/>
    <dgm:cxn modelId="{EF029970-7E2F-4DAF-AF99-7669578247F1}" type="presOf" srcId="{6B0A853C-C8C3-4D02-912D-D8D4AAF28D9D}" destId="{3F809BF1-FFED-415D-837E-E6338B622D8F}" srcOrd="1" destOrd="0" presId="urn:microsoft.com/office/officeart/2016/7/layout/BasicLinearProcessNumbered"/>
    <dgm:cxn modelId="{9D9CD956-093D-45A2-A740-3AFCCC5AFE4A}" srcId="{1323E3AB-B427-48B1-B876-8F1B24D7BB20}" destId="{67356E08-7DB6-49AC-893D-0D6AFAFF0142}" srcOrd="2" destOrd="0" parTransId="{8D3F24A7-EA5A-419D-96B1-D2EB1FC35F05}" sibTransId="{A00DDD46-A8DB-40DD-A182-C2CE94177AB8}"/>
    <dgm:cxn modelId="{EC827179-9EAB-4CE1-87C5-8590C9216C63}" type="presOf" srcId="{2F420935-2ADD-4A6B-9422-CC6E19E228DC}" destId="{D1A56520-EBB9-4EF1-8212-A194412BAE5F}" srcOrd="0" destOrd="0" presId="urn:microsoft.com/office/officeart/2016/7/layout/BasicLinearProcessNumbered"/>
    <dgm:cxn modelId="{CE015980-CBEB-4CFA-8DBE-0A6443AAFFAB}" type="presOf" srcId="{1856E687-C0D7-4076-B4F9-A91C79E317DF}" destId="{C03D22FB-677B-4B17-82AC-21B17880E010}" srcOrd="0" destOrd="0" presId="urn:microsoft.com/office/officeart/2016/7/layout/BasicLinearProcessNumbered"/>
    <dgm:cxn modelId="{6B33A48D-4AE5-4F6E-9D31-A895E59E4300}" type="presOf" srcId="{E9BFEF76-EC0A-4AA4-8146-9F96F4BBABC7}" destId="{E35DB5AB-F154-4191-8B1F-91D862445FC3}" srcOrd="0" destOrd="0" presId="urn:microsoft.com/office/officeart/2016/7/layout/BasicLinearProcessNumbered"/>
    <dgm:cxn modelId="{46217091-B883-49D9-BA7D-AEABB97D8891}" type="presOf" srcId="{27338BCD-103D-4550-80A6-5DC46F52FE89}" destId="{AEFC0348-28CA-47E5-B766-5FE0EFC06492}" srcOrd="0" destOrd="0" presId="urn:microsoft.com/office/officeart/2016/7/layout/BasicLinearProcessNumbered"/>
    <dgm:cxn modelId="{E03C8B9D-D108-4997-8857-ED21658387F3}" type="presOf" srcId="{FF4490E7-BABC-4B5F-BFDA-E7DDC8830FD1}" destId="{E9E180CD-713C-482D-B0C7-1D582DB5B0B1}" srcOrd="0" destOrd="0" presId="urn:microsoft.com/office/officeart/2016/7/layout/BasicLinearProcessNumbered"/>
    <dgm:cxn modelId="{A5125FB2-B731-4B9E-8C9B-2243E2007184}" type="presOf" srcId="{1323E3AB-B427-48B1-B876-8F1B24D7BB20}" destId="{4BF4A45C-DCC1-4D48-B83E-72004952EA22}" srcOrd="0" destOrd="0" presId="urn:microsoft.com/office/officeart/2016/7/layout/BasicLinearProcessNumbered"/>
    <dgm:cxn modelId="{501710B9-C63E-431D-96E4-F36697D0FC63}" type="presOf" srcId="{AD9F981F-17CA-42EA-9A98-8380F19022A4}" destId="{EAB6928C-C6A5-4B0B-B7D5-FCCBDF0ACF02}" srcOrd="0" destOrd="0" presId="urn:microsoft.com/office/officeart/2016/7/layout/BasicLinearProcessNumbered"/>
    <dgm:cxn modelId="{F67A1CBD-96AE-4E8B-9B42-7DE903CF3DFD}" type="presOf" srcId="{F71C2843-1A14-49A9-883D-9703BFD48AA4}" destId="{6EEF70FB-50D0-4A47-BEFA-25BA72BFA615}" srcOrd="0" destOrd="0" presId="urn:microsoft.com/office/officeart/2016/7/layout/BasicLinearProcessNumbered"/>
    <dgm:cxn modelId="{271048C0-17EC-4C47-86FC-2940CE3B7B72}" type="presOf" srcId="{A00DDD46-A8DB-40DD-A182-C2CE94177AB8}" destId="{CBE5025D-933E-4CA9-88D3-17444535167C}" srcOrd="0" destOrd="0" presId="urn:microsoft.com/office/officeart/2016/7/layout/BasicLinearProcessNumbered"/>
    <dgm:cxn modelId="{B6DE76D5-E9C8-4CDF-AD16-1DA133761AB4}" type="presOf" srcId="{67356E08-7DB6-49AC-893D-0D6AFAFF0142}" destId="{97C32437-EFC2-4135-B25C-357AE986CCAB}" srcOrd="0" destOrd="0" presId="urn:microsoft.com/office/officeart/2016/7/layout/BasicLinearProcessNumbered"/>
    <dgm:cxn modelId="{B029B6DA-B2EC-46D9-B31C-42373902B7D1}" type="presOf" srcId="{AD9F981F-17CA-42EA-9A98-8380F19022A4}" destId="{E7825DBF-F794-48CD-BAF2-60C7B2C15A40}" srcOrd="1" destOrd="0" presId="urn:microsoft.com/office/officeart/2016/7/layout/BasicLinearProcessNumbered"/>
    <dgm:cxn modelId="{DE9661DF-8DBA-4909-97C7-2343251E50FA}" srcId="{1323E3AB-B427-48B1-B876-8F1B24D7BB20}" destId="{E9BFEF76-EC0A-4AA4-8146-9F96F4BBABC7}" srcOrd="4" destOrd="0" parTransId="{9CB8F07B-A8C1-4314-8A75-9769C027BF43}" sibTransId="{27338BCD-103D-4550-80A6-5DC46F52FE89}"/>
    <dgm:cxn modelId="{A8725DE3-BE6D-44BC-8D73-3094751D0366}" srcId="{1323E3AB-B427-48B1-B876-8F1B24D7BB20}" destId="{6B0A853C-C8C3-4D02-912D-D8D4AAF28D9D}" srcOrd="1" destOrd="0" parTransId="{EC69005D-A944-4253-9260-F90AE6CAA0DA}" sibTransId="{FF4490E7-BABC-4B5F-BFDA-E7DDC8830FD1}"/>
    <dgm:cxn modelId="{108498E3-DCB2-4971-B1BF-6D0F9840BDD7}" type="presOf" srcId="{6B0A853C-C8C3-4D02-912D-D8D4AAF28D9D}" destId="{F2F79890-9F96-4186-90F9-AC74C6F86473}" srcOrd="0" destOrd="0" presId="urn:microsoft.com/office/officeart/2016/7/layout/BasicLinearProcessNumbered"/>
    <dgm:cxn modelId="{CF5B56E8-3D1E-4F9C-8182-F4A082925AA4}" srcId="{1323E3AB-B427-48B1-B876-8F1B24D7BB20}" destId="{1856E687-C0D7-4076-B4F9-A91C79E317DF}" srcOrd="0" destOrd="0" parTransId="{D7B9B617-F8E4-46EC-BD17-E23B5CFB7A00}" sibTransId="{F71C2843-1A14-49A9-883D-9703BFD48AA4}"/>
    <dgm:cxn modelId="{389D1CFF-F03C-4F6E-B452-3A1ABB96696A}" srcId="{1323E3AB-B427-48B1-B876-8F1B24D7BB20}" destId="{AD9F981F-17CA-42EA-9A98-8380F19022A4}" srcOrd="3" destOrd="0" parTransId="{284C55EE-B7A1-4487-923B-14D85D72AF5A}" sibTransId="{2F420935-2ADD-4A6B-9422-CC6E19E228DC}"/>
    <dgm:cxn modelId="{B89B5FC7-883E-482A-86C3-DE0AC0F159D0}" type="presParOf" srcId="{4BF4A45C-DCC1-4D48-B83E-72004952EA22}" destId="{67E1EF19-1699-4632-BB2B-61196E9BF8FA}" srcOrd="0" destOrd="0" presId="urn:microsoft.com/office/officeart/2016/7/layout/BasicLinearProcessNumbered"/>
    <dgm:cxn modelId="{0B1F69E8-6A8B-4B51-A6BE-BBC9166098F5}" type="presParOf" srcId="{67E1EF19-1699-4632-BB2B-61196E9BF8FA}" destId="{C03D22FB-677B-4B17-82AC-21B17880E010}" srcOrd="0" destOrd="0" presId="urn:microsoft.com/office/officeart/2016/7/layout/BasicLinearProcessNumbered"/>
    <dgm:cxn modelId="{CB369825-48EC-4675-8813-65CD48F12EAA}" type="presParOf" srcId="{67E1EF19-1699-4632-BB2B-61196E9BF8FA}" destId="{6EEF70FB-50D0-4A47-BEFA-25BA72BFA615}" srcOrd="1" destOrd="0" presId="urn:microsoft.com/office/officeart/2016/7/layout/BasicLinearProcessNumbered"/>
    <dgm:cxn modelId="{3D5BD77A-8FB3-4DF4-BFB1-E79D683AB85A}" type="presParOf" srcId="{67E1EF19-1699-4632-BB2B-61196E9BF8FA}" destId="{7EF442E6-C51F-41AE-A23B-58F9B653AE17}" srcOrd="2" destOrd="0" presId="urn:microsoft.com/office/officeart/2016/7/layout/BasicLinearProcessNumbered"/>
    <dgm:cxn modelId="{523B13E0-113D-4A03-AE7E-3D7E78F2E983}" type="presParOf" srcId="{67E1EF19-1699-4632-BB2B-61196E9BF8FA}" destId="{0962D5AC-8EAE-4FED-BED3-2C8DDD0D15F1}" srcOrd="3" destOrd="0" presId="urn:microsoft.com/office/officeart/2016/7/layout/BasicLinearProcessNumbered"/>
    <dgm:cxn modelId="{8569594A-A764-4779-BA45-687B04EAD84D}" type="presParOf" srcId="{4BF4A45C-DCC1-4D48-B83E-72004952EA22}" destId="{8C29C6C6-7CB0-480F-95FB-D3BC9EFD04AD}" srcOrd="1" destOrd="0" presId="urn:microsoft.com/office/officeart/2016/7/layout/BasicLinearProcessNumbered"/>
    <dgm:cxn modelId="{0DEFC495-8CD2-4185-AB67-36507A93A633}" type="presParOf" srcId="{4BF4A45C-DCC1-4D48-B83E-72004952EA22}" destId="{C8E66566-B4DC-47C9-910D-A9BB18535409}" srcOrd="2" destOrd="0" presId="urn:microsoft.com/office/officeart/2016/7/layout/BasicLinearProcessNumbered"/>
    <dgm:cxn modelId="{689ADB94-E6C7-4082-84C6-F0DDD5442BDD}" type="presParOf" srcId="{C8E66566-B4DC-47C9-910D-A9BB18535409}" destId="{F2F79890-9F96-4186-90F9-AC74C6F86473}" srcOrd="0" destOrd="0" presId="urn:microsoft.com/office/officeart/2016/7/layout/BasicLinearProcessNumbered"/>
    <dgm:cxn modelId="{C8ECEAA3-A924-437D-A1A4-40E42BA70B6A}" type="presParOf" srcId="{C8E66566-B4DC-47C9-910D-A9BB18535409}" destId="{E9E180CD-713C-482D-B0C7-1D582DB5B0B1}" srcOrd="1" destOrd="0" presId="urn:microsoft.com/office/officeart/2016/7/layout/BasicLinearProcessNumbered"/>
    <dgm:cxn modelId="{4A164A2A-504E-4131-B2D0-AC18C65D1CFF}" type="presParOf" srcId="{C8E66566-B4DC-47C9-910D-A9BB18535409}" destId="{A0580E07-491B-4052-9F51-69543FD81394}" srcOrd="2" destOrd="0" presId="urn:microsoft.com/office/officeart/2016/7/layout/BasicLinearProcessNumbered"/>
    <dgm:cxn modelId="{19A5C9FB-F989-45CB-AC14-9C0EC6B08949}" type="presParOf" srcId="{C8E66566-B4DC-47C9-910D-A9BB18535409}" destId="{3F809BF1-FFED-415D-837E-E6338B622D8F}" srcOrd="3" destOrd="0" presId="urn:microsoft.com/office/officeart/2016/7/layout/BasicLinearProcessNumbered"/>
    <dgm:cxn modelId="{06A2B76D-DE76-43F3-80B9-C5DAEA4E880A}" type="presParOf" srcId="{4BF4A45C-DCC1-4D48-B83E-72004952EA22}" destId="{6F699AD2-9E2C-4D28-9223-3AF6B8D2A842}" srcOrd="3" destOrd="0" presId="urn:microsoft.com/office/officeart/2016/7/layout/BasicLinearProcessNumbered"/>
    <dgm:cxn modelId="{25797ECA-130A-4AD2-BECB-5C6918728521}" type="presParOf" srcId="{4BF4A45C-DCC1-4D48-B83E-72004952EA22}" destId="{3DA93B9D-8BB8-4FAC-87C8-D8E3626DCE2A}" srcOrd="4" destOrd="0" presId="urn:microsoft.com/office/officeart/2016/7/layout/BasicLinearProcessNumbered"/>
    <dgm:cxn modelId="{DB7B4600-D9F8-43AA-9846-EFA60536E77E}" type="presParOf" srcId="{3DA93B9D-8BB8-4FAC-87C8-D8E3626DCE2A}" destId="{97C32437-EFC2-4135-B25C-357AE986CCAB}" srcOrd="0" destOrd="0" presId="urn:microsoft.com/office/officeart/2016/7/layout/BasicLinearProcessNumbered"/>
    <dgm:cxn modelId="{93E973E3-5AC4-497F-802D-7BF1E3E548CD}" type="presParOf" srcId="{3DA93B9D-8BB8-4FAC-87C8-D8E3626DCE2A}" destId="{CBE5025D-933E-4CA9-88D3-17444535167C}" srcOrd="1" destOrd="0" presId="urn:microsoft.com/office/officeart/2016/7/layout/BasicLinearProcessNumbered"/>
    <dgm:cxn modelId="{63558C63-F074-41C6-AF33-E0B1E2225584}" type="presParOf" srcId="{3DA93B9D-8BB8-4FAC-87C8-D8E3626DCE2A}" destId="{4809113C-BCCB-414A-8A89-511C0EDF8289}" srcOrd="2" destOrd="0" presId="urn:microsoft.com/office/officeart/2016/7/layout/BasicLinearProcessNumbered"/>
    <dgm:cxn modelId="{D51A9595-4013-4E1E-968D-7ECD3E21A0DA}" type="presParOf" srcId="{3DA93B9D-8BB8-4FAC-87C8-D8E3626DCE2A}" destId="{5CCCBA10-C86F-46CA-9B9B-2240907612AB}" srcOrd="3" destOrd="0" presId="urn:microsoft.com/office/officeart/2016/7/layout/BasicLinearProcessNumbered"/>
    <dgm:cxn modelId="{6E82E9B9-3272-4965-B339-A603C12271C1}" type="presParOf" srcId="{4BF4A45C-DCC1-4D48-B83E-72004952EA22}" destId="{4B63033F-EC78-40B7-B269-E8422C3D44EE}" srcOrd="5" destOrd="0" presId="urn:microsoft.com/office/officeart/2016/7/layout/BasicLinearProcessNumbered"/>
    <dgm:cxn modelId="{76DDA234-B40F-40E7-A9E9-3C80F650BAED}" type="presParOf" srcId="{4BF4A45C-DCC1-4D48-B83E-72004952EA22}" destId="{BCB4DECA-9EA2-4D00-B0E3-281F095D2569}" srcOrd="6" destOrd="0" presId="urn:microsoft.com/office/officeart/2016/7/layout/BasicLinearProcessNumbered"/>
    <dgm:cxn modelId="{5BAFE862-46F8-4E1F-805D-ACC43E91C624}" type="presParOf" srcId="{BCB4DECA-9EA2-4D00-B0E3-281F095D2569}" destId="{EAB6928C-C6A5-4B0B-B7D5-FCCBDF0ACF02}" srcOrd="0" destOrd="0" presId="urn:microsoft.com/office/officeart/2016/7/layout/BasicLinearProcessNumbered"/>
    <dgm:cxn modelId="{685DB8DA-4D53-4436-B913-9AAF03AFC812}" type="presParOf" srcId="{BCB4DECA-9EA2-4D00-B0E3-281F095D2569}" destId="{D1A56520-EBB9-4EF1-8212-A194412BAE5F}" srcOrd="1" destOrd="0" presId="urn:microsoft.com/office/officeart/2016/7/layout/BasicLinearProcessNumbered"/>
    <dgm:cxn modelId="{B99DA655-C146-4881-87BF-CAF2F4B72575}" type="presParOf" srcId="{BCB4DECA-9EA2-4D00-B0E3-281F095D2569}" destId="{9C5979D8-B3B0-4FFA-B849-E6EE111511ED}" srcOrd="2" destOrd="0" presId="urn:microsoft.com/office/officeart/2016/7/layout/BasicLinearProcessNumbered"/>
    <dgm:cxn modelId="{1A5D3062-E14A-4F39-8CAA-E243A01DBB8D}" type="presParOf" srcId="{BCB4DECA-9EA2-4D00-B0E3-281F095D2569}" destId="{E7825DBF-F794-48CD-BAF2-60C7B2C15A40}" srcOrd="3" destOrd="0" presId="urn:microsoft.com/office/officeart/2016/7/layout/BasicLinearProcessNumbered"/>
    <dgm:cxn modelId="{3F3DDF50-0A68-4231-9C9E-56D88E916138}" type="presParOf" srcId="{4BF4A45C-DCC1-4D48-B83E-72004952EA22}" destId="{8E88E764-3862-44D3-B2C0-07C942BE5D50}" srcOrd="7" destOrd="0" presId="urn:microsoft.com/office/officeart/2016/7/layout/BasicLinearProcessNumbered"/>
    <dgm:cxn modelId="{AC149493-0F82-4B35-A1B1-B50265A5F8F3}" type="presParOf" srcId="{4BF4A45C-DCC1-4D48-B83E-72004952EA22}" destId="{29BC91EA-3BD6-4C55-92FB-9378C3B87963}" srcOrd="8" destOrd="0" presId="urn:microsoft.com/office/officeart/2016/7/layout/BasicLinearProcessNumbered"/>
    <dgm:cxn modelId="{DA91C379-6F95-4C6A-B9FC-13B726438715}" type="presParOf" srcId="{29BC91EA-3BD6-4C55-92FB-9378C3B87963}" destId="{E35DB5AB-F154-4191-8B1F-91D862445FC3}" srcOrd="0" destOrd="0" presId="urn:microsoft.com/office/officeart/2016/7/layout/BasicLinearProcessNumbered"/>
    <dgm:cxn modelId="{1DD53F74-CD3B-4A7B-BB1C-00F00F6F3926}" type="presParOf" srcId="{29BC91EA-3BD6-4C55-92FB-9378C3B87963}" destId="{AEFC0348-28CA-47E5-B766-5FE0EFC06492}" srcOrd="1" destOrd="0" presId="urn:microsoft.com/office/officeart/2016/7/layout/BasicLinearProcessNumbered"/>
    <dgm:cxn modelId="{E9F6F51A-5AED-47E8-A024-7DD82AF15BD8}" type="presParOf" srcId="{29BC91EA-3BD6-4C55-92FB-9378C3B87963}" destId="{0F45DBC1-CF96-49FA-8F1F-5A5B1FF08AA9}" srcOrd="2" destOrd="0" presId="urn:microsoft.com/office/officeart/2016/7/layout/BasicLinearProcessNumbered"/>
    <dgm:cxn modelId="{EFFE99AA-23BC-4AE9-8EC1-84A41BE48450}" type="presParOf" srcId="{29BC91EA-3BD6-4C55-92FB-9378C3B87963}" destId="{DAB3BC32-6F9E-499D-B10A-8279BC2F840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D22FB-677B-4B17-82AC-21B17880E010}">
      <dsp:nvSpPr>
        <dsp:cNvPr id="0" name=""/>
        <dsp:cNvSpPr/>
      </dsp:nvSpPr>
      <dsp:spPr>
        <a:xfrm>
          <a:off x="3899" y="697931"/>
          <a:ext cx="2111053" cy="29554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one possible solution of sudoku puzzle.</a:t>
          </a:r>
        </a:p>
      </dsp:txBody>
      <dsp:txXfrm>
        <a:off x="3899" y="1821012"/>
        <a:ext cx="2111053" cy="1773284"/>
      </dsp:txXfrm>
    </dsp:sp>
    <dsp:sp modelId="{6EEF70FB-50D0-4A47-BEFA-25BA72BFA615}">
      <dsp:nvSpPr>
        <dsp:cNvPr id="0" name=""/>
        <dsp:cNvSpPr/>
      </dsp:nvSpPr>
      <dsp:spPr>
        <a:xfrm>
          <a:off x="616104" y="993479"/>
          <a:ext cx="886642" cy="886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</a:t>
          </a:r>
        </a:p>
      </dsp:txBody>
      <dsp:txXfrm>
        <a:off x="745950" y="1123325"/>
        <a:ext cx="626950" cy="626950"/>
      </dsp:txXfrm>
    </dsp:sp>
    <dsp:sp modelId="{7EF442E6-C51F-41AE-A23B-58F9B653AE17}">
      <dsp:nvSpPr>
        <dsp:cNvPr id="0" name=""/>
        <dsp:cNvSpPr/>
      </dsp:nvSpPr>
      <dsp:spPr>
        <a:xfrm>
          <a:off x="3899" y="3653334"/>
          <a:ext cx="211105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79890-9F96-4186-90F9-AC74C6F86473}">
      <dsp:nvSpPr>
        <dsp:cNvPr id="0" name=""/>
        <dsp:cNvSpPr/>
      </dsp:nvSpPr>
      <dsp:spPr>
        <a:xfrm>
          <a:off x="2326057" y="697931"/>
          <a:ext cx="2111053" cy="2955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question with that puzzle( solution should be unique).</a:t>
          </a:r>
        </a:p>
      </dsp:txBody>
      <dsp:txXfrm>
        <a:off x="2326057" y="1821012"/>
        <a:ext cx="2111053" cy="1773284"/>
      </dsp:txXfrm>
    </dsp:sp>
    <dsp:sp modelId="{E9E180CD-713C-482D-B0C7-1D582DB5B0B1}">
      <dsp:nvSpPr>
        <dsp:cNvPr id="0" name=""/>
        <dsp:cNvSpPr/>
      </dsp:nvSpPr>
      <dsp:spPr>
        <a:xfrm>
          <a:off x="2938263" y="993479"/>
          <a:ext cx="886642" cy="886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</a:t>
          </a:r>
        </a:p>
      </dsp:txBody>
      <dsp:txXfrm>
        <a:off x="3068109" y="1123325"/>
        <a:ext cx="626950" cy="626950"/>
      </dsp:txXfrm>
    </dsp:sp>
    <dsp:sp modelId="{A0580E07-491B-4052-9F51-69543FD81394}">
      <dsp:nvSpPr>
        <dsp:cNvPr id="0" name=""/>
        <dsp:cNvSpPr/>
      </dsp:nvSpPr>
      <dsp:spPr>
        <a:xfrm>
          <a:off x="2326057" y="3653334"/>
          <a:ext cx="211105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32437-EFC2-4135-B25C-357AE986CCAB}">
      <dsp:nvSpPr>
        <dsp:cNvPr id="0" name=""/>
        <dsp:cNvSpPr/>
      </dsp:nvSpPr>
      <dsp:spPr>
        <a:xfrm>
          <a:off x="4648216" y="697931"/>
          <a:ext cx="2111053" cy="29554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 puzzle for user.</a:t>
          </a:r>
        </a:p>
      </dsp:txBody>
      <dsp:txXfrm>
        <a:off x="4648216" y="1821012"/>
        <a:ext cx="2111053" cy="1773284"/>
      </dsp:txXfrm>
    </dsp:sp>
    <dsp:sp modelId="{CBE5025D-933E-4CA9-88D3-17444535167C}">
      <dsp:nvSpPr>
        <dsp:cNvPr id="0" name=""/>
        <dsp:cNvSpPr/>
      </dsp:nvSpPr>
      <dsp:spPr>
        <a:xfrm>
          <a:off x="5260422" y="993479"/>
          <a:ext cx="886642" cy="8866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3</a:t>
          </a:r>
        </a:p>
      </dsp:txBody>
      <dsp:txXfrm>
        <a:off x="5390268" y="1123325"/>
        <a:ext cx="626950" cy="626950"/>
      </dsp:txXfrm>
    </dsp:sp>
    <dsp:sp modelId="{4809113C-BCCB-414A-8A89-511C0EDF8289}">
      <dsp:nvSpPr>
        <dsp:cNvPr id="0" name=""/>
        <dsp:cNvSpPr/>
      </dsp:nvSpPr>
      <dsp:spPr>
        <a:xfrm>
          <a:off x="4648216" y="3653334"/>
          <a:ext cx="2111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6928C-C6A5-4B0B-B7D5-FCCBDF0ACF02}">
      <dsp:nvSpPr>
        <dsp:cNvPr id="0" name=""/>
        <dsp:cNvSpPr/>
      </dsp:nvSpPr>
      <dsp:spPr>
        <a:xfrm>
          <a:off x="6970375" y="697931"/>
          <a:ext cx="2111053" cy="29554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Accept solution from user and compare it with solution.</a:t>
          </a:r>
        </a:p>
      </dsp:txBody>
      <dsp:txXfrm>
        <a:off x="6970375" y="1821012"/>
        <a:ext cx="2111053" cy="1773284"/>
      </dsp:txXfrm>
    </dsp:sp>
    <dsp:sp modelId="{D1A56520-EBB9-4EF1-8212-A194412BAE5F}">
      <dsp:nvSpPr>
        <dsp:cNvPr id="0" name=""/>
        <dsp:cNvSpPr/>
      </dsp:nvSpPr>
      <dsp:spPr>
        <a:xfrm>
          <a:off x="7582581" y="993479"/>
          <a:ext cx="886642" cy="886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4</a:t>
          </a:r>
        </a:p>
      </dsp:txBody>
      <dsp:txXfrm>
        <a:off x="7712427" y="1123325"/>
        <a:ext cx="626950" cy="626950"/>
      </dsp:txXfrm>
    </dsp:sp>
    <dsp:sp modelId="{9C5979D8-B3B0-4FFA-B849-E6EE111511ED}">
      <dsp:nvSpPr>
        <dsp:cNvPr id="0" name=""/>
        <dsp:cNvSpPr/>
      </dsp:nvSpPr>
      <dsp:spPr>
        <a:xfrm>
          <a:off x="6970375" y="3653334"/>
          <a:ext cx="2111053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DB5AB-F154-4191-8B1F-91D862445FC3}">
      <dsp:nvSpPr>
        <dsp:cNvPr id="0" name=""/>
        <dsp:cNvSpPr/>
      </dsp:nvSpPr>
      <dsp:spPr>
        <a:xfrm>
          <a:off x="9292534" y="697931"/>
          <a:ext cx="2111053" cy="295547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 the result. </a:t>
          </a:r>
        </a:p>
      </dsp:txBody>
      <dsp:txXfrm>
        <a:off x="9292534" y="1821012"/>
        <a:ext cx="2111053" cy="1773284"/>
      </dsp:txXfrm>
    </dsp:sp>
    <dsp:sp modelId="{AEFC0348-28CA-47E5-B766-5FE0EFC06492}">
      <dsp:nvSpPr>
        <dsp:cNvPr id="0" name=""/>
        <dsp:cNvSpPr/>
      </dsp:nvSpPr>
      <dsp:spPr>
        <a:xfrm>
          <a:off x="9904739" y="993479"/>
          <a:ext cx="886642" cy="8866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5</a:t>
          </a:r>
        </a:p>
      </dsp:txBody>
      <dsp:txXfrm>
        <a:off x="10034585" y="1123325"/>
        <a:ext cx="626950" cy="626950"/>
      </dsp:txXfrm>
    </dsp:sp>
    <dsp:sp modelId="{0F45DBC1-CF96-49FA-8F1F-5A5B1FF08AA9}">
      <dsp:nvSpPr>
        <dsp:cNvPr id="0" name=""/>
        <dsp:cNvSpPr/>
      </dsp:nvSpPr>
      <dsp:spPr>
        <a:xfrm>
          <a:off x="9292534" y="3653334"/>
          <a:ext cx="2111053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1D80-A390-42B0-A91A-6664A928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A5EC-4F32-48C6-8A53-D76DAD37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E2CA-2FA0-4485-AD1C-6DF0284C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0A65-706F-46FA-955B-95AA55BC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C547-90CF-4B8B-9467-7F71FFCD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8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D543-7EF8-4851-BF4D-A2536C5A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5EA1E-659B-4B35-A434-0F2DC7EB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2829-F124-4028-A458-8033BA88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7DAC-A074-48C3-89AE-4B658490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FB46-AAA4-41D5-AEB6-2DD21A47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6A444-2376-4651-B8A3-4F6FFDF8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96412-05BE-4D66-94DC-5449591E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204E-DC12-4F45-A517-C1DA50D5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3CF9-F52F-463E-BF29-B3E68396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5E25-B468-4174-B01C-3A220517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C7F7-9117-4F33-8692-077AA6E2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2484-028B-4805-988F-1359681F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DE0A-1E2D-43CB-B52A-EA9BD3EB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8CAA-B6E1-4521-85EB-87C0FD8B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4363-8CB9-4923-B06E-BEE56E4F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5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DE3C-76B5-49C3-80F3-432B75A4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84F0-457B-438E-AE01-22A8D336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B48D-DC29-4AE4-90FE-9DDE1AE9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D7EE-69FD-4512-AC1F-E759F6D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80EE-8277-45AB-BAEA-02B566A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8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4FCB-BBB4-4AB5-9E97-F247FAC8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A1E6-8282-419E-9E16-7C9DA7E7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C5A6-6E36-402F-9287-F72E8B95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AD50-D288-4073-92D2-52049584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44B2-A820-4798-89DF-E93DB2DF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592E-7DA2-493C-8ECC-C8CC7E47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3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F146-46A5-40F6-9AA0-FCE6D2CA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2B73-CEB5-41FB-B389-58A80325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57F97-0FF8-4FD6-88EF-E248626EB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528FF-D656-458E-8666-9DD54245B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4AE74-8DEC-43AD-BFBF-6A9F0F7A8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0379-FB1F-42A7-A400-75B14E4F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260A6-E909-4066-A5A3-80488E2B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C4F19-CC10-408E-9C6B-A0F1AF77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6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20BE-B1CD-4E66-8809-5DEDA650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FA50-33E1-475F-9BCC-7E1719BE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C5BB9-9AC2-4766-A58D-3D410BEF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38A0-CC20-4516-93C0-5253762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23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177E2-BEC7-4BC8-840A-D9D1104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B1E04-92CE-450D-80B8-9DA420EA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4555-370F-475A-9C70-921389A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36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E72D-FCD9-4C14-AA09-9FCD2BD7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C730-00C1-4775-9069-161C4FCF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1A1C7-538A-43E6-8134-659C40F6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F044-5E18-4736-B080-0ED5A517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629D-E2A2-465C-BF3F-2581D49C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0A708-8C60-45F8-A658-2ACE1052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BFB8-E91A-44F2-858F-3DBE04D7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25315-B0C8-46D4-991B-D7C8A5D7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5721-B563-4754-8F2B-525A7EF2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CABCF-D6D4-483D-9C9B-455CCAAB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C1D7-1458-41FE-83F5-D46EC27A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1411-632B-4497-A86B-2C7E3A81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4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D6DEF-A3B0-46B4-9259-8F2AE242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D0DB-B32D-4E08-B4E9-10CE5F59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273C-D2E9-4B1A-9616-0A49D8810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0900-E571-4E31-AB54-EDFE3F1B560B}" type="datetimeFigureOut">
              <a:rPr lang="en-IN" smtClean="0"/>
              <a:t>15-10-2020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3D3E-37D3-4110-AAF3-FF0E7AFAF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CC28-0B57-4E7E-A3D9-56CAAA28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BA8C-F215-445B-836E-4D79E4000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4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057E-B858-4394-B8F5-08F4394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    </a:t>
            </a:r>
            <a:endParaRPr lang="en-IN" sz="7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C101-3C36-498F-9D88-4D27EADE3F8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indent="0" algn="ctr">
              <a:buNone/>
            </a:pPr>
            <a:r>
              <a:rPr lang="en-IN" dirty="0">
                <a:effectLst>
                  <a:reflection stA="0" endPos="88000" dir="5400000" sy="-100000" algn="bl" rotWithShape="0"/>
                </a:effectLst>
              </a:rPr>
              <a:t> </a:t>
            </a:r>
            <a:r>
              <a:rPr lang="en-IN" sz="7200" b="1" dirty="0">
                <a:solidFill>
                  <a:srgbClr val="FF0000"/>
                </a:solidFill>
                <a:effectLst>
                  <a:reflection stA="0" endPos="88000" dir="5400000" sy="-100000" algn="bl" rotWithShape="0"/>
                </a:effectLst>
              </a:rPr>
              <a:t>CODING SUDOKU</a:t>
            </a:r>
            <a:br>
              <a:rPr lang="en-IN" sz="7200" b="1" dirty="0">
                <a:solidFill>
                  <a:srgbClr val="FF0000"/>
                </a:solidFill>
                <a:effectLst>
                  <a:reflection stA="0" endPos="88000" dir="5400000" sy="-100000" algn="bl" rotWithShape="0"/>
                </a:effectLst>
              </a:rPr>
            </a:br>
            <a:r>
              <a:rPr lang="en-IN" sz="7200" b="1" dirty="0">
                <a:solidFill>
                  <a:srgbClr val="FF0000"/>
                </a:solidFill>
                <a:effectLst>
                  <a:reflection stA="0" endPos="88000" dir="5400000" sy="-100000" algn="bl" rotWithShape="0"/>
                </a:effectLst>
              </a:rPr>
              <a:t>GAME</a:t>
            </a:r>
            <a:br>
              <a:rPr lang="en-IN" sz="7200" b="1" dirty="0">
                <a:solidFill>
                  <a:srgbClr val="FF0000"/>
                </a:solidFill>
                <a:effectLst>
                  <a:reflection stA="0" endPos="88000" dir="5400000" sy="-100000" algn="bl" rotWithShape="0"/>
                </a:effectLst>
              </a:rPr>
            </a:br>
            <a:r>
              <a:rPr lang="en-IN" sz="7200" b="1" dirty="0">
                <a:solidFill>
                  <a:srgbClr val="FF0000"/>
                </a:solidFill>
                <a:effectLst>
                  <a:reflection stA="0" endPos="88000" dir="5400000" sy="-100000" algn="bl" rotWithShape="0"/>
                </a:effectLst>
              </a:rPr>
              <a:t>(PART-1)</a:t>
            </a:r>
          </a:p>
        </p:txBody>
      </p:sp>
    </p:spTree>
    <p:extLst>
      <p:ext uri="{BB962C8B-B14F-4D97-AF65-F5344CB8AC3E}">
        <p14:creationId xmlns:p14="http://schemas.microsoft.com/office/powerpoint/2010/main" val="74382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3F59-F08C-403D-9AB3-9CEF66B3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METHOD -2</a:t>
            </a:r>
            <a:br>
              <a:rPr lang="en-IN" dirty="0"/>
            </a:br>
            <a:r>
              <a:rPr lang="en-IN" dirty="0"/>
              <a:t>    </a:t>
            </a:r>
            <a:r>
              <a:rPr lang="en-IN" sz="2800" dirty="0">
                <a:solidFill>
                  <a:schemeClr val="accent2"/>
                </a:solidFill>
              </a:rPr>
              <a:t>(INTERCHANGE ROWS WITHIN ITS SET OF THREE)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D1C313-BC96-46FE-854A-C42CCB14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10517"/>
              </p:ext>
            </p:extLst>
          </p:nvPr>
        </p:nvGraphicFramePr>
        <p:xfrm>
          <a:off x="1087121" y="2661920"/>
          <a:ext cx="4317998" cy="392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2179754875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4148632716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2119069146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2405849765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2716072957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3230816620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4006095449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3018195590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3287363003"/>
                    </a:ext>
                  </a:extLst>
                </a:gridCol>
              </a:tblGrid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56531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40047"/>
                  </a:ext>
                </a:extLst>
              </a:tr>
              <a:tr h="434726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96228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76627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887166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22958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01864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59862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1257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8B26AF-FCF9-4BAA-B804-4EB01730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39517"/>
              </p:ext>
            </p:extLst>
          </p:nvPr>
        </p:nvGraphicFramePr>
        <p:xfrm>
          <a:off x="6451601" y="3968120"/>
          <a:ext cx="4196088" cy="2614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2179754875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14863271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11906914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405849765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716072957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23081662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00609544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01819559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287363003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7662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887166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22958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601864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59862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125765"/>
                  </a:ext>
                </a:extLst>
              </a:tr>
            </a:tbl>
          </a:graphicData>
        </a:graphic>
      </p:graphicFrame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6B1FAD5-8A81-4A75-8BB4-B169A13675F5}"/>
              </a:ext>
            </a:extLst>
          </p:cNvPr>
          <p:cNvSpPr/>
          <p:nvPr/>
        </p:nvSpPr>
        <p:spPr>
          <a:xfrm>
            <a:off x="5598160" y="4246295"/>
            <a:ext cx="660400" cy="375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6C1A31-CE6B-49F1-AE0C-7DE249DAB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29286"/>
              </p:ext>
            </p:extLst>
          </p:nvPr>
        </p:nvGraphicFramePr>
        <p:xfrm>
          <a:off x="6451601" y="2661920"/>
          <a:ext cx="4196088" cy="435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11033828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58118521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89684780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22617572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30282185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25490261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828331883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69408277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87202761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83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D0C530-9E0B-426E-9ECD-A6CF70DC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88327"/>
              </p:ext>
            </p:extLst>
          </p:nvPr>
        </p:nvGraphicFramePr>
        <p:xfrm>
          <a:off x="6451601" y="3104648"/>
          <a:ext cx="4196088" cy="435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1469158318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509698083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943821515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201156874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51555175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063422077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37704561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926716631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797845364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61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A69319-7E91-49A3-B6E0-8BE3142D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93468"/>
              </p:ext>
            </p:extLst>
          </p:nvPr>
        </p:nvGraphicFramePr>
        <p:xfrm>
          <a:off x="6451601" y="3542537"/>
          <a:ext cx="4196088" cy="434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260422108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77213345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7628596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484064572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542325831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72632026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13287019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316164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027734003"/>
                    </a:ext>
                  </a:extLst>
                </a:gridCol>
              </a:tblGrid>
              <a:tr h="43472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3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CF0E-8330-47D9-852B-EA41DFF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THIS IS WRONG</a:t>
            </a:r>
            <a:br>
              <a:rPr lang="en-IN" b="1" u="sng" dirty="0">
                <a:solidFill>
                  <a:srgbClr val="C00000"/>
                </a:solidFill>
              </a:rPr>
            </a:br>
            <a:r>
              <a:rPr lang="en-IN" sz="24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(We can interchange row 1 with row 2 and 3 only as we can interchange only within its set of three)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D36F7F-EC56-4F26-AF0C-35A35DDC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894477"/>
              </p:ext>
            </p:extLst>
          </p:nvPr>
        </p:nvGraphicFramePr>
        <p:xfrm>
          <a:off x="1366520" y="2800985"/>
          <a:ext cx="3947157" cy="354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573">
                  <a:extLst>
                    <a:ext uri="{9D8B030D-6E8A-4147-A177-3AD203B41FA5}">
                      <a16:colId xmlns:a16="http://schemas.microsoft.com/office/drawing/2014/main" val="1505189850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783287391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828994690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773944451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31017160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116656973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379728425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920231981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1478340789"/>
                    </a:ext>
                  </a:extLst>
                </a:gridCol>
              </a:tblGrid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7707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81491"/>
                  </a:ext>
                </a:extLst>
              </a:tr>
              <a:tr h="39304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981553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13489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54763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335337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51241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0819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943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046A16-8BC3-45DC-8081-1461183FC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98265"/>
              </p:ext>
            </p:extLst>
          </p:nvPr>
        </p:nvGraphicFramePr>
        <p:xfrm>
          <a:off x="6771640" y="2800985"/>
          <a:ext cx="3947157" cy="354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573">
                  <a:extLst>
                    <a:ext uri="{9D8B030D-6E8A-4147-A177-3AD203B41FA5}">
                      <a16:colId xmlns:a16="http://schemas.microsoft.com/office/drawing/2014/main" val="941804156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3630042236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795405546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648921475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490388480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2150024284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3009288561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3500345349"/>
                    </a:ext>
                  </a:extLst>
                </a:gridCol>
                <a:gridCol w="438573">
                  <a:extLst>
                    <a:ext uri="{9D8B030D-6E8A-4147-A177-3AD203B41FA5}">
                      <a16:colId xmlns:a16="http://schemas.microsoft.com/office/drawing/2014/main" val="891954460"/>
                    </a:ext>
                  </a:extLst>
                </a:gridCol>
              </a:tblGrid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78706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232503"/>
                  </a:ext>
                </a:extLst>
              </a:tr>
              <a:tr h="39304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689374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11657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3514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442734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65673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89700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65644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2039AF1-9403-44FB-BE83-8DB2933FB629}"/>
              </a:ext>
            </a:extLst>
          </p:cNvPr>
          <p:cNvSpPr/>
          <p:nvPr/>
        </p:nvSpPr>
        <p:spPr>
          <a:xfrm>
            <a:off x="5516880" y="3972560"/>
            <a:ext cx="1168400" cy="14325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9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A3AB-9FCF-4CA4-A115-3045FAEA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METHOD -3</a:t>
            </a:r>
            <a:br>
              <a:rPr lang="en-IN" dirty="0"/>
            </a:br>
            <a:r>
              <a:rPr lang="en-IN" dirty="0"/>
              <a:t>    </a:t>
            </a:r>
            <a:r>
              <a:rPr lang="en-IN" sz="4400" dirty="0">
                <a:solidFill>
                  <a:schemeClr val="accent2"/>
                </a:solidFill>
              </a:rPr>
              <a:t>INTERCHANGE COLUMN WITHIN ITS SET OF THREE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629E8-713D-4993-A634-45A1B379F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08836"/>
              </p:ext>
            </p:extLst>
          </p:nvPr>
        </p:nvGraphicFramePr>
        <p:xfrm>
          <a:off x="1330960" y="2878401"/>
          <a:ext cx="4003038" cy="3749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782">
                  <a:extLst>
                    <a:ext uri="{9D8B030D-6E8A-4147-A177-3AD203B41FA5}">
                      <a16:colId xmlns:a16="http://schemas.microsoft.com/office/drawing/2014/main" val="2714703705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793898990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3467674859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4247014354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340490586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3324968603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71518351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467148491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3854846693"/>
                    </a:ext>
                  </a:extLst>
                </a:gridCol>
              </a:tblGrid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979471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01778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96601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27115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45507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53317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65429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14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393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176E49-C6BF-44C7-BA4B-F2088CB1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6569"/>
              </p:ext>
            </p:extLst>
          </p:nvPr>
        </p:nvGraphicFramePr>
        <p:xfrm>
          <a:off x="6858004" y="2878401"/>
          <a:ext cx="2573868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4277449422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173692118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21418397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909458927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050614257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30996287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115502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5711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07099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482866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06752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48143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639374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3892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562712"/>
                  </a:ext>
                </a:extLst>
              </a:tr>
            </a:tbl>
          </a:graphicData>
        </a:graphic>
      </p:graphicFrame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7310F59-FA4F-4865-A5D0-AB7B4D5BC071}"/>
              </a:ext>
            </a:extLst>
          </p:cNvPr>
          <p:cNvSpPr/>
          <p:nvPr/>
        </p:nvSpPr>
        <p:spPr>
          <a:xfrm>
            <a:off x="5628640" y="4377184"/>
            <a:ext cx="1026160" cy="5910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43BD63-13A1-4CE3-B03F-45EE1172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25274"/>
              </p:ext>
            </p:extLst>
          </p:nvPr>
        </p:nvGraphicFramePr>
        <p:xfrm>
          <a:off x="10292872" y="2878399"/>
          <a:ext cx="428978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176290027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61939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65164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57854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54045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88815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61325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919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84608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031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B0D394-3CBD-4480-8C84-500A3C4BA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37041"/>
              </p:ext>
            </p:extLst>
          </p:nvPr>
        </p:nvGraphicFramePr>
        <p:xfrm>
          <a:off x="9860850" y="2878399"/>
          <a:ext cx="428978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3316318705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77757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18221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205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9772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84476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15045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6524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0478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619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96945-F628-49C1-A783-51DA831E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97490"/>
              </p:ext>
            </p:extLst>
          </p:nvPr>
        </p:nvGraphicFramePr>
        <p:xfrm>
          <a:off x="9431872" y="2878400"/>
          <a:ext cx="428978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3583558644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44696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91669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153243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9949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58210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7530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05406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4017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8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3F59-F08C-403D-9AB3-9CEF66B3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METHOD -4</a:t>
            </a:r>
            <a:br>
              <a:rPr lang="en-IN" dirty="0"/>
            </a:br>
            <a:r>
              <a:rPr lang="en-IN" dirty="0"/>
              <a:t>    </a:t>
            </a:r>
            <a:r>
              <a:rPr lang="en-IN" sz="2800" dirty="0">
                <a:solidFill>
                  <a:schemeClr val="accent2"/>
                </a:solidFill>
              </a:rPr>
              <a:t>(INTERCHANGE SET OF 3 ROWS WITH  SET OF OTHER THREE)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D1C313-BC96-46FE-854A-C42CCB14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647036"/>
              </p:ext>
            </p:extLst>
          </p:nvPr>
        </p:nvGraphicFramePr>
        <p:xfrm>
          <a:off x="1087121" y="2661920"/>
          <a:ext cx="4317998" cy="392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430">
                  <a:extLst>
                    <a:ext uri="{9D8B030D-6E8A-4147-A177-3AD203B41FA5}">
                      <a16:colId xmlns:a16="http://schemas.microsoft.com/office/drawing/2014/main" val="2179754875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4148632716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2119069146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2405849765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2716072957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3230816620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4006095449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3018195590"/>
                    </a:ext>
                  </a:extLst>
                </a:gridCol>
                <a:gridCol w="481946">
                  <a:extLst>
                    <a:ext uri="{9D8B030D-6E8A-4147-A177-3AD203B41FA5}">
                      <a16:colId xmlns:a16="http://schemas.microsoft.com/office/drawing/2014/main" val="3287363003"/>
                    </a:ext>
                  </a:extLst>
                </a:gridCol>
              </a:tblGrid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56531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0047"/>
                  </a:ext>
                </a:extLst>
              </a:tr>
              <a:tr h="434726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96228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76627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887166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22958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01864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59862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257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8B26AF-FCF9-4BAA-B804-4EB01730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93004"/>
              </p:ext>
            </p:extLst>
          </p:nvPr>
        </p:nvGraphicFramePr>
        <p:xfrm>
          <a:off x="6258560" y="3987424"/>
          <a:ext cx="4196088" cy="1307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2179754875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14863271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11906914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405849765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716072957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23081662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00609544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01819559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287363003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7662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887166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22958"/>
                  </a:ext>
                </a:extLst>
              </a:tr>
            </a:tbl>
          </a:graphicData>
        </a:graphic>
      </p:graphicFrame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6B1FAD5-8A81-4A75-8BB4-B169A13675F5}"/>
              </a:ext>
            </a:extLst>
          </p:cNvPr>
          <p:cNvSpPr/>
          <p:nvPr/>
        </p:nvSpPr>
        <p:spPr>
          <a:xfrm>
            <a:off x="5598160" y="4246295"/>
            <a:ext cx="660400" cy="3759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C06F5D-E5DF-4899-B24C-A13E59DE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5002"/>
              </p:ext>
            </p:extLst>
          </p:nvPr>
        </p:nvGraphicFramePr>
        <p:xfrm>
          <a:off x="6258560" y="2681231"/>
          <a:ext cx="4196088" cy="1306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3333219821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88770649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355826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713386962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973857768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11716908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872983777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41261816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605251427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60507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75526"/>
                  </a:ext>
                </a:extLst>
              </a:tr>
              <a:tr h="43472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58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0D3456-F9E4-4BC2-8B3A-FB7416A59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63965"/>
              </p:ext>
            </p:extLst>
          </p:nvPr>
        </p:nvGraphicFramePr>
        <p:xfrm>
          <a:off x="6258560" y="5293617"/>
          <a:ext cx="4196088" cy="1307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232">
                  <a:extLst>
                    <a:ext uri="{9D8B030D-6E8A-4147-A177-3AD203B41FA5}">
                      <a16:colId xmlns:a16="http://schemas.microsoft.com/office/drawing/2014/main" val="396298733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270275644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82401564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712685083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793527293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2834630460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166679629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3050657306"/>
                    </a:ext>
                  </a:extLst>
                </a:gridCol>
                <a:gridCol w="466232">
                  <a:extLst>
                    <a:ext uri="{9D8B030D-6E8A-4147-A177-3AD203B41FA5}">
                      <a16:colId xmlns:a16="http://schemas.microsoft.com/office/drawing/2014/main" val="1759980684"/>
                    </a:ext>
                  </a:extLst>
                </a:gridCol>
              </a:tblGrid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74315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48762"/>
                  </a:ext>
                </a:extLst>
              </a:tr>
              <a:tr h="43573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0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A3AB-9FCF-4CA4-A115-3045FAEA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METHOD -5</a:t>
            </a:r>
            <a:br>
              <a:rPr lang="en-IN" dirty="0"/>
            </a:br>
            <a:r>
              <a:rPr lang="en-IN" dirty="0"/>
              <a:t>    </a:t>
            </a:r>
            <a:r>
              <a:rPr lang="en-IN" sz="3600" dirty="0">
                <a:solidFill>
                  <a:schemeClr val="accent2"/>
                </a:solidFill>
              </a:rPr>
              <a:t>INTERCHANGE SET OF 3 COLUMN WITH SET OF OTHER THREE</a:t>
            </a:r>
            <a:endParaRPr lang="en-IN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629E8-713D-4993-A634-45A1B379F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83474"/>
              </p:ext>
            </p:extLst>
          </p:nvPr>
        </p:nvGraphicFramePr>
        <p:xfrm>
          <a:off x="1330960" y="2878401"/>
          <a:ext cx="4003038" cy="3749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782">
                  <a:extLst>
                    <a:ext uri="{9D8B030D-6E8A-4147-A177-3AD203B41FA5}">
                      <a16:colId xmlns:a16="http://schemas.microsoft.com/office/drawing/2014/main" val="2714703705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793898990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3467674859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4247014354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340490586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3324968603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71518351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2467148491"/>
                    </a:ext>
                  </a:extLst>
                </a:gridCol>
                <a:gridCol w="444782">
                  <a:extLst>
                    <a:ext uri="{9D8B030D-6E8A-4147-A177-3AD203B41FA5}">
                      <a16:colId xmlns:a16="http://schemas.microsoft.com/office/drawing/2014/main" val="3854846693"/>
                    </a:ext>
                  </a:extLst>
                </a:gridCol>
              </a:tblGrid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979471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1778"/>
                  </a:ext>
                </a:extLst>
              </a:tr>
              <a:tr h="415745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96601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527115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45507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53317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65429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214"/>
                  </a:ext>
                </a:extLst>
              </a:tr>
              <a:tr h="416708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393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176E49-C6BF-44C7-BA4B-F2088CB1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30020"/>
              </p:ext>
            </p:extLst>
          </p:nvPr>
        </p:nvGraphicFramePr>
        <p:xfrm>
          <a:off x="6858004" y="2878401"/>
          <a:ext cx="1286934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4277449422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173692118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214183979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115502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5711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07099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482866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06752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48143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639374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3892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562712"/>
                  </a:ext>
                </a:extLst>
              </a:tr>
            </a:tbl>
          </a:graphicData>
        </a:graphic>
      </p:graphicFrame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7310F59-FA4F-4865-A5D0-AB7B4D5BC071}"/>
              </a:ext>
            </a:extLst>
          </p:cNvPr>
          <p:cNvSpPr/>
          <p:nvPr/>
        </p:nvSpPr>
        <p:spPr>
          <a:xfrm>
            <a:off x="5628640" y="4377184"/>
            <a:ext cx="1026160" cy="5910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2CEF6-EB83-4429-B853-66C677B99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40242"/>
              </p:ext>
            </p:extLst>
          </p:nvPr>
        </p:nvGraphicFramePr>
        <p:xfrm>
          <a:off x="8144938" y="2879978"/>
          <a:ext cx="1286934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3660834766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4095801268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2636162597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2024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3499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81024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10964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343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91195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55939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47164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70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FF082F-111A-4BF8-8A18-AE42F2759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97638"/>
              </p:ext>
            </p:extLst>
          </p:nvPr>
        </p:nvGraphicFramePr>
        <p:xfrm>
          <a:off x="9431872" y="2878400"/>
          <a:ext cx="1286934" cy="3729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978">
                  <a:extLst>
                    <a:ext uri="{9D8B030D-6E8A-4147-A177-3AD203B41FA5}">
                      <a16:colId xmlns:a16="http://schemas.microsoft.com/office/drawing/2014/main" val="2796968631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1837010909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69057524"/>
                    </a:ext>
                  </a:extLst>
                </a:gridCol>
              </a:tblGrid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11635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92597"/>
                  </a:ext>
                </a:extLst>
              </a:tr>
              <a:tr h="41352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83363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34230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1313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2831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04260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42720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B86E-2DC0-46F9-9C1B-FA193F17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AD05C62-0F30-4B65-8ED8-A74E10EE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27" y="1825625"/>
            <a:ext cx="7758945" cy="4351338"/>
          </a:xfrm>
        </p:spPr>
      </p:pic>
    </p:spTree>
    <p:extLst>
      <p:ext uri="{BB962C8B-B14F-4D97-AF65-F5344CB8AC3E}">
        <p14:creationId xmlns:p14="http://schemas.microsoft.com/office/powerpoint/2010/main" val="17643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45B2B-547D-4282-B850-992D1D14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IN" sz="6100" dirty="0"/>
              <a:t> SUDOKU GAME </a:t>
            </a:r>
            <a:br>
              <a:rPr lang="en-IN" sz="6100" dirty="0"/>
            </a:br>
            <a:r>
              <a:rPr lang="en-IN" sz="6100" dirty="0"/>
              <a:t>(LOGIC WITH CODE)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5859A-5103-4579-BAF0-70B50BB85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26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A3AB-9FCF-4CA4-A115-3045FAEA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629E8-713D-4993-A634-45A1B379F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972"/>
              </p:ext>
            </p:extLst>
          </p:nvPr>
        </p:nvGraphicFramePr>
        <p:xfrm>
          <a:off x="3510282" y="1161733"/>
          <a:ext cx="5171436" cy="4533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604">
                  <a:extLst>
                    <a:ext uri="{9D8B030D-6E8A-4147-A177-3AD203B41FA5}">
                      <a16:colId xmlns:a16="http://schemas.microsoft.com/office/drawing/2014/main" val="2714703705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793898990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467674859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4247014354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340490586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324968603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7151835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46714849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854846693"/>
                    </a:ext>
                  </a:extLst>
                </a:gridCol>
              </a:tblGrid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979471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01778"/>
                  </a:ext>
                </a:extLst>
              </a:tr>
              <a:tr h="50267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96601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27115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4550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5331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65429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14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3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68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F326-B9C4-4AEB-8EC2-D64B7D16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</a:t>
            </a:r>
            <a:endParaRPr lang="en-IN" sz="5400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07E732D-F882-4FFE-B1F9-1898D0C1A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4096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5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A3AB-9FCF-4CA4-A115-3045FAEA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1325563"/>
          </a:xfrm>
        </p:spPr>
        <p:txBody>
          <a:bodyPr/>
          <a:lstStyle/>
          <a:p>
            <a:r>
              <a:rPr lang="en-IN" dirty="0"/>
              <a:t>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629E8-713D-4993-A634-45A1B379F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821492"/>
              </p:ext>
            </p:extLst>
          </p:nvPr>
        </p:nvGraphicFramePr>
        <p:xfrm>
          <a:off x="3510282" y="1161733"/>
          <a:ext cx="1149208" cy="4029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604">
                  <a:extLst>
                    <a:ext uri="{9D8B030D-6E8A-4147-A177-3AD203B41FA5}">
                      <a16:colId xmlns:a16="http://schemas.microsoft.com/office/drawing/2014/main" val="2714703705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793898990"/>
                    </a:ext>
                  </a:extLst>
                </a:gridCol>
              </a:tblGrid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01778"/>
                  </a:ext>
                </a:extLst>
              </a:tr>
              <a:tr h="50267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96601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27115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4550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5331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65429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14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393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469925-4ECF-4FAA-A9C1-F68E5E2D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86231"/>
              </p:ext>
            </p:extLst>
          </p:nvPr>
        </p:nvGraphicFramePr>
        <p:xfrm>
          <a:off x="3510282" y="657896"/>
          <a:ext cx="5171436" cy="50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604">
                  <a:extLst>
                    <a:ext uri="{9D8B030D-6E8A-4147-A177-3AD203B41FA5}">
                      <a16:colId xmlns:a16="http://schemas.microsoft.com/office/drawing/2014/main" val="2335059543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930495594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97457325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889658953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702746012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73547043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61829154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1151799473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630139205"/>
                    </a:ext>
                  </a:extLst>
                </a:gridCol>
              </a:tblGrid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A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323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F3586F-89C6-452B-9D16-6A412FB22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8632"/>
              </p:ext>
            </p:extLst>
          </p:nvPr>
        </p:nvGraphicFramePr>
        <p:xfrm>
          <a:off x="4659490" y="1161733"/>
          <a:ext cx="574604" cy="4029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604">
                  <a:extLst>
                    <a:ext uri="{9D8B030D-6E8A-4147-A177-3AD203B41FA5}">
                      <a16:colId xmlns:a16="http://schemas.microsoft.com/office/drawing/2014/main" val="4151910936"/>
                    </a:ext>
                  </a:extLst>
                </a:gridCol>
              </a:tblGrid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60913"/>
                  </a:ext>
                </a:extLst>
              </a:tr>
              <a:tr h="502673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63385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841416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24110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2158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71170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43524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136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6310C3-4A9E-4441-A122-DF4961451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30325"/>
              </p:ext>
            </p:extLst>
          </p:nvPr>
        </p:nvGraphicFramePr>
        <p:xfrm>
          <a:off x="5234094" y="1161733"/>
          <a:ext cx="3447624" cy="4029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604">
                  <a:extLst>
                    <a:ext uri="{9D8B030D-6E8A-4147-A177-3AD203B41FA5}">
                      <a16:colId xmlns:a16="http://schemas.microsoft.com/office/drawing/2014/main" val="830862312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628009926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39599407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157595030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043034465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155163987"/>
                    </a:ext>
                  </a:extLst>
                </a:gridCol>
              </a:tblGrid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27535"/>
                  </a:ext>
                </a:extLst>
              </a:tr>
              <a:tr h="50267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14375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03916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284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88714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47691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37213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98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FCC7-6C36-4D15-8D54-6989D134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0C2D-6D43-40FB-957B-C65F5F6D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    </a:t>
            </a:r>
            <a:r>
              <a:rPr lang="en-IN" sz="6600" b="1" dirty="0">
                <a:solidFill>
                  <a:srgbClr val="FF0000"/>
                </a:solidFill>
                <a:latin typeface="Arial Narrow" panose="020B0606020202030204" pitchFamily="34" charset="0"/>
                <a:cs typeface="Aldhabi" panose="020B0604020202020204" pitchFamily="2" charset="-78"/>
              </a:rPr>
              <a:t>HOW TO CREATE NEW PUZZLE?</a:t>
            </a:r>
          </a:p>
        </p:txBody>
      </p:sp>
    </p:spTree>
    <p:extLst>
      <p:ext uri="{BB962C8B-B14F-4D97-AF65-F5344CB8AC3E}">
        <p14:creationId xmlns:p14="http://schemas.microsoft.com/office/powerpoint/2010/main" val="172474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A3AB-9FCF-4CA4-A115-3045FAEA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629E8-713D-4993-A634-45A1B379FF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0282" y="1161733"/>
          <a:ext cx="5171436" cy="4533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604">
                  <a:extLst>
                    <a:ext uri="{9D8B030D-6E8A-4147-A177-3AD203B41FA5}">
                      <a16:colId xmlns:a16="http://schemas.microsoft.com/office/drawing/2014/main" val="2714703705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793898990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467674859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4247014354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340490586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324968603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7151835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2467148491"/>
                    </a:ext>
                  </a:extLst>
                </a:gridCol>
                <a:gridCol w="574604">
                  <a:extLst>
                    <a:ext uri="{9D8B030D-6E8A-4147-A177-3AD203B41FA5}">
                      <a16:colId xmlns:a16="http://schemas.microsoft.com/office/drawing/2014/main" val="3854846693"/>
                    </a:ext>
                  </a:extLst>
                </a:gridCol>
              </a:tblGrid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979471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01778"/>
                  </a:ext>
                </a:extLst>
              </a:tr>
              <a:tr h="502673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96601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27115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4550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53317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65429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14"/>
                  </a:ext>
                </a:extLst>
              </a:tr>
              <a:tr h="50383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3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8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A3AB-9FCF-4CA4-A115-3045FAEA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</a:t>
            </a:r>
            <a:r>
              <a:rPr lang="en-IN" b="1" u="sng" dirty="0">
                <a:solidFill>
                  <a:schemeClr val="accent1"/>
                </a:solidFill>
              </a:rPr>
              <a:t>METHOD -1</a:t>
            </a:r>
            <a:br>
              <a:rPr lang="en-IN" dirty="0"/>
            </a:br>
            <a:r>
              <a:rPr lang="en-IN" dirty="0"/>
              <a:t>    </a:t>
            </a:r>
            <a:r>
              <a:rPr lang="en-IN" sz="2800" dirty="0">
                <a:solidFill>
                  <a:schemeClr val="accent2"/>
                </a:solidFill>
              </a:rPr>
              <a:t>(INTERCHANGING DIGITS)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629E8-713D-4993-A634-45A1B379F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57910"/>
              </p:ext>
            </p:extLst>
          </p:nvPr>
        </p:nvGraphicFramePr>
        <p:xfrm>
          <a:off x="929642" y="2464015"/>
          <a:ext cx="4627881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209">
                  <a:extLst>
                    <a:ext uri="{9D8B030D-6E8A-4147-A177-3AD203B41FA5}">
                      <a16:colId xmlns:a16="http://schemas.microsoft.com/office/drawing/2014/main" val="2714703705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2793898990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467674859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4247014354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2340490586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324968603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271518351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2467148491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854846693"/>
                    </a:ext>
                  </a:extLst>
                </a:gridCol>
              </a:tblGrid>
              <a:tr h="447766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979471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01778"/>
                  </a:ext>
                </a:extLst>
              </a:tr>
              <a:tr h="446732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96601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27115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45507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53317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65429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14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939393"/>
                  </a:ext>
                </a:extLst>
              </a:tr>
            </a:tbl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DFD667F-D042-421D-B582-A6525C880E1C}"/>
              </a:ext>
            </a:extLst>
          </p:cNvPr>
          <p:cNvSpPr/>
          <p:nvPr/>
        </p:nvSpPr>
        <p:spPr>
          <a:xfrm>
            <a:off x="5689600" y="4206240"/>
            <a:ext cx="782320" cy="5384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5F9B63-0035-4B8F-8A2B-D9CF8AC61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19502"/>
              </p:ext>
            </p:extLst>
          </p:nvPr>
        </p:nvGraphicFramePr>
        <p:xfrm>
          <a:off x="6634477" y="2464015"/>
          <a:ext cx="4627881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209">
                  <a:extLst>
                    <a:ext uri="{9D8B030D-6E8A-4147-A177-3AD203B41FA5}">
                      <a16:colId xmlns:a16="http://schemas.microsoft.com/office/drawing/2014/main" val="3260826751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581154016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2775414783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79943034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707104110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1088219305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2323811710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331908079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1301530439"/>
                    </a:ext>
                  </a:extLst>
                </a:gridCol>
              </a:tblGrid>
              <a:tr h="447766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059907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7479"/>
                  </a:ext>
                </a:extLst>
              </a:tr>
              <a:tr h="446732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36090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62826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998477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57328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927514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921056"/>
                  </a:ext>
                </a:extLst>
              </a:tr>
              <a:tr h="447766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2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2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4CE-8A8F-418D-9EEF-89C60841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3938-09A3-42D1-B28E-77EAB897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690688"/>
            <a:ext cx="11620869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600" b="1" dirty="0">
                <a:solidFill>
                  <a:schemeClr val="accent2"/>
                </a:solidFill>
              </a:rPr>
              <a:t>With method one only we can create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9 factorial( 9!)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362880</a:t>
            </a:r>
            <a:r>
              <a:rPr lang="en-US" sz="3600" b="1" dirty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</a:rPr>
              <a:t>different sudoku solution with one given solution</a:t>
            </a:r>
            <a:endParaRPr lang="en-I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sudoku</Template>
  <TotalTime>1</TotalTime>
  <Words>1408</Words>
  <Application>Microsoft Office PowerPoint</Application>
  <PresentationFormat>Widescreen</PresentationFormat>
  <Paragraphs>1247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Arial Narrow</vt:lpstr>
      <vt:lpstr>Calibri</vt:lpstr>
      <vt:lpstr>Calibri Light</vt:lpstr>
      <vt:lpstr>Office Theme</vt:lpstr>
      <vt:lpstr>     </vt:lpstr>
      <vt:lpstr> SUDOKU GAME  (LOGIC WITH CODE)</vt:lpstr>
      <vt:lpstr>    </vt:lpstr>
      <vt:lpstr>APPROACH</vt:lpstr>
      <vt:lpstr>    </vt:lpstr>
      <vt:lpstr>     </vt:lpstr>
      <vt:lpstr>    </vt:lpstr>
      <vt:lpstr>    METHOD -1     (INTERCHANGING DIGITS)</vt:lpstr>
      <vt:lpstr> </vt:lpstr>
      <vt:lpstr>METHOD -2     (INTERCHANGE ROWS WITHIN ITS SET OF THREE)</vt:lpstr>
      <vt:lpstr>THIS IS WRONG (We can interchange row 1 with row 2 and 3 only as we can interchange only within its set of three)</vt:lpstr>
      <vt:lpstr>METHOD -3     INTERCHANGE COLUMN WITHIN ITS SET OF THREE</vt:lpstr>
      <vt:lpstr>METHOD -4     (INTERCHANGE SET OF 3 ROWS WITH  SET OF OTHER THREE)</vt:lpstr>
      <vt:lpstr>METHOD -5     INTERCHANGE SET OF 3 COLUMN WITH SET OF OTHER THREE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Abhinav Shukla</dc:creator>
  <cp:lastModifiedBy>Abhinav Shukla</cp:lastModifiedBy>
  <cp:revision>1</cp:revision>
  <dcterms:created xsi:type="dcterms:W3CDTF">2020-10-14T20:18:31Z</dcterms:created>
  <dcterms:modified xsi:type="dcterms:W3CDTF">2020-10-14T20:19:47Z</dcterms:modified>
</cp:coreProperties>
</file>