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</p:sldMasterIdLst>
  <p:sldIdLst>
    <p:sldId id="256" r:id="rId26"/>
    <p:sldId id="257" r:id="rId27"/>
    <p:sldId id="258" r:id="rId28"/>
    <p:sldId id="259" r:id="rId29"/>
    <p:sldId id="262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13EC49-0DFD-4588-AB71-1A458C83A797}">
          <p14:sldIdLst>
            <p14:sldId id="256"/>
          </p14:sldIdLst>
        </p14:section>
        <p14:section name="Untitled Section" id="{D1CADE2D-2F01-4102-81B3-BE828A6132C6}">
          <p14:sldIdLst>
            <p14:sldId id="257"/>
            <p14:sldId id="258"/>
            <p14:sldId id="259"/>
            <p14:sldId id="26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nav Gomra" initials="AG" lastIdx="1" clrIdx="0">
    <p:extLst>
      <p:ext uri="{19B8F6BF-5375-455C-9EA6-DF929625EA0E}">
        <p15:presenceInfo xmlns:p15="http://schemas.microsoft.com/office/powerpoint/2012/main" userId="67d51373715215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7T16:24:30.23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65800" y="655560"/>
            <a:ext cx="3706200" cy="70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65800" y="655560"/>
            <a:ext cx="3706200" cy="70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65800" y="655560"/>
            <a:ext cx="3706200" cy="70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65800" y="655560"/>
            <a:ext cx="3706200" cy="70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0" y="1447200"/>
            <a:ext cx="6461280" cy="369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713160" y="600840"/>
            <a:ext cx="7488720" cy="721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3195000" cy="94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131080" y="0"/>
            <a:ext cx="4012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7558200" cy="53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25" name="Google Shape;99;p20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3160" y="2528280"/>
            <a:ext cx="3177000" cy="1607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1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878400" y="929880"/>
            <a:ext cx="1407960" cy="99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19440" y="0"/>
            <a:ext cx="46242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26920" y="3281760"/>
            <a:ext cx="2090160" cy="75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24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713160" y="3281760"/>
            <a:ext cx="2090160" cy="75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24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title"/>
          </p:nvPr>
        </p:nvSpPr>
        <p:spPr>
          <a:xfrm>
            <a:off x="6340320" y="3281760"/>
            <a:ext cx="2090160" cy="75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24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title"/>
          </p:nvPr>
        </p:nvSpPr>
        <p:spPr>
          <a:xfrm>
            <a:off x="6188040" y="613080"/>
            <a:ext cx="2090160" cy="869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4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" y="-15840"/>
            <a:ext cx="5517000" cy="30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3127680" cy="855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0000" y="1492920"/>
            <a:ext cx="7703640" cy="313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7558200" cy="53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-20160" y="2659680"/>
            <a:ext cx="9183960" cy="248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43" name="Google Shape;26;p5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73720" y="539640"/>
            <a:ext cx="7558200" cy="53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48" name="Google Shape;29;p6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7558200" cy="63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0" y="1447200"/>
            <a:ext cx="4899240" cy="369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52" name="Google Shape;34;p7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4120" y="1288080"/>
            <a:ext cx="6575760" cy="1970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9600" b="1" strike="noStrike" spc="-1">
                <a:solidFill>
                  <a:schemeClr val="dk1"/>
                </a:solidFill>
                <a:latin typeface="Prompt"/>
                <a:ea typeface="Prompt"/>
              </a:rPr>
              <a:t>xx%</a:t>
            </a:r>
            <a:endParaRPr lang="fr-FR" sz="9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1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24;p28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72280" y="977040"/>
            <a:ext cx="2134440" cy="900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716760" y="33285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1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6121800" y="33285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1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3419280" y="33285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100" b="1" strike="noStrike" spc="-1">
                <a:solidFill>
                  <a:schemeClr val="accent1"/>
                </a:solidFill>
                <a:latin typeface="Prompt"/>
                <a:ea typeface="Prompt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3523320" y="0"/>
            <a:ext cx="5620320" cy="285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11480" y="3070080"/>
            <a:ext cx="2543760" cy="94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3127680" cy="855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79880" y="1564200"/>
            <a:ext cx="2379600" cy="99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565000" y="0"/>
            <a:ext cx="3092760" cy="282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24526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580120" y="2953800"/>
            <a:ext cx="3092760" cy="223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7558200" cy="63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1447200"/>
            <a:ext cx="4899240" cy="369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18" name="Google Shape;71;p17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72280" y="539640"/>
            <a:ext cx="7558200" cy="63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20" name="Google Shape;75;p18"/>
          <p:cNvCxnSpPr/>
          <p:nvPr/>
        </p:nvCxnSpPr>
        <p:spPr>
          <a:xfrm>
            <a:off x="713160" y="679680"/>
            <a:ext cx="360" cy="29736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14240" y="600120"/>
            <a:ext cx="7486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700" b="1" strike="noStrike" spc="-1">
                <a:solidFill>
                  <a:schemeClr val="dk1"/>
                </a:solidFill>
                <a:latin typeface="Prompt"/>
                <a:ea typeface="Prompt"/>
              </a:rPr>
              <a:t>Flappy Bird C++ Project</a:t>
            </a:r>
            <a:endParaRPr lang="fr-FR" sz="2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562800" y="2990880"/>
            <a:ext cx="1866600" cy="6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0696" lnSpcReduction="2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Albert Sans"/>
                <a:ea typeface="Albert Sans"/>
              </a:rPr>
              <a:t>Exploring the Development Process and Key Aspects of the Game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64" name="Google Shape;133;p29"/>
          <p:cNvPicPr/>
          <p:nvPr/>
        </p:nvPicPr>
        <p:blipFill>
          <a:blip r:embed="rId2"/>
          <a:srcRect l="901" t="13134" b="1801"/>
          <a:stretch/>
        </p:blipFill>
        <p:spPr>
          <a:xfrm>
            <a:off x="0" y="1447200"/>
            <a:ext cx="6461280" cy="3696120"/>
          </a:xfrm>
          <a:prstGeom prst="rect">
            <a:avLst/>
          </a:prstGeom>
          <a:ln w="0">
            <a:noFill/>
          </a:ln>
        </p:spPr>
      </p:pic>
      <p:cxnSp>
        <p:nvCxnSpPr>
          <p:cNvPr id="65" name="Google Shape;134;p29"/>
          <p:cNvCxnSpPr/>
          <p:nvPr/>
        </p:nvCxnSpPr>
        <p:spPr>
          <a:xfrm>
            <a:off x="8430480" y="783720"/>
            <a:ext cx="360" cy="35568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76240" y="542880"/>
            <a:ext cx="756252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Prompt"/>
                <a:ea typeface="Prompt"/>
              </a:rPr>
              <a:t>Introduction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876240" y="1324080"/>
            <a:ext cx="5455192" cy="80741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In this presentation, we will discuss the Flappy Bird game developed in C++, covering the game overview, development processes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4582" y="2274779"/>
            <a:ext cx="52909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Members </a:t>
            </a:r>
          </a:p>
          <a:p>
            <a:r>
              <a:rPr lang="en-US" dirty="0" smtClean="0"/>
              <a:t>~Abhinav Gomra 24MIP10039</a:t>
            </a:r>
            <a:endParaRPr lang="en-US" dirty="0"/>
          </a:p>
          <a:p>
            <a:r>
              <a:rPr lang="en-US" dirty="0" smtClean="0"/>
              <a:t>~ </a:t>
            </a:r>
            <a:r>
              <a:rPr lang="en-US" dirty="0" err="1" smtClean="0"/>
              <a:t>Toshan</a:t>
            </a:r>
            <a:r>
              <a:rPr lang="en-US" dirty="0" smtClean="0"/>
              <a:t> Arora 24BAI10247</a:t>
            </a:r>
          </a:p>
          <a:p>
            <a:r>
              <a:rPr lang="en-US" dirty="0" smtClean="0"/>
              <a:t>~ </a:t>
            </a:r>
            <a:r>
              <a:rPr lang="en-US" dirty="0" err="1" smtClean="0"/>
              <a:t>Arjunkumar</a:t>
            </a:r>
            <a:r>
              <a:rPr lang="en-US" dirty="0" smtClean="0"/>
              <a:t> </a:t>
            </a:r>
            <a:r>
              <a:rPr lang="en-US" dirty="0" err="1" smtClean="0"/>
              <a:t>Udawant</a:t>
            </a:r>
            <a:r>
              <a:rPr lang="en-US" dirty="0" smtClean="0"/>
              <a:t> 24MIP10063</a:t>
            </a:r>
          </a:p>
          <a:p>
            <a:r>
              <a:rPr lang="en-US" dirty="0" smtClean="0"/>
              <a:t>~ </a:t>
            </a:r>
            <a:r>
              <a:rPr lang="en-US" dirty="0" err="1" smtClean="0"/>
              <a:t>Ayush</a:t>
            </a:r>
            <a:r>
              <a:rPr lang="en-US" dirty="0" smtClean="0"/>
              <a:t> Kaushik 24bce11090</a:t>
            </a:r>
          </a:p>
          <a:p>
            <a:r>
              <a:rPr lang="en-US" dirty="0"/>
              <a:t>~</a:t>
            </a:r>
            <a:r>
              <a:rPr lang="en-US" dirty="0" smtClean="0"/>
              <a:t>John </a:t>
            </a:r>
            <a:r>
              <a:rPr lang="en-US" dirty="0" err="1" smtClean="0"/>
              <a:t>james</a:t>
            </a:r>
            <a:r>
              <a:rPr lang="en-US" dirty="0" smtClean="0"/>
              <a:t> 24bai10321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14240" y="2523960"/>
            <a:ext cx="3180960" cy="160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100" b="1" strike="noStrike" spc="-1">
                <a:solidFill>
                  <a:schemeClr val="dk1"/>
                </a:solidFill>
                <a:latin typeface="Prompt"/>
                <a:ea typeface="Prompt"/>
              </a:rPr>
              <a:t>Game Overview</a:t>
            </a:r>
            <a:endParaRPr lang="fr-FR" sz="3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title"/>
          </p:nvPr>
        </p:nvSpPr>
        <p:spPr>
          <a:xfrm>
            <a:off x="876240" y="933480"/>
            <a:ext cx="140940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>
                <a:solidFill>
                  <a:schemeClr val="accent1"/>
                </a:solidFill>
                <a:latin typeface="Prompt"/>
                <a:ea typeface="Prompt"/>
              </a:rPr>
              <a:t>01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0" name="Google Shape;164;p32"/>
          <p:cNvPicPr/>
          <p:nvPr/>
        </p:nvPicPr>
        <p:blipFill>
          <a:blip r:embed="rId2"/>
          <a:srcRect l="23408" t="12" r="20145"/>
          <a:stretch/>
        </p:blipFill>
        <p:spPr>
          <a:xfrm>
            <a:off x="4519440" y="0"/>
            <a:ext cx="4624200" cy="5142960"/>
          </a:xfrm>
          <a:prstGeom prst="rect">
            <a:avLst/>
          </a:prstGeom>
          <a:ln w="0">
            <a:noFill/>
          </a:ln>
        </p:spPr>
      </p:pic>
      <p:cxnSp>
        <p:nvCxnSpPr>
          <p:cNvPr id="71" name="Google Shape;165;p32"/>
          <p:cNvCxnSpPr/>
          <p:nvPr/>
        </p:nvCxnSpPr>
        <p:spPr>
          <a:xfrm>
            <a:off x="713160" y="1073880"/>
            <a:ext cx="360" cy="707040"/>
          </a:xfrm>
          <a:prstGeom prst="straightConnector1">
            <a:avLst/>
          </a:prstGeom>
          <a:ln w="28575">
            <a:solidFill>
              <a:srgbClr val="68C0CE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176;p34"/>
          <p:cNvPicPr/>
          <p:nvPr/>
        </p:nvPicPr>
        <p:blipFill>
          <a:blip r:embed="rId2"/>
          <a:srcRect t="12276" b="12276"/>
          <a:stretch/>
        </p:blipFill>
        <p:spPr>
          <a:xfrm>
            <a:off x="0" y="1447200"/>
            <a:ext cx="4899240" cy="36961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76240" y="542880"/>
            <a:ext cx="756252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chemeClr val="dk1"/>
                </a:solidFill>
                <a:latin typeface="Prompt"/>
                <a:ea typeface="Prompt"/>
              </a:rPr>
              <a:t>Game Concept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305320" y="1324080"/>
            <a:ext cx="313344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Flappy Bird is a simple yet addictive game where players control a bird to navigate through gaps between obstacles. The game's mechanics depend on timely taps to keep the bird aloft while avoiding pipes.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76240" y="542880"/>
            <a:ext cx="7562520" cy="63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Prompt"/>
                <a:ea typeface="Prompt"/>
              </a:rPr>
              <a:t>Conclusions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876240" y="1324080"/>
            <a:ext cx="5398436" cy="119209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The Flappy Bird C++ project exemplifies a straightforward game concept developed through a structured process. Understanding audience requirements and efficient technical implementation are key to successful game development.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4218" y="3190941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 Account :-</a:t>
            </a:r>
          </a:p>
          <a:p>
            <a:r>
              <a:rPr lang="en-US" dirty="0" smtClean="0"/>
              <a:t>https://github.com/abhinavgomra/C-Group_project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ão Paulo Airport Expansion by Slidesgo">
  <a:themeElements>
    <a:clrScheme name="Simple Light">
      <a:dk1>
        <a:srgbClr val="FFFFFF"/>
      </a:dk1>
      <a:lt1>
        <a:srgbClr val="303030"/>
      </a:lt1>
      <a:dk2>
        <a:srgbClr val="68C0C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139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5</vt:i4>
      </vt:variant>
    </vt:vector>
  </HeadingPairs>
  <TitlesOfParts>
    <vt:vector size="36" baseType="lpstr">
      <vt:lpstr>Albert Sans</vt:lpstr>
      <vt:lpstr>Arial</vt:lpstr>
      <vt:lpstr>OpenSymbol</vt:lpstr>
      <vt:lpstr>Prompt</vt:lpstr>
      <vt:lpstr>Symbol</vt:lpstr>
      <vt:lpstr>Wingdings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São Paulo Airport Expansion by Slidesgo</vt:lpstr>
      <vt:lpstr>Slidesgo Final Pages</vt:lpstr>
      <vt:lpstr>Slidesgo Final Pages</vt:lpstr>
      <vt:lpstr>Slidesgo Final Pages</vt:lpstr>
      <vt:lpstr>Flappy Bird C++ Project</vt:lpstr>
      <vt:lpstr>Introduction</vt:lpstr>
      <vt:lpstr>Game Overview</vt:lpstr>
      <vt:lpstr>Game Concept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C++ Project</dc:title>
  <cp:lastModifiedBy>Abhinav Gomra</cp:lastModifiedBy>
  <cp:revision>1</cp:revision>
  <dcterms:modified xsi:type="dcterms:W3CDTF">2025-04-17T10:59:57Z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2025-04-17T10:52:44Z</dcterms:created>
  <dc:creator>Unknown Creator</dc:creator>
  <dc:description/>
  <dc:language>en-US</dc:language>
  <cp:lastModifiedBy>Unknown Creator</cp:lastModifiedBy>
  <dcterms:modified xsi:type="dcterms:W3CDTF">2025-04-17T10:52:44Z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8</vt:r8>
  </property>
</Properties>
</file>