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60"/>
  </p:notesMasterIdLst>
  <p:sldIdLst>
    <p:sldId id="256" r:id="rId2"/>
    <p:sldId id="291" r:id="rId3"/>
    <p:sldId id="258" r:id="rId4"/>
    <p:sldId id="259" r:id="rId5"/>
    <p:sldId id="257" r:id="rId6"/>
    <p:sldId id="260" r:id="rId7"/>
    <p:sldId id="261" r:id="rId8"/>
    <p:sldId id="312" r:id="rId9"/>
    <p:sldId id="311" r:id="rId10"/>
    <p:sldId id="264" r:id="rId11"/>
    <p:sldId id="268" r:id="rId12"/>
    <p:sldId id="308" r:id="rId13"/>
    <p:sldId id="309" r:id="rId14"/>
    <p:sldId id="310" r:id="rId15"/>
    <p:sldId id="277" r:id="rId16"/>
    <p:sldId id="296" r:id="rId17"/>
    <p:sldId id="316" r:id="rId18"/>
    <p:sldId id="317" r:id="rId19"/>
    <p:sldId id="314" r:id="rId20"/>
    <p:sldId id="295" r:id="rId21"/>
    <p:sldId id="313" r:id="rId22"/>
    <p:sldId id="315" r:id="rId23"/>
    <p:sldId id="270" r:id="rId24"/>
    <p:sldId id="271" r:id="rId25"/>
    <p:sldId id="319" r:id="rId26"/>
    <p:sldId id="320" r:id="rId27"/>
    <p:sldId id="318" r:id="rId28"/>
    <p:sldId id="266" r:id="rId29"/>
    <p:sldId id="300" r:id="rId30"/>
    <p:sldId id="321" r:id="rId31"/>
    <p:sldId id="297" r:id="rId32"/>
    <p:sldId id="292" r:id="rId33"/>
    <p:sldId id="293" r:id="rId34"/>
    <p:sldId id="294" r:id="rId35"/>
    <p:sldId id="267" r:id="rId36"/>
    <p:sldId id="269" r:id="rId37"/>
    <p:sldId id="278" r:id="rId38"/>
    <p:sldId id="280" r:id="rId39"/>
    <p:sldId id="282" r:id="rId40"/>
    <p:sldId id="286" r:id="rId41"/>
    <p:sldId id="283" r:id="rId42"/>
    <p:sldId id="272" r:id="rId43"/>
    <p:sldId id="275" r:id="rId44"/>
    <p:sldId id="276" r:id="rId45"/>
    <p:sldId id="273" r:id="rId46"/>
    <p:sldId id="274" r:id="rId47"/>
    <p:sldId id="301" r:id="rId48"/>
    <p:sldId id="302" r:id="rId49"/>
    <p:sldId id="305" r:id="rId50"/>
    <p:sldId id="306" r:id="rId51"/>
    <p:sldId id="303" r:id="rId52"/>
    <p:sldId id="304" r:id="rId53"/>
    <p:sldId id="288" r:id="rId54"/>
    <p:sldId id="289" r:id="rId55"/>
    <p:sldId id="307" r:id="rId56"/>
    <p:sldId id="290" r:id="rId57"/>
    <p:sldId id="285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DE9A53-928B-4684-9E3C-1C5D13CF98B0}">
          <p14:sldIdLst>
            <p14:sldId id="256"/>
            <p14:sldId id="291"/>
            <p14:sldId id="258"/>
            <p14:sldId id="259"/>
            <p14:sldId id="257"/>
            <p14:sldId id="260"/>
            <p14:sldId id="261"/>
            <p14:sldId id="312"/>
            <p14:sldId id="311"/>
            <p14:sldId id="264"/>
            <p14:sldId id="268"/>
            <p14:sldId id="308"/>
            <p14:sldId id="309"/>
            <p14:sldId id="310"/>
            <p14:sldId id="277"/>
            <p14:sldId id="296"/>
            <p14:sldId id="316"/>
            <p14:sldId id="317"/>
            <p14:sldId id="314"/>
            <p14:sldId id="295"/>
            <p14:sldId id="313"/>
            <p14:sldId id="315"/>
            <p14:sldId id="270"/>
            <p14:sldId id="271"/>
            <p14:sldId id="319"/>
            <p14:sldId id="320"/>
            <p14:sldId id="318"/>
            <p14:sldId id="266"/>
            <p14:sldId id="300"/>
            <p14:sldId id="321"/>
            <p14:sldId id="297"/>
            <p14:sldId id="292"/>
            <p14:sldId id="293"/>
            <p14:sldId id="294"/>
            <p14:sldId id="267"/>
            <p14:sldId id="269"/>
            <p14:sldId id="278"/>
            <p14:sldId id="280"/>
            <p14:sldId id="282"/>
            <p14:sldId id="286"/>
            <p14:sldId id="283"/>
            <p14:sldId id="272"/>
            <p14:sldId id="275"/>
            <p14:sldId id="276"/>
            <p14:sldId id="273"/>
            <p14:sldId id="274"/>
            <p14:sldId id="301"/>
            <p14:sldId id="302"/>
            <p14:sldId id="305"/>
            <p14:sldId id="306"/>
            <p14:sldId id="303"/>
            <p14:sldId id="304"/>
            <p14:sldId id="288"/>
            <p14:sldId id="289"/>
            <p14:sldId id="307"/>
            <p14:sldId id="290"/>
            <p14:sldId id="285"/>
            <p14:sldId id="287"/>
          </p14:sldIdLst>
        </p14:section>
        <p14:section name="Untitled Section" id="{57305CFD-E19F-448B-9ADB-8875F2B0FC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0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A0881-E11F-4BD3-99BB-ACCCD1684A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E64B47-0C93-475D-986D-9E300D291AA9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C7775DBD-41F6-43B0-9408-668ED227A5AE}" type="parTrans" cxnId="{5D73E020-791D-45BD-8890-602F6122293A}">
      <dgm:prSet/>
      <dgm:spPr/>
      <dgm:t>
        <a:bodyPr/>
        <a:lstStyle/>
        <a:p>
          <a:endParaRPr lang="en-US"/>
        </a:p>
      </dgm:t>
    </dgm:pt>
    <dgm:pt modelId="{D86A29E8-C069-4C51-A920-C2A5924E9282}" type="sibTrans" cxnId="{5D73E020-791D-45BD-8890-602F6122293A}">
      <dgm:prSet/>
      <dgm:spPr/>
      <dgm:t>
        <a:bodyPr/>
        <a:lstStyle/>
        <a:p>
          <a:endParaRPr lang="en-US"/>
        </a:p>
      </dgm:t>
    </dgm:pt>
    <dgm:pt modelId="{5A80C41A-ADA1-40B4-AE29-171495776C51}">
      <dgm:prSet phldrT="[Text]"/>
      <dgm:spPr/>
      <dgm:t>
        <a:bodyPr/>
        <a:lstStyle/>
        <a:p>
          <a:r>
            <a:rPr lang="en-US" dirty="0" smtClean="0"/>
            <a:t>Apps</a:t>
          </a:r>
        </a:p>
      </dgm:t>
    </dgm:pt>
    <dgm:pt modelId="{0D691ED9-C4FF-43B2-99C1-DC218E60EF77}" type="parTrans" cxnId="{AAA101A3-CDB3-43CE-BAD6-135936A8A7DF}">
      <dgm:prSet/>
      <dgm:spPr/>
      <dgm:t>
        <a:bodyPr/>
        <a:lstStyle/>
        <a:p>
          <a:endParaRPr lang="en-US"/>
        </a:p>
      </dgm:t>
    </dgm:pt>
    <dgm:pt modelId="{FB3CB080-7524-4644-981B-3D47075909F6}" type="sibTrans" cxnId="{AAA101A3-CDB3-43CE-BAD6-135936A8A7DF}">
      <dgm:prSet/>
      <dgm:spPr/>
      <dgm:t>
        <a:bodyPr/>
        <a:lstStyle/>
        <a:p>
          <a:endParaRPr lang="en-US"/>
        </a:p>
      </dgm:t>
    </dgm:pt>
    <dgm:pt modelId="{4661FD72-62E0-4832-9A80-3E3275AED4DD}">
      <dgm:prSet/>
      <dgm:spPr/>
      <dgm:t>
        <a:bodyPr/>
        <a:lstStyle/>
        <a:p>
          <a:r>
            <a:rPr lang="en-US" dirty="0" smtClean="0"/>
            <a:t>Wikipedia</a:t>
          </a:r>
          <a:endParaRPr lang="en-US" dirty="0"/>
        </a:p>
      </dgm:t>
    </dgm:pt>
    <dgm:pt modelId="{E6A644BC-2DE9-492B-8412-7A80A3939F64}" type="parTrans" cxnId="{4BC2B0BC-8164-4ADA-B245-4B14422AC5CB}">
      <dgm:prSet/>
      <dgm:spPr/>
      <dgm:t>
        <a:bodyPr/>
        <a:lstStyle/>
        <a:p>
          <a:endParaRPr lang="en-US"/>
        </a:p>
      </dgm:t>
    </dgm:pt>
    <dgm:pt modelId="{AD3B3F09-851C-4814-A6CB-950B613AB8E3}" type="sibTrans" cxnId="{4BC2B0BC-8164-4ADA-B245-4B14422AC5CB}">
      <dgm:prSet/>
      <dgm:spPr/>
      <dgm:t>
        <a:bodyPr/>
        <a:lstStyle/>
        <a:p>
          <a:endParaRPr lang="en-US"/>
        </a:p>
      </dgm:t>
    </dgm:pt>
    <dgm:pt modelId="{D58B7B74-2C48-4E43-BBCC-F554B6BE201E}">
      <dgm:prSet/>
      <dgm:spPr/>
      <dgm:t>
        <a:bodyPr/>
        <a:lstStyle/>
        <a:p>
          <a:r>
            <a:rPr lang="en-US" dirty="0" smtClean="0"/>
            <a:t>cnn.com</a:t>
          </a:r>
          <a:endParaRPr lang="en-US" dirty="0"/>
        </a:p>
      </dgm:t>
    </dgm:pt>
    <dgm:pt modelId="{D0A2C6DB-5457-43C8-99E5-EB7191678543}" type="parTrans" cxnId="{FD7A0EAB-513E-441C-BF20-1C82C77A8906}">
      <dgm:prSet/>
      <dgm:spPr/>
      <dgm:t>
        <a:bodyPr/>
        <a:lstStyle/>
        <a:p>
          <a:endParaRPr lang="en-US"/>
        </a:p>
      </dgm:t>
    </dgm:pt>
    <dgm:pt modelId="{07D56A10-FF02-4786-99EF-EBEE603D1114}" type="sibTrans" cxnId="{FD7A0EAB-513E-441C-BF20-1C82C77A8906}">
      <dgm:prSet/>
      <dgm:spPr/>
      <dgm:t>
        <a:bodyPr/>
        <a:lstStyle/>
        <a:p>
          <a:endParaRPr lang="en-US"/>
        </a:p>
      </dgm:t>
    </dgm:pt>
    <dgm:pt modelId="{8FFA315E-6403-4AFD-AC24-0E7801E3504A}">
      <dgm:prSet/>
      <dgm:spPr/>
      <dgm:t>
        <a:bodyPr/>
        <a:lstStyle/>
        <a:p>
          <a:endParaRPr lang="en-US" dirty="0"/>
        </a:p>
      </dgm:t>
    </dgm:pt>
    <dgm:pt modelId="{55664ECE-8CE6-402D-A320-0655A39C82D2}" type="parTrans" cxnId="{EE074C5D-1B28-4FEF-A4D5-DC9AE88F63E6}">
      <dgm:prSet/>
      <dgm:spPr/>
      <dgm:t>
        <a:bodyPr/>
        <a:lstStyle/>
        <a:p>
          <a:endParaRPr lang="en-US"/>
        </a:p>
      </dgm:t>
    </dgm:pt>
    <dgm:pt modelId="{601DF183-0CF9-4329-A433-ACCB0499354E}" type="sibTrans" cxnId="{EE074C5D-1B28-4FEF-A4D5-DC9AE88F63E6}">
      <dgm:prSet/>
      <dgm:spPr/>
      <dgm:t>
        <a:bodyPr/>
        <a:lstStyle/>
        <a:p>
          <a:endParaRPr lang="en-US"/>
        </a:p>
      </dgm:t>
    </dgm:pt>
    <dgm:pt modelId="{9AF8BA81-4D0F-4F60-8529-AA32CE7D4B16}">
      <dgm:prSet/>
      <dgm:spPr/>
      <dgm:t>
        <a:bodyPr/>
        <a:lstStyle/>
        <a:p>
          <a:r>
            <a:rPr lang="en-US" dirty="0" smtClean="0"/>
            <a:t>Google Drive</a:t>
          </a:r>
        </a:p>
      </dgm:t>
    </dgm:pt>
    <dgm:pt modelId="{65A4C3E9-045F-405D-83FC-8A83547F6B86}" type="parTrans" cxnId="{99DF93FE-5BA4-4817-A9B9-66A781F0818D}">
      <dgm:prSet/>
      <dgm:spPr/>
      <dgm:t>
        <a:bodyPr/>
        <a:lstStyle/>
        <a:p>
          <a:endParaRPr lang="en-US"/>
        </a:p>
      </dgm:t>
    </dgm:pt>
    <dgm:pt modelId="{E640EFED-355E-40B1-8A70-6ED88DD163D0}" type="sibTrans" cxnId="{99DF93FE-5BA4-4817-A9B9-66A781F0818D}">
      <dgm:prSet/>
      <dgm:spPr/>
      <dgm:t>
        <a:bodyPr/>
        <a:lstStyle/>
        <a:p>
          <a:endParaRPr lang="en-US"/>
        </a:p>
      </dgm:t>
    </dgm:pt>
    <dgm:pt modelId="{B4CB6E2B-3F5D-4E18-A526-AB1415A75A3B}">
      <dgm:prSet/>
      <dgm:spPr/>
      <dgm:t>
        <a:bodyPr/>
        <a:lstStyle/>
        <a:p>
          <a:r>
            <a:rPr lang="en-US" dirty="0" smtClean="0"/>
            <a:t>JIRA</a:t>
          </a:r>
        </a:p>
      </dgm:t>
    </dgm:pt>
    <dgm:pt modelId="{8E56626D-2183-4C0A-BFD3-ADDC1B04745E}" type="parTrans" cxnId="{4711C307-94E9-4AAC-BDF2-437DA2D11500}">
      <dgm:prSet/>
      <dgm:spPr/>
      <dgm:t>
        <a:bodyPr/>
        <a:lstStyle/>
        <a:p>
          <a:endParaRPr lang="en-US"/>
        </a:p>
      </dgm:t>
    </dgm:pt>
    <dgm:pt modelId="{C5C56656-EE91-4A12-BD9C-421CF9D36015}" type="sibTrans" cxnId="{4711C307-94E9-4AAC-BDF2-437DA2D11500}">
      <dgm:prSet/>
      <dgm:spPr/>
      <dgm:t>
        <a:bodyPr/>
        <a:lstStyle/>
        <a:p>
          <a:endParaRPr lang="en-US"/>
        </a:p>
      </dgm:t>
    </dgm:pt>
    <dgm:pt modelId="{A86DD90C-20C6-4C2B-A656-08CF90EFAA0C}">
      <dgm:prSet/>
      <dgm:spPr/>
      <dgm:t>
        <a:bodyPr/>
        <a:lstStyle/>
        <a:p>
          <a:r>
            <a:rPr lang="en-US" dirty="0" err="1" smtClean="0"/>
            <a:t>Balsamiq</a:t>
          </a:r>
          <a:endParaRPr lang="en-US" dirty="0" smtClean="0"/>
        </a:p>
      </dgm:t>
    </dgm:pt>
    <dgm:pt modelId="{028FDCEA-1BDE-406C-9B31-3418B84B8CFB}" type="parTrans" cxnId="{C765CD03-C56E-4AFA-93A0-E73176149606}">
      <dgm:prSet/>
      <dgm:spPr/>
    </dgm:pt>
    <dgm:pt modelId="{842B2DCA-42D1-4F99-BDA7-2F5EF2B7E3EC}" type="sibTrans" cxnId="{C765CD03-C56E-4AFA-93A0-E73176149606}">
      <dgm:prSet/>
      <dgm:spPr/>
    </dgm:pt>
    <dgm:pt modelId="{26DBE5E2-AB1F-4E5D-A761-324281A04977}">
      <dgm:prSet/>
      <dgm:spPr/>
      <dgm:t>
        <a:bodyPr/>
        <a:lstStyle/>
        <a:p>
          <a:r>
            <a:rPr lang="en-US" dirty="0" smtClean="0"/>
            <a:t>…</a:t>
          </a:r>
        </a:p>
      </dgm:t>
    </dgm:pt>
    <dgm:pt modelId="{FC7FBEA2-2D8D-46CB-BC48-473819D74C3D}" type="parTrans" cxnId="{FC9CAC22-B98A-4DF0-A582-B762699CD2C4}">
      <dgm:prSet/>
      <dgm:spPr/>
    </dgm:pt>
    <dgm:pt modelId="{2390E5DE-B69B-4681-9201-CCA2298670EC}" type="sibTrans" cxnId="{FC9CAC22-B98A-4DF0-A582-B762699CD2C4}">
      <dgm:prSet/>
      <dgm:spPr/>
    </dgm:pt>
    <dgm:pt modelId="{0DD49364-7250-43BD-A2CE-FE6E7BF8DED0}">
      <dgm:prSet/>
      <dgm:spPr/>
      <dgm:t>
        <a:bodyPr/>
        <a:lstStyle/>
        <a:p>
          <a:r>
            <a:rPr lang="en-US" dirty="0" smtClean="0"/>
            <a:t>Rediff.com</a:t>
          </a:r>
          <a:endParaRPr lang="en-US" dirty="0"/>
        </a:p>
      </dgm:t>
    </dgm:pt>
    <dgm:pt modelId="{6ACA212E-D03D-4380-8A42-905E9CB6B421}" type="parTrans" cxnId="{36090764-BDA2-4559-B568-55845557313F}">
      <dgm:prSet/>
      <dgm:spPr/>
    </dgm:pt>
    <dgm:pt modelId="{2D6BA85C-C893-46FF-AE1C-0C5C2EBB8E3F}" type="sibTrans" cxnId="{36090764-BDA2-4559-B568-55845557313F}">
      <dgm:prSet/>
      <dgm:spPr/>
    </dgm:pt>
    <dgm:pt modelId="{B89C2BA7-2E22-44EC-9D4C-8501F9D0BE42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40C4F6A1-2764-4CA4-8C85-69E220864ABF}" type="parTrans" cxnId="{A9590AEE-965D-4ECA-8D07-7C60B3989BEF}">
      <dgm:prSet/>
      <dgm:spPr/>
    </dgm:pt>
    <dgm:pt modelId="{0CB60A0A-92EE-4B74-B498-F7528D12F85E}" type="sibTrans" cxnId="{A9590AEE-965D-4ECA-8D07-7C60B3989BEF}">
      <dgm:prSet/>
      <dgm:spPr/>
    </dgm:pt>
    <dgm:pt modelId="{64DDBAC3-533F-44DA-9E0D-B2B7A8AEB691}" type="pres">
      <dgm:prSet presAssocID="{D70A0881-E11F-4BD3-99BB-ACCCD1684A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33F4DA-8E02-4EDE-89F0-612C01258106}" type="pres">
      <dgm:prSet presAssocID="{F3E64B47-0C93-475D-986D-9E300D291AA9}" presName="composite" presStyleCnt="0"/>
      <dgm:spPr/>
    </dgm:pt>
    <dgm:pt modelId="{41BBF57C-4AF3-4513-9190-774F8C111156}" type="pres">
      <dgm:prSet presAssocID="{F3E64B47-0C93-475D-986D-9E300D291AA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5B7C8-A8CD-4CE8-8C70-47794FBA1B54}" type="pres">
      <dgm:prSet presAssocID="{F3E64B47-0C93-475D-986D-9E300D291AA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8C76F-60CE-4F08-82B1-91D61DD5C310}" type="pres">
      <dgm:prSet presAssocID="{D86A29E8-C069-4C51-A920-C2A5924E9282}" presName="space" presStyleCnt="0"/>
      <dgm:spPr/>
    </dgm:pt>
    <dgm:pt modelId="{EAFA6B78-6D00-4928-86BE-DAED66C642B8}" type="pres">
      <dgm:prSet presAssocID="{5A80C41A-ADA1-40B4-AE29-171495776C51}" presName="composite" presStyleCnt="0"/>
      <dgm:spPr/>
    </dgm:pt>
    <dgm:pt modelId="{697CC36A-350F-4B4A-9C8B-E05A3E9DA096}" type="pres">
      <dgm:prSet presAssocID="{5A80C41A-ADA1-40B4-AE29-171495776C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56967-D48E-4D21-88E1-B3D99C079C51}" type="pres">
      <dgm:prSet presAssocID="{5A80C41A-ADA1-40B4-AE29-171495776C5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074C5D-1B28-4FEF-A4D5-DC9AE88F63E6}" srcId="{F3E64B47-0C93-475D-986D-9E300D291AA9}" destId="{8FFA315E-6403-4AFD-AC24-0E7801E3504A}" srcOrd="4" destOrd="0" parTransId="{55664ECE-8CE6-402D-A320-0655A39C82D2}" sibTransId="{601DF183-0CF9-4329-A433-ACCB0499354E}"/>
    <dgm:cxn modelId="{51D687BF-8713-41FB-B5B6-1B176FC962DD}" type="presOf" srcId="{26DBE5E2-AB1F-4E5D-A761-324281A04977}" destId="{07056967-D48E-4D21-88E1-B3D99C079C51}" srcOrd="0" destOrd="3" presId="urn:microsoft.com/office/officeart/2005/8/layout/hList1"/>
    <dgm:cxn modelId="{AAA101A3-CDB3-43CE-BAD6-135936A8A7DF}" srcId="{D70A0881-E11F-4BD3-99BB-ACCCD1684A89}" destId="{5A80C41A-ADA1-40B4-AE29-171495776C51}" srcOrd="1" destOrd="0" parTransId="{0D691ED9-C4FF-43B2-99C1-DC218E60EF77}" sibTransId="{FB3CB080-7524-4644-981B-3D47075909F6}"/>
    <dgm:cxn modelId="{03C64D52-FE41-4BE8-A824-92016885D540}" type="presOf" srcId="{A86DD90C-20C6-4C2B-A656-08CF90EFAA0C}" destId="{07056967-D48E-4D21-88E1-B3D99C079C51}" srcOrd="0" destOrd="2" presId="urn:microsoft.com/office/officeart/2005/8/layout/hList1"/>
    <dgm:cxn modelId="{8ABAADC7-5B75-42FC-B3FB-C18AE2897418}" type="presOf" srcId="{B89C2BA7-2E22-44EC-9D4C-8501F9D0BE42}" destId="{1685B7C8-A8CD-4CE8-8C70-47794FBA1B54}" srcOrd="0" destOrd="3" presId="urn:microsoft.com/office/officeart/2005/8/layout/hList1"/>
    <dgm:cxn modelId="{4BC2B0BC-8164-4ADA-B245-4B14422AC5CB}" srcId="{F3E64B47-0C93-475D-986D-9E300D291AA9}" destId="{4661FD72-62E0-4832-9A80-3E3275AED4DD}" srcOrd="0" destOrd="0" parTransId="{E6A644BC-2DE9-492B-8412-7A80A3939F64}" sibTransId="{AD3B3F09-851C-4814-A6CB-950B613AB8E3}"/>
    <dgm:cxn modelId="{C41DD907-3C9D-4A46-B122-C7CFA8315170}" type="presOf" srcId="{B4CB6E2B-3F5D-4E18-A526-AB1415A75A3B}" destId="{07056967-D48E-4D21-88E1-B3D99C079C51}" srcOrd="0" destOrd="1" presId="urn:microsoft.com/office/officeart/2005/8/layout/hList1"/>
    <dgm:cxn modelId="{99DF93FE-5BA4-4817-A9B9-66A781F0818D}" srcId="{5A80C41A-ADA1-40B4-AE29-171495776C51}" destId="{9AF8BA81-4D0F-4F60-8529-AA32CE7D4B16}" srcOrd="0" destOrd="0" parTransId="{65A4C3E9-045F-405D-83FC-8A83547F6B86}" sibTransId="{E640EFED-355E-40B1-8A70-6ED88DD163D0}"/>
    <dgm:cxn modelId="{444EAED0-B199-4D94-A233-7CB0F18A2AE8}" type="presOf" srcId="{4661FD72-62E0-4832-9A80-3E3275AED4DD}" destId="{1685B7C8-A8CD-4CE8-8C70-47794FBA1B54}" srcOrd="0" destOrd="0" presId="urn:microsoft.com/office/officeart/2005/8/layout/hList1"/>
    <dgm:cxn modelId="{208F9B8B-12AD-44E6-A84A-5BCCA668F3A2}" type="presOf" srcId="{F3E64B47-0C93-475D-986D-9E300D291AA9}" destId="{41BBF57C-4AF3-4513-9190-774F8C111156}" srcOrd="0" destOrd="0" presId="urn:microsoft.com/office/officeart/2005/8/layout/hList1"/>
    <dgm:cxn modelId="{65843769-5497-441C-8DB6-07BA2263E926}" type="presOf" srcId="{9AF8BA81-4D0F-4F60-8529-AA32CE7D4B16}" destId="{07056967-D48E-4D21-88E1-B3D99C079C51}" srcOrd="0" destOrd="0" presId="urn:microsoft.com/office/officeart/2005/8/layout/hList1"/>
    <dgm:cxn modelId="{FC9CAC22-B98A-4DF0-A582-B762699CD2C4}" srcId="{5A80C41A-ADA1-40B4-AE29-171495776C51}" destId="{26DBE5E2-AB1F-4E5D-A761-324281A04977}" srcOrd="3" destOrd="0" parTransId="{FC7FBEA2-2D8D-46CB-BC48-473819D74C3D}" sibTransId="{2390E5DE-B69B-4681-9201-CCA2298670EC}"/>
    <dgm:cxn modelId="{4711C307-94E9-4AAC-BDF2-437DA2D11500}" srcId="{5A80C41A-ADA1-40B4-AE29-171495776C51}" destId="{B4CB6E2B-3F5D-4E18-A526-AB1415A75A3B}" srcOrd="1" destOrd="0" parTransId="{8E56626D-2183-4C0A-BFD3-ADDC1B04745E}" sibTransId="{C5C56656-EE91-4A12-BD9C-421CF9D36015}"/>
    <dgm:cxn modelId="{F3CD6E75-7A28-4800-8DA7-1EEFC85F5CA3}" type="presOf" srcId="{5A80C41A-ADA1-40B4-AE29-171495776C51}" destId="{697CC36A-350F-4B4A-9C8B-E05A3E9DA096}" srcOrd="0" destOrd="0" presId="urn:microsoft.com/office/officeart/2005/8/layout/hList1"/>
    <dgm:cxn modelId="{58B282BD-A866-4528-9F2B-7E78C87D0995}" type="presOf" srcId="{0DD49364-7250-43BD-A2CE-FE6E7BF8DED0}" destId="{1685B7C8-A8CD-4CE8-8C70-47794FBA1B54}" srcOrd="0" destOrd="2" presId="urn:microsoft.com/office/officeart/2005/8/layout/hList1"/>
    <dgm:cxn modelId="{4979C888-3596-4041-A673-1913CEB5A311}" type="presOf" srcId="{8FFA315E-6403-4AFD-AC24-0E7801E3504A}" destId="{1685B7C8-A8CD-4CE8-8C70-47794FBA1B54}" srcOrd="0" destOrd="4" presId="urn:microsoft.com/office/officeart/2005/8/layout/hList1"/>
    <dgm:cxn modelId="{A2F8BB63-08E7-498C-9242-3527B195DAAF}" type="presOf" srcId="{D70A0881-E11F-4BD3-99BB-ACCCD1684A89}" destId="{64DDBAC3-533F-44DA-9E0D-B2B7A8AEB691}" srcOrd="0" destOrd="0" presId="urn:microsoft.com/office/officeart/2005/8/layout/hList1"/>
    <dgm:cxn modelId="{65252297-2CBF-4755-8EBC-B5F9B01693D2}" type="presOf" srcId="{D58B7B74-2C48-4E43-BBCC-F554B6BE201E}" destId="{1685B7C8-A8CD-4CE8-8C70-47794FBA1B54}" srcOrd="0" destOrd="1" presId="urn:microsoft.com/office/officeart/2005/8/layout/hList1"/>
    <dgm:cxn modelId="{FD7A0EAB-513E-441C-BF20-1C82C77A8906}" srcId="{F3E64B47-0C93-475D-986D-9E300D291AA9}" destId="{D58B7B74-2C48-4E43-BBCC-F554B6BE201E}" srcOrd="1" destOrd="0" parTransId="{D0A2C6DB-5457-43C8-99E5-EB7191678543}" sibTransId="{07D56A10-FF02-4786-99EF-EBEE603D1114}"/>
    <dgm:cxn modelId="{5D73E020-791D-45BD-8890-602F6122293A}" srcId="{D70A0881-E11F-4BD3-99BB-ACCCD1684A89}" destId="{F3E64B47-0C93-475D-986D-9E300D291AA9}" srcOrd="0" destOrd="0" parTransId="{C7775DBD-41F6-43B0-9408-668ED227A5AE}" sibTransId="{D86A29E8-C069-4C51-A920-C2A5924E9282}"/>
    <dgm:cxn modelId="{36090764-BDA2-4559-B568-55845557313F}" srcId="{F3E64B47-0C93-475D-986D-9E300D291AA9}" destId="{0DD49364-7250-43BD-A2CE-FE6E7BF8DED0}" srcOrd="2" destOrd="0" parTransId="{6ACA212E-D03D-4380-8A42-905E9CB6B421}" sibTransId="{2D6BA85C-C893-46FF-AE1C-0C5C2EBB8E3F}"/>
    <dgm:cxn modelId="{C765CD03-C56E-4AFA-93A0-E73176149606}" srcId="{5A80C41A-ADA1-40B4-AE29-171495776C51}" destId="{A86DD90C-20C6-4C2B-A656-08CF90EFAA0C}" srcOrd="2" destOrd="0" parTransId="{028FDCEA-1BDE-406C-9B31-3418B84B8CFB}" sibTransId="{842B2DCA-42D1-4F99-BDA7-2F5EF2B7E3EC}"/>
    <dgm:cxn modelId="{A9590AEE-965D-4ECA-8D07-7C60B3989BEF}" srcId="{F3E64B47-0C93-475D-986D-9E300D291AA9}" destId="{B89C2BA7-2E22-44EC-9D4C-8501F9D0BE42}" srcOrd="3" destOrd="0" parTransId="{40C4F6A1-2764-4CA4-8C85-69E220864ABF}" sibTransId="{0CB60A0A-92EE-4B74-B498-F7528D12F85E}"/>
    <dgm:cxn modelId="{AB603731-A580-4C17-B4AE-095DB908E75F}" type="presParOf" srcId="{64DDBAC3-533F-44DA-9E0D-B2B7A8AEB691}" destId="{6833F4DA-8E02-4EDE-89F0-612C01258106}" srcOrd="0" destOrd="0" presId="urn:microsoft.com/office/officeart/2005/8/layout/hList1"/>
    <dgm:cxn modelId="{46D8D59C-26FD-48D0-A07C-C5D72CBE82B8}" type="presParOf" srcId="{6833F4DA-8E02-4EDE-89F0-612C01258106}" destId="{41BBF57C-4AF3-4513-9190-774F8C111156}" srcOrd="0" destOrd="0" presId="urn:microsoft.com/office/officeart/2005/8/layout/hList1"/>
    <dgm:cxn modelId="{5FAE7972-1D5C-4568-B0AB-3C95B1E20EA5}" type="presParOf" srcId="{6833F4DA-8E02-4EDE-89F0-612C01258106}" destId="{1685B7C8-A8CD-4CE8-8C70-47794FBA1B54}" srcOrd="1" destOrd="0" presId="urn:microsoft.com/office/officeart/2005/8/layout/hList1"/>
    <dgm:cxn modelId="{1FC282AF-3078-44FF-9FAD-135B147B67BD}" type="presParOf" srcId="{64DDBAC3-533F-44DA-9E0D-B2B7A8AEB691}" destId="{7868C76F-60CE-4F08-82B1-91D61DD5C310}" srcOrd="1" destOrd="0" presId="urn:microsoft.com/office/officeart/2005/8/layout/hList1"/>
    <dgm:cxn modelId="{F8F2C471-6FA0-490C-98FC-3A46B3A95F49}" type="presParOf" srcId="{64DDBAC3-533F-44DA-9E0D-B2B7A8AEB691}" destId="{EAFA6B78-6D00-4928-86BE-DAED66C642B8}" srcOrd="2" destOrd="0" presId="urn:microsoft.com/office/officeart/2005/8/layout/hList1"/>
    <dgm:cxn modelId="{B61D6FFE-7FA7-40F8-9D04-4159D2AF963E}" type="presParOf" srcId="{EAFA6B78-6D00-4928-86BE-DAED66C642B8}" destId="{697CC36A-350F-4B4A-9C8B-E05A3E9DA096}" srcOrd="0" destOrd="0" presId="urn:microsoft.com/office/officeart/2005/8/layout/hList1"/>
    <dgm:cxn modelId="{7EDB5B32-9C05-4194-BE9F-87E380F725EA}" type="presParOf" srcId="{EAFA6B78-6D00-4928-86BE-DAED66C642B8}" destId="{07056967-D48E-4D21-88E1-B3D99C079C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D83DE-7D55-4B93-A2AC-15E71432CC8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E49F3B-A12E-4CDC-A0D1-1F84797B4FD7}">
      <dgm:prSet phldrT="[Text]"/>
      <dgm:spPr/>
      <dgm:t>
        <a:bodyPr/>
        <a:lstStyle/>
        <a:p>
          <a:r>
            <a:rPr lang="en-US" smtClean="0"/>
            <a:t>Opinionated</a:t>
          </a:r>
          <a:endParaRPr lang="en-US"/>
        </a:p>
      </dgm:t>
    </dgm:pt>
    <dgm:pt modelId="{95952C50-9F79-4C40-8E39-A06DC9EE9958}" type="parTrans" cxnId="{AF51AFA1-2C9D-42D2-BDD5-11EEF8682A72}">
      <dgm:prSet/>
      <dgm:spPr/>
      <dgm:t>
        <a:bodyPr/>
        <a:lstStyle/>
        <a:p>
          <a:endParaRPr lang="en-US"/>
        </a:p>
      </dgm:t>
    </dgm:pt>
    <dgm:pt modelId="{1A6872AF-FC23-41D0-A7FF-AE4ADD6BACE4}" type="sibTrans" cxnId="{AF51AFA1-2C9D-42D2-BDD5-11EEF8682A72}">
      <dgm:prSet/>
      <dgm:spPr/>
      <dgm:t>
        <a:bodyPr/>
        <a:lstStyle/>
        <a:p>
          <a:endParaRPr lang="en-US"/>
        </a:p>
      </dgm:t>
    </dgm:pt>
    <dgm:pt modelId="{BABEEA3F-AAD8-4146-9B17-18BEB8946F6E}">
      <dgm:prSet/>
      <dgm:spPr/>
      <dgm:t>
        <a:bodyPr/>
        <a:lstStyle/>
        <a:p>
          <a:r>
            <a:rPr lang="en-US" smtClean="0"/>
            <a:t>Comprehensive</a:t>
          </a:r>
          <a:endParaRPr lang="en-US" dirty="0" smtClean="0"/>
        </a:p>
      </dgm:t>
    </dgm:pt>
    <dgm:pt modelId="{C10638B5-B23C-423B-8CF6-9990CF6D5804}" type="parTrans" cxnId="{148DF7B6-7BC5-4BA3-B57F-013DE057AFE7}">
      <dgm:prSet/>
      <dgm:spPr/>
      <dgm:t>
        <a:bodyPr/>
        <a:lstStyle/>
        <a:p>
          <a:endParaRPr lang="en-US"/>
        </a:p>
      </dgm:t>
    </dgm:pt>
    <dgm:pt modelId="{78FC1783-CD18-436D-9B82-26126BDC8577}" type="sibTrans" cxnId="{148DF7B6-7BC5-4BA3-B57F-013DE057AFE7}">
      <dgm:prSet/>
      <dgm:spPr/>
      <dgm:t>
        <a:bodyPr/>
        <a:lstStyle/>
        <a:p>
          <a:endParaRPr lang="en-US"/>
        </a:p>
      </dgm:t>
    </dgm:pt>
    <dgm:pt modelId="{096D8D12-32F4-438D-BD49-91B84C85F5C9}">
      <dgm:prSet/>
      <dgm:spPr/>
      <dgm:t>
        <a:bodyPr/>
        <a:lstStyle/>
        <a:p>
          <a:r>
            <a:rPr lang="en-US" smtClean="0"/>
            <a:t>Open Source</a:t>
          </a:r>
          <a:endParaRPr lang="en-US" dirty="0" smtClean="0"/>
        </a:p>
      </dgm:t>
    </dgm:pt>
    <dgm:pt modelId="{9405070D-1F40-4478-8ADA-389B7B40C25C}" type="parTrans" cxnId="{EC7716BA-4392-4EB2-8831-8B95DD725178}">
      <dgm:prSet/>
      <dgm:spPr/>
      <dgm:t>
        <a:bodyPr/>
        <a:lstStyle/>
        <a:p>
          <a:endParaRPr lang="en-US"/>
        </a:p>
      </dgm:t>
    </dgm:pt>
    <dgm:pt modelId="{A9415A15-7A89-4037-A734-95FC09AD0F11}" type="sibTrans" cxnId="{EC7716BA-4392-4EB2-8831-8B95DD725178}">
      <dgm:prSet/>
      <dgm:spPr/>
      <dgm:t>
        <a:bodyPr/>
        <a:lstStyle/>
        <a:p>
          <a:endParaRPr lang="en-US"/>
        </a:p>
      </dgm:t>
    </dgm:pt>
    <dgm:pt modelId="{AE8B9998-2CB2-44C1-B26B-924E5BE2D507}" type="pres">
      <dgm:prSet presAssocID="{940D83DE-7D55-4B93-A2AC-15E71432CC8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AA428-11A1-48C8-BD56-C5E24AD847F2}" type="pres">
      <dgm:prSet presAssocID="{DEE49F3B-A12E-4CDC-A0D1-1F84797B4FD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55802-89C3-477A-A9F3-7FB33CDD3E10}" type="pres">
      <dgm:prSet presAssocID="{1A6872AF-FC23-41D0-A7FF-AE4ADD6BACE4}" presName="sibTrans" presStyleCnt="0"/>
      <dgm:spPr/>
    </dgm:pt>
    <dgm:pt modelId="{E3185027-94B6-4BCE-B2F6-E309319D7258}" type="pres">
      <dgm:prSet presAssocID="{BABEEA3F-AAD8-4146-9B17-18BEB8946F6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2AB78-D818-4C86-9481-9E0366908E2B}" type="pres">
      <dgm:prSet presAssocID="{78FC1783-CD18-436D-9B82-26126BDC8577}" presName="sibTrans" presStyleCnt="0"/>
      <dgm:spPr/>
    </dgm:pt>
    <dgm:pt modelId="{C6B35550-022C-4021-BF0E-F7A92E1343E7}" type="pres">
      <dgm:prSet presAssocID="{096D8D12-32F4-438D-BD49-91B84C85F5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A1FB3-9A6E-48EF-8AA2-43D7987CA6E0}" type="presOf" srcId="{BABEEA3F-AAD8-4146-9B17-18BEB8946F6E}" destId="{E3185027-94B6-4BCE-B2F6-E309319D7258}" srcOrd="0" destOrd="0" presId="urn:microsoft.com/office/officeart/2005/8/layout/default"/>
    <dgm:cxn modelId="{148DF7B6-7BC5-4BA3-B57F-013DE057AFE7}" srcId="{940D83DE-7D55-4B93-A2AC-15E71432CC8C}" destId="{BABEEA3F-AAD8-4146-9B17-18BEB8946F6E}" srcOrd="1" destOrd="0" parTransId="{C10638B5-B23C-423B-8CF6-9990CF6D5804}" sibTransId="{78FC1783-CD18-436D-9B82-26126BDC8577}"/>
    <dgm:cxn modelId="{9C736055-2CDB-47A9-99B6-4531975AE5E4}" type="presOf" srcId="{940D83DE-7D55-4B93-A2AC-15E71432CC8C}" destId="{AE8B9998-2CB2-44C1-B26B-924E5BE2D507}" srcOrd="0" destOrd="0" presId="urn:microsoft.com/office/officeart/2005/8/layout/default"/>
    <dgm:cxn modelId="{3CE0CFC0-98A2-4BB9-A1B2-3D4C0F5DA9E9}" type="presOf" srcId="{096D8D12-32F4-438D-BD49-91B84C85F5C9}" destId="{C6B35550-022C-4021-BF0E-F7A92E1343E7}" srcOrd="0" destOrd="0" presId="urn:microsoft.com/office/officeart/2005/8/layout/default"/>
    <dgm:cxn modelId="{FDE01CC7-53A1-4F2E-8424-5C4E64A6E84F}" type="presOf" srcId="{DEE49F3B-A12E-4CDC-A0D1-1F84797B4FD7}" destId="{FA1AA428-11A1-48C8-BD56-C5E24AD847F2}" srcOrd="0" destOrd="0" presId="urn:microsoft.com/office/officeart/2005/8/layout/default"/>
    <dgm:cxn modelId="{AF51AFA1-2C9D-42D2-BDD5-11EEF8682A72}" srcId="{940D83DE-7D55-4B93-A2AC-15E71432CC8C}" destId="{DEE49F3B-A12E-4CDC-A0D1-1F84797B4FD7}" srcOrd="0" destOrd="0" parTransId="{95952C50-9F79-4C40-8E39-A06DC9EE9958}" sibTransId="{1A6872AF-FC23-41D0-A7FF-AE4ADD6BACE4}"/>
    <dgm:cxn modelId="{EC7716BA-4392-4EB2-8831-8B95DD725178}" srcId="{940D83DE-7D55-4B93-A2AC-15E71432CC8C}" destId="{096D8D12-32F4-438D-BD49-91B84C85F5C9}" srcOrd="2" destOrd="0" parTransId="{9405070D-1F40-4478-8ADA-389B7B40C25C}" sibTransId="{A9415A15-7A89-4037-A734-95FC09AD0F11}"/>
    <dgm:cxn modelId="{6B4C850B-E6C8-45B8-8B35-70D743D88B34}" type="presParOf" srcId="{AE8B9998-2CB2-44C1-B26B-924E5BE2D507}" destId="{FA1AA428-11A1-48C8-BD56-C5E24AD847F2}" srcOrd="0" destOrd="0" presId="urn:microsoft.com/office/officeart/2005/8/layout/default"/>
    <dgm:cxn modelId="{EB9BEE47-467E-4835-8777-8D27EF497440}" type="presParOf" srcId="{AE8B9998-2CB2-44C1-B26B-924E5BE2D507}" destId="{0B555802-89C3-477A-A9F3-7FB33CDD3E10}" srcOrd="1" destOrd="0" presId="urn:microsoft.com/office/officeart/2005/8/layout/default"/>
    <dgm:cxn modelId="{AA34AF2C-9AC5-4554-800C-1F29668AC4EB}" type="presParOf" srcId="{AE8B9998-2CB2-44C1-B26B-924E5BE2D507}" destId="{E3185027-94B6-4BCE-B2F6-E309319D7258}" srcOrd="2" destOrd="0" presId="urn:microsoft.com/office/officeart/2005/8/layout/default"/>
    <dgm:cxn modelId="{C4FB59E4-6877-4498-B571-62821A696EC4}" type="presParOf" srcId="{AE8B9998-2CB2-44C1-B26B-924E5BE2D507}" destId="{12C2AB78-D818-4C86-9481-9E0366908E2B}" srcOrd="3" destOrd="0" presId="urn:microsoft.com/office/officeart/2005/8/layout/default"/>
    <dgm:cxn modelId="{96F7225C-3E1D-4F3C-A97F-892EB10C26A9}" type="presParOf" srcId="{AE8B9998-2CB2-44C1-B26B-924E5BE2D507}" destId="{C6B35550-022C-4021-BF0E-F7A92E1343E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16B87-34F5-4334-930F-655D823918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F34927-FC91-40A6-9EC7-C9175345E86A}">
      <dgm:prSet phldrT="[Text]" custT="1"/>
      <dgm:spPr/>
      <dgm:t>
        <a:bodyPr/>
        <a:lstStyle/>
        <a:p>
          <a:r>
            <a:rPr lang="en-US" smtClean="0"/>
            <a:t>Attribute -</a:t>
          </a:r>
          <a:r>
            <a:rPr lang="en-US" sz="2800" smtClean="0">
              <a:latin typeface="Courier New" panose="02070309020205020404" pitchFamily="49" charset="0"/>
              <a:cs typeface="Courier New" panose="02070309020205020404" pitchFamily="49" charset="0"/>
            </a:rPr>
            <a:t>&lt;div ng-form/&gt;</a:t>
          </a:r>
          <a:endParaRPr lang="en-US" dirty="0"/>
        </a:p>
      </dgm:t>
    </dgm:pt>
    <dgm:pt modelId="{A3B897D4-DD3E-4C7E-BE44-EB293F384C8D}" type="parTrans" cxnId="{D529DD80-1367-4736-AB2A-C5C20A8CCEE9}">
      <dgm:prSet/>
      <dgm:spPr/>
      <dgm:t>
        <a:bodyPr/>
        <a:lstStyle/>
        <a:p>
          <a:endParaRPr lang="en-US"/>
        </a:p>
      </dgm:t>
    </dgm:pt>
    <dgm:pt modelId="{D920ED36-CCEC-4B2C-9BE1-5C47D708254B}" type="sibTrans" cxnId="{D529DD80-1367-4736-AB2A-C5C20A8CCEE9}">
      <dgm:prSet/>
      <dgm:spPr/>
      <dgm:t>
        <a:bodyPr/>
        <a:lstStyle/>
        <a:p>
          <a:endParaRPr lang="en-US"/>
        </a:p>
      </dgm:t>
    </dgm:pt>
    <dgm:pt modelId="{461F7040-8F77-470B-9D46-636CC50FA375}">
      <dgm:prSet phldrT="[Text]" custT="1"/>
      <dgm:spPr/>
      <dgm:t>
        <a:bodyPr/>
        <a:lstStyle/>
        <a:p>
          <a:r>
            <a:rPr lang="en-US" dirty="0" smtClean="0"/>
            <a:t>Element - </a:t>
          </a:r>
          <a:r>
            <a:rPr lang="en-US" sz="28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&lt;ng-form&gt;&lt;/ng-form&gt;</a:t>
          </a:r>
          <a:endParaRPr lang="en-US" dirty="0"/>
        </a:p>
      </dgm:t>
    </dgm:pt>
    <dgm:pt modelId="{14FAB949-CF13-45D3-A6FA-FFD5DC10A0F5}" type="parTrans" cxnId="{82599C9F-BDB2-4AC5-B397-FC356CF6B03E}">
      <dgm:prSet/>
      <dgm:spPr/>
      <dgm:t>
        <a:bodyPr/>
        <a:lstStyle/>
        <a:p>
          <a:endParaRPr lang="en-US"/>
        </a:p>
      </dgm:t>
    </dgm:pt>
    <dgm:pt modelId="{852E5CEC-2E18-485D-BA6D-CE3C50AE3BA6}" type="sibTrans" cxnId="{82599C9F-BDB2-4AC5-B397-FC356CF6B03E}">
      <dgm:prSet/>
      <dgm:spPr/>
      <dgm:t>
        <a:bodyPr/>
        <a:lstStyle/>
        <a:p>
          <a:endParaRPr lang="en-US"/>
        </a:p>
      </dgm:t>
    </dgm:pt>
    <dgm:pt modelId="{40CECE21-D6F9-4966-B91C-1D013AA46EC9}">
      <dgm:prSet phldrT="[Text]" custT="1"/>
      <dgm:spPr/>
      <dgm:t>
        <a:bodyPr/>
        <a:lstStyle/>
        <a:p>
          <a:r>
            <a:rPr lang="en-US" dirty="0" smtClean="0"/>
            <a:t>Class - </a:t>
          </a:r>
          <a:r>
            <a:rPr lang="en-US" sz="28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&lt;div class=“ng-form”&gt;</a:t>
          </a:r>
          <a:endParaRPr lang="en-US" dirty="0"/>
        </a:p>
      </dgm:t>
    </dgm:pt>
    <dgm:pt modelId="{34DC409A-BCE8-4195-9D87-942D5B5377D3}" type="parTrans" cxnId="{C084BE9B-2674-470B-BC00-78106D710014}">
      <dgm:prSet/>
      <dgm:spPr/>
      <dgm:t>
        <a:bodyPr/>
        <a:lstStyle/>
        <a:p>
          <a:endParaRPr lang="en-US"/>
        </a:p>
      </dgm:t>
    </dgm:pt>
    <dgm:pt modelId="{6A9BDE0B-6B2A-4D6A-9AF1-9A4730337B78}" type="sibTrans" cxnId="{C084BE9B-2674-470B-BC00-78106D710014}">
      <dgm:prSet/>
      <dgm:spPr/>
      <dgm:t>
        <a:bodyPr/>
        <a:lstStyle/>
        <a:p>
          <a:endParaRPr lang="en-US"/>
        </a:p>
      </dgm:t>
    </dgm:pt>
    <dgm:pt modelId="{7AE6A7B3-133F-45A4-830C-35BB95AEC2F3}">
      <dgm:prSet phldrT="[Text]"/>
      <dgm:spPr/>
      <dgm:t>
        <a:bodyPr/>
        <a:lstStyle/>
        <a:p>
          <a:r>
            <a:rPr lang="en-US" smtClean="0"/>
            <a:t>Comment</a:t>
          </a:r>
          <a:endParaRPr lang="en-US" dirty="0"/>
        </a:p>
      </dgm:t>
    </dgm:pt>
    <dgm:pt modelId="{D4DF4F2B-FB2D-4D97-AC79-ED694E313079}" type="parTrans" cxnId="{190BA1D5-367B-4C27-9232-B652ED2F2572}">
      <dgm:prSet/>
      <dgm:spPr/>
      <dgm:t>
        <a:bodyPr/>
        <a:lstStyle/>
        <a:p>
          <a:endParaRPr lang="en-US"/>
        </a:p>
      </dgm:t>
    </dgm:pt>
    <dgm:pt modelId="{9096E3BF-E90D-481C-8277-072314E76FE1}" type="sibTrans" cxnId="{190BA1D5-367B-4C27-9232-B652ED2F2572}">
      <dgm:prSet/>
      <dgm:spPr/>
      <dgm:t>
        <a:bodyPr/>
        <a:lstStyle/>
        <a:p>
          <a:endParaRPr lang="en-US"/>
        </a:p>
      </dgm:t>
    </dgm:pt>
    <dgm:pt modelId="{24FA58E1-5B2D-4EB5-A2B2-98D10E25E745}" type="pres">
      <dgm:prSet presAssocID="{C3516B87-34F5-4334-930F-655D823918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6CC812-4390-4DEE-8342-5EBF05381864}" type="pres">
      <dgm:prSet presAssocID="{6DF34927-FC91-40A6-9EC7-C9175345E86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16B90-AD04-4BA9-9BC9-00EFF2AC7CB8}" type="pres">
      <dgm:prSet presAssocID="{D920ED36-CCEC-4B2C-9BE1-5C47D708254B}" presName="spacer" presStyleCnt="0"/>
      <dgm:spPr/>
    </dgm:pt>
    <dgm:pt modelId="{A6F1CB61-5708-406A-9F56-72B0C45CFB7B}" type="pres">
      <dgm:prSet presAssocID="{461F7040-8F77-470B-9D46-636CC50FA37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192F3-6CB8-4457-A5CD-3FBF8BA42EBC}" type="pres">
      <dgm:prSet presAssocID="{852E5CEC-2E18-485D-BA6D-CE3C50AE3BA6}" presName="spacer" presStyleCnt="0"/>
      <dgm:spPr/>
    </dgm:pt>
    <dgm:pt modelId="{FFA71D5D-80A6-47F4-BBCD-71286F3BB6B2}" type="pres">
      <dgm:prSet presAssocID="{40CECE21-D6F9-4966-B91C-1D013AA46EC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6C677-C7BB-419F-8DD4-7ED2345025B0}" type="pres">
      <dgm:prSet presAssocID="{6A9BDE0B-6B2A-4D6A-9AF1-9A4730337B78}" presName="spacer" presStyleCnt="0"/>
      <dgm:spPr/>
    </dgm:pt>
    <dgm:pt modelId="{026F6854-7A30-4E46-82C8-DE4E2772F433}" type="pres">
      <dgm:prSet presAssocID="{7AE6A7B3-133F-45A4-830C-35BB95AEC2F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BA1D5-367B-4C27-9232-B652ED2F2572}" srcId="{C3516B87-34F5-4334-930F-655D823918D8}" destId="{7AE6A7B3-133F-45A4-830C-35BB95AEC2F3}" srcOrd="3" destOrd="0" parTransId="{D4DF4F2B-FB2D-4D97-AC79-ED694E313079}" sibTransId="{9096E3BF-E90D-481C-8277-072314E76FE1}"/>
    <dgm:cxn modelId="{51AAF57A-5356-49C8-9AB2-4A9E7C60F425}" type="presOf" srcId="{6DF34927-FC91-40A6-9EC7-C9175345E86A}" destId="{786CC812-4390-4DEE-8342-5EBF05381864}" srcOrd="0" destOrd="0" presId="urn:microsoft.com/office/officeart/2005/8/layout/vList2"/>
    <dgm:cxn modelId="{D529DD80-1367-4736-AB2A-C5C20A8CCEE9}" srcId="{C3516B87-34F5-4334-930F-655D823918D8}" destId="{6DF34927-FC91-40A6-9EC7-C9175345E86A}" srcOrd="0" destOrd="0" parTransId="{A3B897D4-DD3E-4C7E-BE44-EB293F384C8D}" sibTransId="{D920ED36-CCEC-4B2C-9BE1-5C47D708254B}"/>
    <dgm:cxn modelId="{4F627194-986F-4B78-B6E8-1357EBF3368D}" type="presOf" srcId="{461F7040-8F77-470B-9D46-636CC50FA375}" destId="{A6F1CB61-5708-406A-9F56-72B0C45CFB7B}" srcOrd="0" destOrd="0" presId="urn:microsoft.com/office/officeart/2005/8/layout/vList2"/>
    <dgm:cxn modelId="{1F69DE78-5C66-44C2-BD60-12C13FBCCD27}" type="presOf" srcId="{C3516B87-34F5-4334-930F-655D823918D8}" destId="{24FA58E1-5B2D-4EB5-A2B2-98D10E25E745}" srcOrd="0" destOrd="0" presId="urn:microsoft.com/office/officeart/2005/8/layout/vList2"/>
    <dgm:cxn modelId="{0AA9084B-249D-4D5F-87BC-85AF7D39511E}" type="presOf" srcId="{40CECE21-D6F9-4966-B91C-1D013AA46EC9}" destId="{FFA71D5D-80A6-47F4-BBCD-71286F3BB6B2}" srcOrd="0" destOrd="0" presId="urn:microsoft.com/office/officeart/2005/8/layout/vList2"/>
    <dgm:cxn modelId="{C084BE9B-2674-470B-BC00-78106D710014}" srcId="{C3516B87-34F5-4334-930F-655D823918D8}" destId="{40CECE21-D6F9-4966-B91C-1D013AA46EC9}" srcOrd="2" destOrd="0" parTransId="{34DC409A-BCE8-4195-9D87-942D5B5377D3}" sibTransId="{6A9BDE0B-6B2A-4D6A-9AF1-9A4730337B78}"/>
    <dgm:cxn modelId="{972A57F9-BFFF-4874-8E86-D888B7F75A59}" type="presOf" srcId="{7AE6A7B3-133F-45A4-830C-35BB95AEC2F3}" destId="{026F6854-7A30-4E46-82C8-DE4E2772F433}" srcOrd="0" destOrd="0" presId="urn:microsoft.com/office/officeart/2005/8/layout/vList2"/>
    <dgm:cxn modelId="{82599C9F-BDB2-4AC5-B397-FC356CF6B03E}" srcId="{C3516B87-34F5-4334-930F-655D823918D8}" destId="{461F7040-8F77-470B-9D46-636CC50FA375}" srcOrd="1" destOrd="0" parTransId="{14FAB949-CF13-45D3-A6FA-FFD5DC10A0F5}" sibTransId="{852E5CEC-2E18-485D-BA6D-CE3C50AE3BA6}"/>
    <dgm:cxn modelId="{7B0B65A4-9E75-47CF-99FF-39EDF6206690}" type="presParOf" srcId="{24FA58E1-5B2D-4EB5-A2B2-98D10E25E745}" destId="{786CC812-4390-4DEE-8342-5EBF05381864}" srcOrd="0" destOrd="0" presId="urn:microsoft.com/office/officeart/2005/8/layout/vList2"/>
    <dgm:cxn modelId="{15A3D75A-CEBD-4E65-A4A9-3D403C1BC99A}" type="presParOf" srcId="{24FA58E1-5B2D-4EB5-A2B2-98D10E25E745}" destId="{6CF16B90-AD04-4BA9-9BC9-00EFF2AC7CB8}" srcOrd="1" destOrd="0" presId="urn:microsoft.com/office/officeart/2005/8/layout/vList2"/>
    <dgm:cxn modelId="{3F0C182C-1DA5-4889-9644-1D608D094654}" type="presParOf" srcId="{24FA58E1-5B2D-4EB5-A2B2-98D10E25E745}" destId="{A6F1CB61-5708-406A-9F56-72B0C45CFB7B}" srcOrd="2" destOrd="0" presId="urn:microsoft.com/office/officeart/2005/8/layout/vList2"/>
    <dgm:cxn modelId="{130B0967-DE5D-49CC-B989-00E7A2265B76}" type="presParOf" srcId="{24FA58E1-5B2D-4EB5-A2B2-98D10E25E745}" destId="{49D192F3-6CB8-4457-A5CD-3FBF8BA42EBC}" srcOrd="3" destOrd="0" presId="urn:microsoft.com/office/officeart/2005/8/layout/vList2"/>
    <dgm:cxn modelId="{B9FBCF3E-8B1D-48B6-82FE-505F4731361F}" type="presParOf" srcId="{24FA58E1-5B2D-4EB5-A2B2-98D10E25E745}" destId="{FFA71D5D-80A6-47F4-BBCD-71286F3BB6B2}" srcOrd="4" destOrd="0" presId="urn:microsoft.com/office/officeart/2005/8/layout/vList2"/>
    <dgm:cxn modelId="{4FB9375E-067D-40C1-A1D1-DBCD28B20648}" type="presParOf" srcId="{24FA58E1-5B2D-4EB5-A2B2-98D10E25E745}" destId="{8AA6C677-C7BB-419F-8DD4-7ED2345025B0}" srcOrd="5" destOrd="0" presId="urn:microsoft.com/office/officeart/2005/8/layout/vList2"/>
    <dgm:cxn modelId="{55D511E5-3D57-4C00-9E28-87EA1E0EB551}" type="presParOf" srcId="{24FA58E1-5B2D-4EB5-A2B2-98D10E25E745}" destId="{026F6854-7A30-4E46-82C8-DE4E2772F4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3ABAC-EA35-403A-8C24-A542B8D90A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2E2179-7262-4A75-B103-97B972C8B057}">
      <dgm:prSet phldrT="[Text]" custT="1"/>
      <dgm:spPr/>
      <dgm:t>
        <a:bodyPr/>
        <a:lstStyle/>
        <a:p>
          <a:r>
            <a:rPr lang="en-US" sz="4000" dirty="0" smtClean="0"/>
            <a:t>Input</a:t>
          </a:r>
          <a:endParaRPr lang="en-US" sz="4000" dirty="0"/>
        </a:p>
      </dgm:t>
    </dgm:pt>
    <dgm:pt modelId="{D387C472-76D5-41CA-B633-6708685568EC}" type="parTrans" cxnId="{492BA754-4459-4C9B-AFDE-554D4546D514}">
      <dgm:prSet/>
      <dgm:spPr/>
      <dgm:t>
        <a:bodyPr/>
        <a:lstStyle/>
        <a:p>
          <a:endParaRPr lang="en-US"/>
        </a:p>
      </dgm:t>
    </dgm:pt>
    <dgm:pt modelId="{1750D75A-DD05-4FC7-9316-B4E8747D89B1}" type="sibTrans" cxnId="{492BA754-4459-4C9B-AFDE-554D4546D514}">
      <dgm:prSet/>
      <dgm:spPr/>
      <dgm:t>
        <a:bodyPr/>
        <a:lstStyle/>
        <a:p>
          <a:endParaRPr lang="en-US"/>
        </a:p>
      </dgm:t>
    </dgm:pt>
    <dgm:pt modelId="{C2404EE3-1C33-4A13-8620-20C6359A6D3E}">
      <dgm:prSet phldrT="[Text]" custT="1"/>
      <dgm:spPr/>
      <dgm:t>
        <a:bodyPr/>
        <a:lstStyle/>
        <a:p>
          <a:r>
            <a:rPr lang="en-US" sz="4000" dirty="0" smtClean="0"/>
            <a:t>Select</a:t>
          </a:r>
          <a:endParaRPr lang="en-US" sz="4000" dirty="0"/>
        </a:p>
      </dgm:t>
    </dgm:pt>
    <dgm:pt modelId="{57963D51-DA23-4CCF-9D55-DD80B71DAC29}" type="parTrans" cxnId="{2235EA14-58D8-4DFF-BFC4-91BA04D735DA}">
      <dgm:prSet/>
      <dgm:spPr/>
      <dgm:t>
        <a:bodyPr/>
        <a:lstStyle/>
        <a:p>
          <a:endParaRPr lang="en-US"/>
        </a:p>
      </dgm:t>
    </dgm:pt>
    <dgm:pt modelId="{5B3A26BD-4FB3-467C-BC6E-6857103A8A1A}" type="sibTrans" cxnId="{2235EA14-58D8-4DFF-BFC4-91BA04D735DA}">
      <dgm:prSet/>
      <dgm:spPr/>
      <dgm:t>
        <a:bodyPr/>
        <a:lstStyle/>
        <a:p>
          <a:endParaRPr lang="en-US"/>
        </a:p>
      </dgm:t>
    </dgm:pt>
    <dgm:pt modelId="{DA53ECCB-E638-4A34-A534-C515046F5EAD}">
      <dgm:prSet phldrT="[Text]" custT="1"/>
      <dgm:spPr/>
      <dgm:t>
        <a:bodyPr/>
        <a:lstStyle/>
        <a:p>
          <a:r>
            <a:rPr lang="en-US" sz="4000" dirty="0" err="1" smtClean="0"/>
            <a:t>Textarea</a:t>
          </a:r>
          <a:endParaRPr lang="en-US" sz="4000" dirty="0"/>
        </a:p>
      </dgm:t>
    </dgm:pt>
    <dgm:pt modelId="{E965B4BB-9A78-493A-AB08-9499DA921E3B}" type="parTrans" cxnId="{3825949D-91AE-4671-8EAF-C01D8349433D}">
      <dgm:prSet/>
      <dgm:spPr/>
      <dgm:t>
        <a:bodyPr/>
        <a:lstStyle/>
        <a:p>
          <a:endParaRPr lang="en-US"/>
        </a:p>
      </dgm:t>
    </dgm:pt>
    <dgm:pt modelId="{24A52745-2235-41BE-A6F5-5F3459DC163C}" type="sibTrans" cxnId="{3825949D-91AE-4671-8EAF-C01D8349433D}">
      <dgm:prSet/>
      <dgm:spPr/>
      <dgm:t>
        <a:bodyPr/>
        <a:lstStyle/>
        <a:p>
          <a:endParaRPr lang="en-US"/>
        </a:p>
      </dgm:t>
    </dgm:pt>
    <dgm:pt modelId="{D94E9690-C43E-4590-AE71-6511F7626D29}" type="pres">
      <dgm:prSet presAssocID="{FD43ABAC-EA35-403A-8C24-A542B8D90A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7BC96-CB5C-4920-98B1-311295D9B177}" type="pres">
      <dgm:prSet presAssocID="{8D2E2179-7262-4A75-B103-97B972C8B057}" presName="node" presStyleLbl="node1" presStyleIdx="0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C7250-5BA8-45FA-A139-66E5DB906625}" type="pres">
      <dgm:prSet presAssocID="{1750D75A-DD05-4FC7-9316-B4E8747D89B1}" presName="sibTrans" presStyleCnt="0"/>
      <dgm:spPr/>
    </dgm:pt>
    <dgm:pt modelId="{C9AF92B9-A0A8-4BC3-8E9D-C6934DF180F0}" type="pres">
      <dgm:prSet presAssocID="{C2404EE3-1C33-4A13-8620-20C6359A6D3E}" presName="node" presStyleLbl="node1" presStyleIdx="1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E1338-8B76-4AF5-982A-6DFD1265325E}" type="pres">
      <dgm:prSet presAssocID="{5B3A26BD-4FB3-467C-BC6E-6857103A8A1A}" presName="sibTrans" presStyleCnt="0"/>
      <dgm:spPr/>
    </dgm:pt>
    <dgm:pt modelId="{C00FF7CC-1CE3-42B9-98AE-DA02AC2B4DA6}" type="pres">
      <dgm:prSet presAssocID="{DA53ECCB-E638-4A34-A534-C515046F5EAD}" presName="node" presStyleLbl="node1" presStyleIdx="2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7613F3-982E-414B-8374-2251B5ACBA64}" type="presOf" srcId="{FD43ABAC-EA35-403A-8C24-A542B8D90AD2}" destId="{D94E9690-C43E-4590-AE71-6511F7626D29}" srcOrd="0" destOrd="0" presId="urn:microsoft.com/office/officeart/2005/8/layout/default"/>
    <dgm:cxn modelId="{3825949D-91AE-4671-8EAF-C01D8349433D}" srcId="{FD43ABAC-EA35-403A-8C24-A542B8D90AD2}" destId="{DA53ECCB-E638-4A34-A534-C515046F5EAD}" srcOrd="2" destOrd="0" parTransId="{E965B4BB-9A78-493A-AB08-9499DA921E3B}" sibTransId="{24A52745-2235-41BE-A6F5-5F3459DC163C}"/>
    <dgm:cxn modelId="{2235EA14-58D8-4DFF-BFC4-91BA04D735DA}" srcId="{FD43ABAC-EA35-403A-8C24-A542B8D90AD2}" destId="{C2404EE3-1C33-4A13-8620-20C6359A6D3E}" srcOrd="1" destOrd="0" parTransId="{57963D51-DA23-4CCF-9D55-DD80B71DAC29}" sibTransId="{5B3A26BD-4FB3-467C-BC6E-6857103A8A1A}"/>
    <dgm:cxn modelId="{492BA754-4459-4C9B-AFDE-554D4546D514}" srcId="{FD43ABAC-EA35-403A-8C24-A542B8D90AD2}" destId="{8D2E2179-7262-4A75-B103-97B972C8B057}" srcOrd="0" destOrd="0" parTransId="{D387C472-76D5-41CA-B633-6708685568EC}" sibTransId="{1750D75A-DD05-4FC7-9316-B4E8747D89B1}"/>
    <dgm:cxn modelId="{2DF1F4E8-5C83-4680-98B5-C3703B4A9C8D}" type="presOf" srcId="{DA53ECCB-E638-4A34-A534-C515046F5EAD}" destId="{C00FF7CC-1CE3-42B9-98AE-DA02AC2B4DA6}" srcOrd="0" destOrd="0" presId="urn:microsoft.com/office/officeart/2005/8/layout/default"/>
    <dgm:cxn modelId="{BA03FF1E-E212-4B47-B015-23193D8B447E}" type="presOf" srcId="{C2404EE3-1C33-4A13-8620-20C6359A6D3E}" destId="{C9AF92B9-A0A8-4BC3-8E9D-C6934DF180F0}" srcOrd="0" destOrd="0" presId="urn:microsoft.com/office/officeart/2005/8/layout/default"/>
    <dgm:cxn modelId="{C41A51B7-121B-4789-91DA-7F0436CA53CE}" type="presOf" srcId="{8D2E2179-7262-4A75-B103-97B972C8B057}" destId="{6B57BC96-CB5C-4920-98B1-311295D9B177}" srcOrd="0" destOrd="0" presId="urn:microsoft.com/office/officeart/2005/8/layout/default"/>
    <dgm:cxn modelId="{A9CDE41D-E7AE-49ED-AFB3-D90ECEC28F26}" type="presParOf" srcId="{D94E9690-C43E-4590-AE71-6511F7626D29}" destId="{6B57BC96-CB5C-4920-98B1-311295D9B177}" srcOrd="0" destOrd="0" presId="urn:microsoft.com/office/officeart/2005/8/layout/default"/>
    <dgm:cxn modelId="{0A6E1D65-306E-4890-A874-944E99EEFCD6}" type="presParOf" srcId="{D94E9690-C43E-4590-AE71-6511F7626D29}" destId="{8C8C7250-5BA8-45FA-A139-66E5DB906625}" srcOrd="1" destOrd="0" presId="urn:microsoft.com/office/officeart/2005/8/layout/default"/>
    <dgm:cxn modelId="{191D6072-813A-4CA8-9453-B7DFA033D01D}" type="presParOf" srcId="{D94E9690-C43E-4590-AE71-6511F7626D29}" destId="{C9AF92B9-A0A8-4BC3-8E9D-C6934DF180F0}" srcOrd="2" destOrd="0" presId="urn:microsoft.com/office/officeart/2005/8/layout/default"/>
    <dgm:cxn modelId="{5243AD17-0E0C-45F1-99A9-DFB647BCCC49}" type="presParOf" srcId="{D94E9690-C43E-4590-AE71-6511F7626D29}" destId="{5B9E1338-8B76-4AF5-982A-6DFD1265325E}" srcOrd="3" destOrd="0" presId="urn:microsoft.com/office/officeart/2005/8/layout/default"/>
    <dgm:cxn modelId="{9AF918A6-33C9-44AE-B6A4-1115C864BF97}" type="presParOf" srcId="{D94E9690-C43E-4590-AE71-6511F7626D29}" destId="{C00FF7CC-1CE3-42B9-98AE-DA02AC2B4DA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AFAC8E-0774-4607-9F6F-B993ADCF4C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F27C88-D3BA-47C2-A06B-9A0CF3CAAC15}">
      <dgm:prSet phldrT="[Text]"/>
      <dgm:spPr/>
      <dgm:t>
        <a:bodyPr/>
        <a:lstStyle/>
        <a:p>
          <a:r>
            <a:rPr lang="en-US" dirty="0" smtClean="0"/>
            <a:t>Required</a:t>
          </a:r>
          <a:endParaRPr lang="en-US" dirty="0"/>
        </a:p>
      </dgm:t>
    </dgm:pt>
    <dgm:pt modelId="{C52E694D-3138-459B-B122-2647FFB21A49}" type="parTrans" cxnId="{EE3E151B-B2A6-4D86-AC6E-D4ED3DE67F70}">
      <dgm:prSet/>
      <dgm:spPr/>
      <dgm:t>
        <a:bodyPr/>
        <a:lstStyle/>
        <a:p>
          <a:endParaRPr lang="en-US"/>
        </a:p>
      </dgm:t>
    </dgm:pt>
    <dgm:pt modelId="{0CF53EBE-9850-4D30-9D56-18CABC2C0648}" type="sibTrans" cxnId="{EE3E151B-B2A6-4D86-AC6E-D4ED3DE67F70}">
      <dgm:prSet/>
      <dgm:spPr/>
      <dgm:t>
        <a:bodyPr/>
        <a:lstStyle/>
        <a:p>
          <a:endParaRPr lang="en-US"/>
        </a:p>
      </dgm:t>
    </dgm:pt>
    <dgm:pt modelId="{4B875EF7-8514-466D-B930-2005C43B0BF7}">
      <dgm:prSet phldrT="[Text]"/>
      <dgm:spPr/>
      <dgm:t>
        <a:bodyPr/>
        <a:lstStyle/>
        <a:p>
          <a:r>
            <a:rPr lang="en-US" dirty="0" err="1" smtClean="0"/>
            <a:t>ngPattern</a:t>
          </a:r>
          <a:endParaRPr lang="en-US" dirty="0"/>
        </a:p>
      </dgm:t>
    </dgm:pt>
    <dgm:pt modelId="{210955F0-8EED-4A14-BB83-42D1044E99D5}" type="parTrans" cxnId="{C5C0D709-B115-4DDD-90FD-5C651FB03A8D}">
      <dgm:prSet/>
      <dgm:spPr/>
      <dgm:t>
        <a:bodyPr/>
        <a:lstStyle/>
        <a:p>
          <a:endParaRPr lang="en-US"/>
        </a:p>
      </dgm:t>
    </dgm:pt>
    <dgm:pt modelId="{6A0C00BB-49B3-4C4F-B15F-324F2FA1DEF6}" type="sibTrans" cxnId="{C5C0D709-B115-4DDD-90FD-5C651FB03A8D}">
      <dgm:prSet/>
      <dgm:spPr/>
      <dgm:t>
        <a:bodyPr/>
        <a:lstStyle/>
        <a:p>
          <a:endParaRPr lang="en-US"/>
        </a:p>
      </dgm:t>
    </dgm:pt>
    <dgm:pt modelId="{12D90B0F-CA41-4FCE-ABF2-E39434714CC1}">
      <dgm:prSet phldrT="[Text]"/>
      <dgm:spPr/>
      <dgm:t>
        <a:bodyPr/>
        <a:lstStyle/>
        <a:p>
          <a:r>
            <a:rPr lang="en-US" dirty="0" smtClean="0"/>
            <a:t>Form properties</a:t>
          </a:r>
          <a:endParaRPr lang="en-US" dirty="0"/>
        </a:p>
      </dgm:t>
    </dgm:pt>
    <dgm:pt modelId="{122E6DD5-0E2A-454F-9882-A2A17B7200E0}" type="parTrans" cxnId="{B18AC8A9-0552-4937-A5F9-4F00C8092184}">
      <dgm:prSet/>
      <dgm:spPr/>
      <dgm:t>
        <a:bodyPr/>
        <a:lstStyle/>
        <a:p>
          <a:endParaRPr lang="en-US"/>
        </a:p>
      </dgm:t>
    </dgm:pt>
    <dgm:pt modelId="{9223B512-81DA-42D7-92B7-AE185E3632F7}" type="sibTrans" cxnId="{B18AC8A9-0552-4937-A5F9-4F00C8092184}">
      <dgm:prSet/>
      <dgm:spPr/>
      <dgm:t>
        <a:bodyPr/>
        <a:lstStyle/>
        <a:p>
          <a:endParaRPr lang="en-US"/>
        </a:p>
      </dgm:t>
    </dgm:pt>
    <dgm:pt modelId="{D3942A8D-7E86-4FFF-AB1D-613B4985C654}">
      <dgm:prSet phldrT="[Text]"/>
      <dgm:spPr/>
      <dgm:t>
        <a:bodyPr/>
        <a:lstStyle/>
        <a:p>
          <a:r>
            <a:rPr lang="en-US" dirty="0" smtClean="0"/>
            <a:t>CSS classes</a:t>
          </a:r>
        </a:p>
      </dgm:t>
    </dgm:pt>
    <dgm:pt modelId="{A5E3F6A5-D327-4EE7-B759-D0026B15D7D8}" type="parTrans" cxnId="{CB6D6551-27BD-4C2B-B4EF-2AB830659A78}">
      <dgm:prSet/>
      <dgm:spPr/>
      <dgm:t>
        <a:bodyPr/>
        <a:lstStyle/>
        <a:p>
          <a:endParaRPr lang="en-US"/>
        </a:p>
      </dgm:t>
    </dgm:pt>
    <dgm:pt modelId="{5BEE1F59-469C-40A2-AC7A-66F0C0380B6E}" type="sibTrans" cxnId="{CB6D6551-27BD-4C2B-B4EF-2AB830659A78}">
      <dgm:prSet/>
      <dgm:spPr/>
      <dgm:t>
        <a:bodyPr/>
        <a:lstStyle/>
        <a:p>
          <a:endParaRPr lang="en-US"/>
        </a:p>
      </dgm:t>
    </dgm:pt>
    <dgm:pt modelId="{976ACD2F-2CBB-4E29-9A52-653100C45CBA}" type="pres">
      <dgm:prSet presAssocID="{65AFAC8E-0774-4607-9F6F-B993ADCF4C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6BD71-C903-4B8F-9432-BA42DC4EBDB8}" type="pres">
      <dgm:prSet presAssocID="{F5F27C88-D3BA-47C2-A06B-9A0CF3CAAC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9A0D9-FC1B-475A-A86B-901D911F3C4F}" type="pres">
      <dgm:prSet presAssocID="{0CF53EBE-9850-4D30-9D56-18CABC2C0648}" presName="sibTrans" presStyleCnt="0"/>
      <dgm:spPr/>
    </dgm:pt>
    <dgm:pt modelId="{E92314FB-791C-4F72-A3C9-170D2B54DF57}" type="pres">
      <dgm:prSet presAssocID="{4B875EF7-8514-466D-B930-2005C43B0BF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7ACAA-8BA4-44B5-99A5-B8F575BBDF52}" type="pres">
      <dgm:prSet presAssocID="{6A0C00BB-49B3-4C4F-B15F-324F2FA1DEF6}" presName="sibTrans" presStyleCnt="0"/>
      <dgm:spPr/>
    </dgm:pt>
    <dgm:pt modelId="{F9ED9108-0BC5-4BFD-98C4-2ECDA55968DB}" type="pres">
      <dgm:prSet presAssocID="{12D90B0F-CA41-4FCE-ABF2-E39434714C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D6B41-6725-4A1C-95FD-96818BA3BE05}" type="pres">
      <dgm:prSet presAssocID="{9223B512-81DA-42D7-92B7-AE185E3632F7}" presName="sibTrans" presStyleCnt="0"/>
      <dgm:spPr/>
    </dgm:pt>
    <dgm:pt modelId="{586BE814-6B2A-431B-A039-2173157E1557}" type="pres">
      <dgm:prSet presAssocID="{D3942A8D-7E86-4FFF-AB1D-613B4985C6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75B66-D2C7-487A-9F72-A830D58436AA}" type="presOf" srcId="{12D90B0F-CA41-4FCE-ABF2-E39434714CC1}" destId="{F9ED9108-0BC5-4BFD-98C4-2ECDA55968DB}" srcOrd="0" destOrd="0" presId="urn:microsoft.com/office/officeart/2005/8/layout/default"/>
    <dgm:cxn modelId="{9D0463A3-6A02-4F4B-9B03-F25309C3EDCF}" type="presOf" srcId="{65AFAC8E-0774-4607-9F6F-B993ADCF4C73}" destId="{976ACD2F-2CBB-4E29-9A52-653100C45CBA}" srcOrd="0" destOrd="0" presId="urn:microsoft.com/office/officeart/2005/8/layout/default"/>
    <dgm:cxn modelId="{CB6D6551-27BD-4C2B-B4EF-2AB830659A78}" srcId="{65AFAC8E-0774-4607-9F6F-B993ADCF4C73}" destId="{D3942A8D-7E86-4FFF-AB1D-613B4985C654}" srcOrd="3" destOrd="0" parTransId="{A5E3F6A5-D327-4EE7-B759-D0026B15D7D8}" sibTransId="{5BEE1F59-469C-40A2-AC7A-66F0C0380B6E}"/>
    <dgm:cxn modelId="{B18AC8A9-0552-4937-A5F9-4F00C8092184}" srcId="{65AFAC8E-0774-4607-9F6F-B993ADCF4C73}" destId="{12D90B0F-CA41-4FCE-ABF2-E39434714CC1}" srcOrd="2" destOrd="0" parTransId="{122E6DD5-0E2A-454F-9882-A2A17B7200E0}" sibTransId="{9223B512-81DA-42D7-92B7-AE185E3632F7}"/>
    <dgm:cxn modelId="{14ED1DB7-8712-4FFC-813B-2B48A84C90AE}" type="presOf" srcId="{F5F27C88-D3BA-47C2-A06B-9A0CF3CAAC15}" destId="{C4F6BD71-C903-4B8F-9432-BA42DC4EBDB8}" srcOrd="0" destOrd="0" presId="urn:microsoft.com/office/officeart/2005/8/layout/default"/>
    <dgm:cxn modelId="{860113BD-600C-470A-A85B-D9D57C0A8867}" type="presOf" srcId="{D3942A8D-7E86-4FFF-AB1D-613B4985C654}" destId="{586BE814-6B2A-431B-A039-2173157E1557}" srcOrd="0" destOrd="0" presId="urn:microsoft.com/office/officeart/2005/8/layout/default"/>
    <dgm:cxn modelId="{2D9D6220-E640-49A8-B56A-172FA5D5585C}" type="presOf" srcId="{4B875EF7-8514-466D-B930-2005C43B0BF7}" destId="{E92314FB-791C-4F72-A3C9-170D2B54DF57}" srcOrd="0" destOrd="0" presId="urn:microsoft.com/office/officeart/2005/8/layout/default"/>
    <dgm:cxn modelId="{C5C0D709-B115-4DDD-90FD-5C651FB03A8D}" srcId="{65AFAC8E-0774-4607-9F6F-B993ADCF4C73}" destId="{4B875EF7-8514-466D-B930-2005C43B0BF7}" srcOrd="1" destOrd="0" parTransId="{210955F0-8EED-4A14-BB83-42D1044E99D5}" sibTransId="{6A0C00BB-49B3-4C4F-B15F-324F2FA1DEF6}"/>
    <dgm:cxn modelId="{EE3E151B-B2A6-4D86-AC6E-D4ED3DE67F70}" srcId="{65AFAC8E-0774-4607-9F6F-B993ADCF4C73}" destId="{F5F27C88-D3BA-47C2-A06B-9A0CF3CAAC15}" srcOrd="0" destOrd="0" parTransId="{C52E694D-3138-459B-B122-2647FFB21A49}" sibTransId="{0CF53EBE-9850-4D30-9D56-18CABC2C0648}"/>
    <dgm:cxn modelId="{4E7BAAD7-86C0-4967-930B-1EB194E30FE8}" type="presParOf" srcId="{976ACD2F-2CBB-4E29-9A52-653100C45CBA}" destId="{C4F6BD71-C903-4B8F-9432-BA42DC4EBDB8}" srcOrd="0" destOrd="0" presId="urn:microsoft.com/office/officeart/2005/8/layout/default"/>
    <dgm:cxn modelId="{08E65381-887A-42E7-BB33-3D97A6B7C1BD}" type="presParOf" srcId="{976ACD2F-2CBB-4E29-9A52-653100C45CBA}" destId="{7369A0D9-FC1B-475A-A86B-901D911F3C4F}" srcOrd="1" destOrd="0" presId="urn:microsoft.com/office/officeart/2005/8/layout/default"/>
    <dgm:cxn modelId="{B7379FC4-26ED-41B9-BE27-678B4B1D52B9}" type="presParOf" srcId="{976ACD2F-2CBB-4E29-9A52-653100C45CBA}" destId="{E92314FB-791C-4F72-A3C9-170D2B54DF57}" srcOrd="2" destOrd="0" presId="urn:microsoft.com/office/officeart/2005/8/layout/default"/>
    <dgm:cxn modelId="{07D8EE9F-4F7F-4397-BF55-F7C81BFAE692}" type="presParOf" srcId="{976ACD2F-2CBB-4E29-9A52-653100C45CBA}" destId="{48D7ACAA-8BA4-44B5-99A5-B8F575BBDF52}" srcOrd="3" destOrd="0" presId="urn:microsoft.com/office/officeart/2005/8/layout/default"/>
    <dgm:cxn modelId="{1A8901F0-0B48-42BC-AFFC-816ACBA3A807}" type="presParOf" srcId="{976ACD2F-2CBB-4E29-9A52-653100C45CBA}" destId="{F9ED9108-0BC5-4BFD-98C4-2ECDA55968DB}" srcOrd="4" destOrd="0" presId="urn:microsoft.com/office/officeart/2005/8/layout/default"/>
    <dgm:cxn modelId="{D2428ACD-3853-4E21-8265-1EE352D9B658}" type="presParOf" srcId="{976ACD2F-2CBB-4E29-9A52-653100C45CBA}" destId="{E7DD6B41-6725-4A1C-95FD-96818BA3BE05}" srcOrd="5" destOrd="0" presId="urn:microsoft.com/office/officeart/2005/8/layout/default"/>
    <dgm:cxn modelId="{F116B75D-7CA1-4FA2-94E1-F08E89725984}" type="presParOf" srcId="{976ACD2F-2CBB-4E29-9A52-653100C45CBA}" destId="{586BE814-6B2A-431B-A039-2173157E155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BF57C-4AF3-4513-9190-774F8C111156}">
      <dsp:nvSpPr>
        <dsp:cNvPr id="0" name=""/>
        <dsp:cNvSpPr/>
      </dsp:nvSpPr>
      <dsp:spPr>
        <a:xfrm>
          <a:off x="51" y="38394"/>
          <a:ext cx="4913783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Sites</a:t>
          </a:r>
          <a:endParaRPr lang="en-US" sz="3500" kern="1200" dirty="0"/>
        </a:p>
      </dsp:txBody>
      <dsp:txXfrm>
        <a:off x="51" y="38394"/>
        <a:ext cx="4913783" cy="1008000"/>
      </dsp:txXfrm>
    </dsp:sp>
    <dsp:sp modelId="{1685B7C8-A8CD-4CE8-8C70-47794FBA1B54}">
      <dsp:nvSpPr>
        <dsp:cNvPr id="0" name=""/>
        <dsp:cNvSpPr/>
      </dsp:nvSpPr>
      <dsp:spPr>
        <a:xfrm>
          <a:off x="51" y="1046394"/>
          <a:ext cx="4913783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Wikipedia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cnn.com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Rediff.com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…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500" kern="1200" dirty="0"/>
        </a:p>
      </dsp:txBody>
      <dsp:txXfrm>
        <a:off x="51" y="1046394"/>
        <a:ext cx="4913783" cy="3266550"/>
      </dsp:txXfrm>
    </dsp:sp>
    <dsp:sp modelId="{697CC36A-350F-4B4A-9C8B-E05A3E9DA096}">
      <dsp:nvSpPr>
        <dsp:cNvPr id="0" name=""/>
        <dsp:cNvSpPr/>
      </dsp:nvSpPr>
      <dsp:spPr>
        <a:xfrm>
          <a:off x="5601764" y="38394"/>
          <a:ext cx="4913783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Apps</a:t>
          </a:r>
        </a:p>
      </dsp:txBody>
      <dsp:txXfrm>
        <a:off x="5601764" y="38394"/>
        <a:ext cx="4913783" cy="1008000"/>
      </dsp:txXfrm>
    </dsp:sp>
    <dsp:sp modelId="{07056967-D48E-4D21-88E1-B3D99C079C51}">
      <dsp:nvSpPr>
        <dsp:cNvPr id="0" name=""/>
        <dsp:cNvSpPr/>
      </dsp:nvSpPr>
      <dsp:spPr>
        <a:xfrm>
          <a:off x="5601764" y="1046394"/>
          <a:ext cx="4913783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Google Drive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JIRA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/>
            <a:t>Balsamiq</a:t>
          </a:r>
          <a:endParaRPr lang="en-US" sz="3500" kern="1200" dirty="0" smtClean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…</a:t>
          </a:r>
        </a:p>
      </dsp:txBody>
      <dsp:txXfrm>
        <a:off x="5601764" y="1046394"/>
        <a:ext cx="4913783" cy="3266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AA428-11A1-48C8-BD56-C5E24AD847F2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Opinionated</a:t>
          </a:r>
          <a:endParaRPr lang="en-US" sz="3800" kern="1200"/>
        </a:p>
      </dsp:txBody>
      <dsp:txXfrm>
        <a:off x="1748064" y="2975"/>
        <a:ext cx="3342605" cy="2005563"/>
      </dsp:txXfrm>
    </dsp:sp>
    <dsp:sp modelId="{E3185027-94B6-4BCE-B2F6-E309319D725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Comprehensive</a:t>
          </a:r>
          <a:endParaRPr lang="en-US" sz="3800" kern="1200" dirty="0" smtClean="0"/>
        </a:p>
      </dsp:txBody>
      <dsp:txXfrm>
        <a:off x="5424930" y="2975"/>
        <a:ext cx="3342605" cy="2005563"/>
      </dsp:txXfrm>
    </dsp:sp>
    <dsp:sp modelId="{C6B35550-022C-4021-BF0E-F7A92E1343E7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Open Source</a:t>
          </a:r>
          <a:endParaRPr lang="en-US" sz="3800" kern="1200" dirty="0" smtClean="0"/>
        </a:p>
      </dsp:txBody>
      <dsp:txXfrm>
        <a:off x="3586497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CC812-4390-4DEE-8342-5EBF05381864}">
      <dsp:nvSpPr>
        <dsp:cNvPr id="0" name=""/>
        <dsp:cNvSpPr/>
      </dsp:nvSpPr>
      <dsp:spPr>
        <a:xfrm>
          <a:off x="0" y="27642"/>
          <a:ext cx="8691418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smtClean="0"/>
            <a:t>Attribute -</a:t>
          </a:r>
          <a:r>
            <a:rPr lang="en-US" sz="2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&lt;div ng-form/&gt;</a:t>
          </a:r>
          <a:endParaRPr lang="en-US" kern="1200" dirty="0"/>
        </a:p>
      </dsp:txBody>
      <dsp:txXfrm>
        <a:off x="49176" y="76818"/>
        <a:ext cx="8593066" cy="909018"/>
      </dsp:txXfrm>
    </dsp:sp>
    <dsp:sp modelId="{A6F1CB61-5708-406A-9F56-72B0C45CFB7B}">
      <dsp:nvSpPr>
        <dsp:cNvPr id="0" name=""/>
        <dsp:cNvSpPr/>
      </dsp:nvSpPr>
      <dsp:spPr>
        <a:xfrm>
          <a:off x="0" y="1155972"/>
          <a:ext cx="8691418" cy="1007370"/>
        </a:xfrm>
        <a:prstGeom prst="roundRect">
          <a:avLst/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dirty="0" smtClean="0"/>
            <a:t>Element - </a:t>
          </a:r>
          <a:r>
            <a:rPr lang="en-US" sz="2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&lt;ng-form&gt;&lt;/ng-form&gt;</a:t>
          </a:r>
          <a:endParaRPr lang="en-US" kern="1200" dirty="0"/>
        </a:p>
      </dsp:txBody>
      <dsp:txXfrm>
        <a:off x="49176" y="1205148"/>
        <a:ext cx="8593066" cy="909018"/>
      </dsp:txXfrm>
    </dsp:sp>
    <dsp:sp modelId="{FFA71D5D-80A6-47F4-BBCD-71286F3BB6B2}">
      <dsp:nvSpPr>
        <dsp:cNvPr id="0" name=""/>
        <dsp:cNvSpPr/>
      </dsp:nvSpPr>
      <dsp:spPr>
        <a:xfrm>
          <a:off x="0" y="2284302"/>
          <a:ext cx="8691418" cy="1007370"/>
        </a:xfrm>
        <a:prstGeom prst="roundRect">
          <a:avLst/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dirty="0" smtClean="0"/>
            <a:t>Class - </a:t>
          </a:r>
          <a:r>
            <a:rPr lang="en-US" sz="2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&lt;div class=“ng-form”&gt;</a:t>
          </a:r>
          <a:endParaRPr lang="en-US" kern="1200" dirty="0"/>
        </a:p>
      </dsp:txBody>
      <dsp:txXfrm>
        <a:off x="49176" y="2333478"/>
        <a:ext cx="8593066" cy="909018"/>
      </dsp:txXfrm>
    </dsp:sp>
    <dsp:sp modelId="{026F6854-7A30-4E46-82C8-DE4E2772F433}">
      <dsp:nvSpPr>
        <dsp:cNvPr id="0" name=""/>
        <dsp:cNvSpPr/>
      </dsp:nvSpPr>
      <dsp:spPr>
        <a:xfrm>
          <a:off x="0" y="3412632"/>
          <a:ext cx="8691418" cy="1007370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Comment</a:t>
          </a:r>
          <a:endParaRPr lang="en-US" sz="4200" kern="1200" dirty="0"/>
        </a:p>
      </dsp:txBody>
      <dsp:txXfrm>
        <a:off x="49176" y="3461808"/>
        <a:ext cx="8593066" cy="909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7BC96-CB5C-4920-98B1-311295D9B177}">
      <dsp:nvSpPr>
        <dsp:cNvPr id="0" name=""/>
        <dsp:cNvSpPr/>
      </dsp:nvSpPr>
      <dsp:spPr>
        <a:xfrm>
          <a:off x="3026" y="440444"/>
          <a:ext cx="3889672" cy="8251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</a:t>
          </a:r>
          <a:endParaRPr lang="en-US" sz="4000" kern="1200" dirty="0"/>
        </a:p>
      </dsp:txBody>
      <dsp:txXfrm>
        <a:off x="3026" y="440444"/>
        <a:ext cx="3889672" cy="825123"/>
      </dsp:txXfrm>
    </dsp:sp>
    <dsp:sp modelId="{C9AF92B9-A0A8-4BC3-8E9D-C6934DF180F0}">
      <dsp:nvSpPr>
        <dsp:cNvPr id="0" name=""/>
        <dsp:cNvSpPr/>
      </dsp:nvSpPr>
      <dsp:spPr>
        <a:xfrm>
          <a:off x="3026" y="1471006"/>
          <a:ext cx="3889672" cy="8251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Select</a:t>
          </a:r>
          <a:endParaRPr lang="en-US" sz="4000" kern="1200" dirty="0"/>
        </a:p>
      </dsp:txBody>
      <dsp:txXfrm>
        <a:off x="3026" y="1471006"/>
        <a:ext cx="3889672" cy="825123"/>
      </dsp:txXfrm>
    </dsp:sp>
    <dsp:sp modelId="{C00FF7CC-1CE3-42B9-98AE-DA02AC2B4DA6}">
      <dsp:nvSpPr>
        <dsp:cNvPr id="0" name=""/>
        <dsp:cNvSpPr/>
      </dsp:nvSpPr>
      <dsp:spPr>
        <a:xfrm>
          <a:off x="3026" y="2501568"/>
          <a:ext cx="3889672" cy="825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Textarea</a:t>
          </a:r>
          <a:endParaRPr lang="en-US" sz="4000" kern="1200" dirty="0"/>
        </a:p>
      </dsp:txBody>
      <dsp:txXfrm>
        <a:off x="3026" y="2501568"/>
        <a:ext cx="3889672" cy="825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6BD71-C903-4B8F-9432-BA42DC4EBDB8}">
      <dsp:nvSpPr>
        <dsp:cNvPr id="0" name=""/>
        <dsp:cNvSpPr/>
      </dsp:nvSpPr>
      <dsp:spPr>
        <a:xfrm>
          <a:off x="1252900" y="1925"/>
          <a:ext cx="2748297" cy="16489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Required</a:t>
          </a:r>
          <a:endParaRPr lang="en-US" sz="4400" kern="1200" dirty="0"/>
        </a:p>
      </dsp:txBody>
      <dsp:txXfrm>
        <a:off x="1252900" y="1925"/>
        <a:ext cx="2748297" cy="1648978"/>
      </dsp:txXfrm>
    </dsp:sp>
    <dsp:sp modelId="{E92314FB-791C-4F72-A3C9-170D2B54DF57}">
      <dsp:nvSpPr>
        <dsp:cNvPr id="0" name=""/>
        <dsp:cNvSpPr/>
      </dsp:nvSpPr>
      <dsp:spPr>
        <a:xfrm>
          <a:off x="4276027" y="1925"/>
          <a:ext cx="2748297" cy="16489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ngPattern</a:t>
          </a:r>
          <a:endParaRPr lang="en-US" sz="4400" kern="1200" dirty="0"/>
        </a:p>
      </dsp:txBody>
      <dsp:txXfrm>
        <a:off x="4276027" y="1925"/>
        <a:ext cx="2748297" cy="1648978"/>
      </dsp:txXfrm>
    </dsp:sp>
    <dsp:sp modelId="{F9ED9108-0BC5-4BFD-98C4-2ECDA55968DB}">
      <dsp:nvSpPr>
        <dsp:cNvPr id="0" name=""/>
        <dsp:cNvSpPr/>
      </dsp:nvSpPr>
      <dsp:spPr>
        <a:xfrm>
          <a:off x="1252900" y="1925733"/>
          <a:ext cx="2748297" cy="16489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Form properties</a:t>
          </a:r>
          <a:endParaRPr lang="en-US" sz="4400" kern="1200" dirty="0"/>
        </a:p>
      </dsp:txBody>
      <dsp:txXfrm>
        <a:off x="1252900" y="1925733"/>
        <a:ext cx="2748297" cy="1648978"/>
      </dsp:txXfrm>
    </dsp:sp>
    <dsp:sp modelId="{586BE814-6B2A-431B-A039-2173157E1557}">
      <dsp:nvSpPr>
        <dsp:cNvPr id="0" name=""/>
        <dsp:cNvSpPr/>
      </dsp:nvSpPr>
      <dsp:spPr>
        <a:xfrm>
          <a:off x="4276027" y="1925733"/>
          <a:ext cx="2748297" cy="16489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CSS classes</a:t>
          </a:r>
        </a:p>
      </dsp:txBody>
      <dsp:txXfrm>
        <a:off x="4276027" y="1925733"/>
        <a:ext cx="2748297" cy="1648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20E3-E5C9-4F8B-BF05-A599AB8E40C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70F1-DBFC-400E-BDE8-CE9DB20E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ng-App is a Gotcha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Ng-App starts the compilation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must</a:t>
            </a:r>
            <a:r>
              <a:rPr lang="en-US" baseline="0" dirty="0" smtClean="0"/>
              <a:t> be included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{{ 10 * 3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'hello ' + 'world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[1,2,3][2]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</a:t>
            </a:r>
            <a:r>
              <a:rPr lang="en-US" dirty="0" err="1" smtClean="0"/>
              <a:t>Math.min</a:t>
            </a:r>
            <a:r>
              <a:rPr lang="en-US" dirty="0" smtClean="0"/>
              <a:t>(2,3) 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HTML is case</a:t>
            </a:r>
            <a:r>
              <a:rPr lang="en-US" baseline="0" dirty="0" smtClean="0"/>
              <a:t> insensitive, we use dash-delimited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HTML is case</a:t>
            </a:r>
            <a:r>
              <a:rPr lang="en-US" baseline="0" dirty="0" smtClean="0"/>
              <a:t> insensitive, we use dash-delimited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6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://devgirl.org/wp-content/uploads/2013/03/angular-logo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69" y="185738"/>
            <a:ext cx="1160462" cy="11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7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4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enhanced </a:t>
            </a:r>
            <a:r>
              <a:rPr lang="en-US" dirty="0" err="1" smtClean="0"/>
              <a:t>forWeb</a:t>
            </a:r>
            <a:r>
              <a:rPr lang="en-US" dirty="0" smtClean="0"/>
              <a:t> Apps</a:t>
            </a:r>
            <a:endParaRPr lang="en-US" dirty="0"/>
          </a:p>
        </p:txBody>
      </p:sp>
      <p:pic>
        <p:nvPicPr>
          <p:cNvPr id="1026" name="Picture 2" descr="http://code.xplorate.com/wp-content/uploads/2013/06/xplorate-angularjs-tutor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379538"/>
            <a:ext cx="7756524" cy="38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Fundamentals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5462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8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clear idea about *HOW* a Web application should be structured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Reusable components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open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17625"/>
            <a:ext cx="10515600" cy="1325563"/>
          </a:xfrm>
        </p:spPr>
        <p:txBody>
          <a:bodyPr/>
          <a:lstStyle/>
          <a:p>
            <a:r>
              <a:rPr lang="en-US" dirty="0" smtClean="0"/>
              <a:t>Demo – Hello World</a:t>
            </a:r>
            <a:endParaRPr lang="en-US" dirty="0"/>
          </a:p>
        </p:txBody>
      </p:sp>
      <p:pic>
        <p:nvPicPr>
          <p:cNvPr id="4104" name="Picture 8" descr="http://www.brettdaniel.com/pictures/2009/alice.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0955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angular.js in the page</a:t>
            </a:r>
          </a:p>
          <a:p>
            <a:r>
              <a:rPr lang="en-US" dirty="0" smtClean="0"/>
              <a:t>Add ng-app Directive</a:t>
            </a:r>
          </a:p>
          <a:p>
            <a:pPr lvl="1"/>
            <a:r>
              <a:rPr lang="en-US" dirty="0" smtClean="0"/>
              <a:t>Angular Directive</a:t>
            </a:r>
          </a:p>
          <a:p>
            <a:pPr lvl="1"/>
            <a:r>
              <a:rPr lang="en-US" dirty="0" smtClean="0"/>
              <a:t>ng = Angular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6241"/>
            <a:ext cx="3716443" cy="724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38" y="4975795"/>
            <a:ext cx="9635724" cy="10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HTML with some extra markup</a:t>
            </a:r>
          </a:p>
          <a:p>
            <a:r>
              <a:rPr lang="en-US" dirty="0" smtClean="0"/>
              <a:t>Compiled to produce the “View”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Rendered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type of markup</a:t>
            </a:r>
          </a:p>
          <a:p>
            <a:r>
              <a:rPr lang="en-US" dirty="0" smtClean="0"/>
              <a:t>Add behavior to attribute or element of HTML</a:t>
            </a:r>
          </a:p>
          <a:p>
            <a:r>
              <a:rPr lang="en-US" dirty="0" smtClean="0"/>
              <a:t>ONLY understood by angular compilation process</a:t>
            </a:r>
          </a:p>
          <a:p>
            <a:r>
              <a:rPr lang="en-US" dirty="0" smtClean="0"/>
              <a:t>Can create custom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48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Abhinav Gujjar</a:t>
            </a:r>
          </a:p>
          <a:p>
            <a:pPr lvl="1"/>
            <a:r>
              <a:rPr lang="en-US" sz="2800" dirty="0" smtClean="0"/>
              <a:t>12+ years of experience</a:t>
            </a:r>
          </a:p>
          <a:p>
            <a:pPr lvl="1"/>
            <a:r>
              <a:rPr lang="en-US" sz="2800" dirty="0" smtClean="0"/>
              <a:t>Microsoft,  Thomson Reuters </a:t>
            </a:r>
          </a:p>
          <a:p>
            <a:pPr lvl="1"/>
            <a:r>
              <a:rPr lang="en-US" sz="2800" dirty="0" smtClean="0"/>
              <a:t>Startup, Consultant, Trainer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like code snippets</a:t>
            </a:r>
          </a:p>
          <a:p>
            <a:r>
              <a:rPr lang="en-US" dirty="0" smtClean="0"/>
              <a:t>Read and write variables</a:t>
            </a:r>
          </a:p>
          <a:p>
            <a:r>
              <a:rPr lang="en-US" dirty="0" smtClean="0"/>
              <a:t>Forgiving</a:t>
            </a:r>
          </a:p>
          <a:p>
            <a:r>
              <a:rPr lang="en-US" dirty="0" smtClean="0"/>
              <a:t>No Control flow</a:t>
            </a:r>
          </a:p>
        </p:txBody>
      </p:sp>
    </p:spTree>
    <p:extLst>
      <p:ext uri="{BB962C8B-B14F-4D97-AF65-F5344CB8AC3E}">
        <p14:creationId xmlns:p14="http://schemas.microsoft.com/office/powerpoint/2010/main" val="15523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of model data with the view</a:t>
            </a:r>
          </a:p>
          <a:p>
            <a:r>
              <a:rPr lang="en-US" dirty="0" smtClean="0"/>
              <a:t>1 –way AND 2- way </a:t>
            </a:r>
          </a:p>
        </p:txBody>
      </p:sp>
    </p:spTree>
    <p:extLst>
      <p:ext uri="{BB962C8B-B14F-4D97-AF65-F5344CB8AC3E}">
        <p14:creationId xmlns:p14="http://schemas.microsoft.com/office/powerpoint/2010/main" val="6345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related logic</a:t>
            </a:r>
          </a:p>
          <a:p>
            <a:r>
              <a:rPr lang="en-US" dirty="0" smtClean="0"/>
              <a:t>Prepare the model for the view</a:t>
            </a:r>
          </a:p>
          <a:p>
            <a:r>
              <a:rPr lang="en-US" dirty="0" smtClean="0"/>
              <a:t>Attach it to the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Usage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66918775"/>
              </p:ext>
            </p:extLst>
          </p:nvPr>
        </p:nvGraphicFramePr>
        <p:xfrm>
          <a:off x="2032000" y="1690688"/>
          <a:ext cx="869141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7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r>
              <a:rPr lang="en-US" dirty="0" err="1" smtClean="0"/>
              <a:t>ngApp</a:t>
            </a:r>
            <a:endParaRPr lang="en-US" dirty="0" smtClean="0"/>
          </a:p>
          <a:p>
            <a:r>
              <a:rPr lang="en-US" dirty="0" err="1" smtClean="0"/>
              <a:t>ngController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86244" y="2024379"/>
            <a:ext cx="3149600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ngCloak</a:t>
            </a:r>
            <a:endParaRPr lang="en-US" dirty="0" smtClean="0"/>
          </a:p>
          <a:p>
            <a:r>
              <a:rPr lang="en-US" dirty="0" err="1" smtClean="0"/>
              <a:t>ngNonBindable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ngBind</a:t>
            </a:r>
          </a:p>
          <a:p>
            <a:pPr marL="0" indent="0">
              <a:buNone/>
            </a:pPr>
            <a:r>
              <a:rPr lang="en-US" dirty="0" err="1" smtClean="0"/>
              <a:t>ngBindHtml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ngBindTemplate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1558" y="2023109"/>
            <a:ext cx="2991334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ngHide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ngShow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ngIf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ngSwitch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3094" y="2023110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ngClass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ngStyle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ngClassEven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ngClassOdd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r>
              <a:rPr lang="en-US" dirty="0" err="1"/>
              <a:t>ngDisabled</a:t>
            </a:r>
            <a:endParaRPr lang="en-US" dirty="0" smtClean="0"/>
          </a:p>
          <a:p>
            <a:r>
              <a:rPr lang="en-US" dirty="0" err="1"/>
              <a:t>ngChecked</a:t>
            </a:r>
            <a:endParaRPr lang="en-US" dirty="0" smtClean="0"/>
          </a:p>
          <a:p>
            <a:r>
              <a:rPr lang="en-US" dirty="0" err="1" smtClean="0"/>
              <a:t>ngReadonly</a:t>
            </a:r>
            <a:endParaRPr lang="en-US" dirty="0" smtClean="0"/>
          </a:p>
          <a:p>
            <a:r>
              <a:rPr lang="en-US" dirty="0" err="1"/>
              <a:t>ngSelected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73218" y="2035897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ngForm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ngSubmit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ngHref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ngSrc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ngNonBindable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r>
              <a:rPr lang="en-US" dirty="0" err="1"/>
              <a:t>ngApp</a:t>
            </a:r>
            <a:endParaRPr lang="en-US" dirty="0"/>
          </a:p>
          <a:p>
            <a:r>
              <a:rPr lang="en-US" dirty="0"/>
              <a:t>ngBind</a:t>
            </a:r>
          </a:p>
          <a:p>
            <a:r>
              <a:rPr lang="en-US" dirty="0" err="1" smtClean="0"/>
              <a:t>ngBindHtml</a:t>
            </a:r>
            <a:endParaRPr lang="en-US" dirty="0"/>
          </a:p>
          <a:p>
            <a:r>
              <a:rPr lang="en-US" dirty="0" err="1" smtClean="0"/>
              <a:t>ngHide</a:t>
            </a:r>
            <a:endParaRPr lang="en-US" dirty="0"/>
          </a:p>
          <a:p>
            <a:r>
              <a:rPr lang="en-US" dirty="0" err="1"/>
              <a:t>ngShow</a:t>
            </a:r>
            <a:endParaRPr lang="en-US" dirty="0"/>
          </a:p>
          <a:p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1558" y="2023109"/>
            <a:ext cx="2991334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ngStyle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ngClassEven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ngClassOdd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ngDisabled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ngChecked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ngReadonly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3094" y="2023110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ngSelected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ngForm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ngSubmit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ngHref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ngSrc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ngNonBindable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-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6" y="2024380"/>
            <a:ext cx="3946143" cy="4465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ngClick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ngDblClick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ngMousedown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ngMouseenter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ngMouseleave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ngMousemove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ngMouseover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ngMouseup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ngChange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ngClassEven</a:t>
            </a:r>
            <a:r>
              <a:rPr lang="en-US" dirty="0" smtClean="0"/>
              <a:t> in HTML = </a:t>
            </a:r>
            <a:r>
              <a:rPr lang="en-US" dirty="0" smtClean="0">
                <a:solidFill>
                  <a:srgbClr val="FF0000"/>
                </a:solidFill>
              </a:rPr>
              <a:t>ng-class-even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Phones on Silent</a:t>
            </a:r>
          </a:p>
          <a:p>
            <a:r>
              <a:rPr lang="en-US" sz="3200" dirty="0" smtClean="0"/>
              <a:t>Concepts, not Syntax</a:t>
            </a:r>
          </a:p>
          <a:p>
            <a:r>
              <a:rPr lang="en-US" sz="3200" dirty="0" smtClean="0"/>
              <a:t>Questions…. Lots 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5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Snippets!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(</a:t>
            </a:r>
            <a:r>
              <a:rPr lang="en-US" dirty="0" err="1" smtClean="0"/>
              <a:t>ish</a:t>
            </a:r>
            <a:r>
              <a:rPr lang="en-US" dirty="0" smtClean="0"/>
              <a:t>) application</a:t>
            </a:r>
          </a:p>
          <a:p>
            <a:r>
              <a:rPr lang="en-US" dirty="0" smtClean="0"/>
              <a:t>Angular Seed</a:t>
            </a:r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Bootstrap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699"/>
            <a:ext cx="2006600" cy="3370263"/>
          </a:xfrm>
        </p:spPr>
        <p:txBody>
          <a:bodyPr/>
          <a:lstStyle/>
          <a:p>
            <a:r>
              <a:rPr lang="en-US" dirty="0" smtClean="0"/>
              <a:t>plnkr.co</a:t>
            </a:r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5306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6859"/>
            <a:ext cx="7244654" cy="59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3588"/>
            <a:ext cx="10515600" cy="1069975"/>
          </a:xfrm>
        </p:spPr>
        <p:txBody>
          <a:bodyPr/>
          <a:lstStyle/>
          <a:p>
            <a:r>
              <a:rPr lang="en-US" dirty="0" smtClean="0"/>
              <a:t>Developer Tools</a:t>
            </a:r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994672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29" y="1345406"/>
            <a:ext cx="9224029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3987" y="512365"/>
            <a:ext cx="3683000" cy="676275"/>
          </a:xfrm>
        </p:spPr>
        <p:txBody>
          <a:bodyPr/>
          <a:lstStyle/>
          <a:p>
            <a:r>
              <a:rPr lang="en-US" dirty="0" err="1" smtClean="0"/>
              <a:t>StackOverflow</a:t>
            </a:r>
            <a:endParaRPr lang="en-US" dirty="0" smtClean="0"/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91306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87" y="1617350"/>
            <a:ext cx="9887872" cy="45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- MV*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90690" y="2232662"/>
            <a:ext cx="19685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28818" y="2221231"/>
            <a:ext cx="20447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376362" y="2157731"/>
            <a:ext cx="20447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94062" y="2526031"/>
            <a:ext cx="149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88571" y="2513331"/>
            <a:ext cx="1496219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59599" y="2830831"/>
            <a:ext cx="1496219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4928391" y="3808729"/>
            <a:ext cx="1968500" cy="762000"/>
          </a:xfrm>
          <a:prstGeom prst="cloudCallout">
            <a:avLst>
              <a:gd name="adj1" fmla="val -12446"/>
              <a:gd name="adj2" fmla="val 2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defined Process 13"/>
          <p:cNvSpPr/>
          <p:nvPr/>
        </p:nvSpPr>
        <p:spPr>
          <a:xfrm>
            <a:off x="4890690" y="5243829"/>
            <a:ext cx="2182019" cy="6858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33690" y="3338831"/>
            <a:ext cx="9921" cy="471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33690" y="4570729"/>
            <a:ext cx="9921" cy="598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700" y="2476500"/>
            <a:ext cx="2413000" cy="17907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Services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368800" y="2476500"/>
            <a:ext cx="2413000" cy="179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Controllers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23200" y="2476500"/>
            <a:ext cx="2413000" cy="1790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Views / Directives</a:t>
            </a:r>
            <a:endParaRPr lang="en-US" sz="3200" dirty="0"/>
          </a:p>
        </p:txBody>
      </p:sp>
      <p:sp>
        <p:nvSpPr>
          <p:cNvPr id="7" name="Left-Right Arrow 6"/>
          <p:cNvSpPr/>
          <p:nvPr/>
        </p:nvSpPr>
        <p:spPr>
          <a:xfrm>
            <a:off x="3416300" y="31115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Left-Right Arrow 7"/>
          <p:cNvSpPr/>
          <p:nvPr/>
        </p:nvSpPr>
        <p:spPr>
          <a:xfrm>
            <a:off x="6921500" y="31115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2383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280920"/>
          </a:xfrm>
        </p:spPr>
        <p:txBody>
          <a:bodyPr/>
          <a:lstStyle/>
          <a:p>
            <a:r>
              <a:rPr lang="en-US" dirty="0" smtClean="0"/>
              <a:t>Modifying output</a:t>
            </a:r>
          </a:p>
          <a:p>
            <a:r>
              <a:rPr lang="en-US" dirty="0" smtClean="0"/>
              <a:t>Formatting output</a:t>
            </a:r>
          </a:p>
          <a:p>
            <a:r>
              <a:rPr lang="en-US" dirty="0" smtClean="0"/>
              <a:t>Sorting</a:t>
            </a:r>
          </a:p>
          <a:p>
            <a:r>
              <a:rPr lang="en-US" dirty="0" smtClean="0"/>
              <a:t>Filtering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3734" y="4069080"/>
            <a:ext cx="7257666" cy="680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expression | filter }}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uppercase </a:t>
            </a:r>
          </a:p>
          <a:p>
            <a:r>
              <a:rPr lang="en-US" dirty="0" smtClean="0"/>
              <a:t>lowercase</a:t>
            </a:r>
          </a:p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/>
              <a:t>c</a:t>
            </a:r>
            <a:r>
              <a:rPr lang="en-US" dirty="0" smtClean="0"/>
              <a:t>urrency</a:t>
            </a:r>
          </a:p>
          <a:p>
            <a:r>
              <a:rPr lang="en-US" dirty="0"/>
              <a:t>d</a:t>
            </a:r>
            <a:r>
              <a:rPr lang="en-US" dirty="0" smtClean="0"/>
              <a:t>ate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endParaRPr lang="en-US" dirty="0" smtClean="0"/>
          </a:p>
          <a:p>
            <a:r>
              <a:rPr lang="en-US" dirty="0" err="1" smtClean="0"/>
              <a:t>orderBy</a:t>
            </a:r>
            <a:endParaRPr lang="en-US" dirty="0" smtClean="0"/>
          </a:p>
          <a:p>
            <a:r>
              <a:rPr lang="en-US" dirty="0" err="1" smtClean="0"/>
              <a:t>limitTo</a:t>
            </a:r>
            <a:endParaRPr lang="en-US" dirty="0" smtClean="0"/>
          </a:p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Binding - </a:t>
            </a:r>
            <a:r>
              <a:rPr lang="en-US" dirty="0" err="1" smtClean="0"/>
              <a:t>ngModel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75897"/>
              </p:ext>
            </p:extLst>
          </p:nvPr>
        </p:nvGraphicFramePr>
        <p:xfrm>
          <a:off x="676275" y="2011363"/>
          <a:ext cx="3895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6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Javascript</a:t>
            </a:r>
            <a:r>
              <a:rPr lang="en-US" sz="3200" dirty="0" smtClean="0"/>
              <a:t> knowledge</a:t>
            </a:r>
          </a:p>
          <a:p>
            <a:r>
              <a:rPr lang="en-US" sz="3200" dirty="0" smtClean="0"/>
              <a:t>Editor</a:t>
            </a:r>
          </a:p>
          <a:p>
            <a:r>
              <a:rPr lang="en-US" sz="3200" dirty="0" smtClean="0"/>
              <a:t>Chrome preferably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SourceTree</a:t>
            </a:r>
            <a:r>
              <a:rPr lang="en-US" dirty="0" smtClean="0"/>
              <a:t>)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98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isUndefined</a:t>
            </a:r>
            <a:endParaRPr lang="en-US" dirty="0" smtClean="0"/>
          </a:p>
          <a:p>
            <a:r>
              <a:rPr lang="en-US" dirty="0" err="1" smtClean="0"/>
              <a:t>isObject</a:t>
            </a:r>
            <a:endParaRPr lang="en-US" dirty="0" smtClean="0"/>
          </a:p>
          <a:p>
            <a:r>
              <a:rPr lang="en-US" dirty="0" err="1" smtClean="0"/>
              <a:t>toJson</a:t>
            </a:r>
            <a:endParaRPr lang="en-US" dirty="0" smtClean="0"/>
          </a:p>
          <a:p>
            <a:r>
              <a:rPr lang="en-US" dirty="0" smtClean="0"/>
              <a:t>equals</a:t>
            </a:r>
          </a:p>
          <a:p>
            <a:r>
              <a:rPr lang="en-US" dirty="0" smtClean="0"/>
              <a:t>copy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3734" y="4069080"/>
            <a:ext cx="7257666" cy="1252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angular.</a:t>
            </a:r>
            <a:r>
              <a:rPr lang="en-US" sz="2400" b="1" dirty="0" err="1"/>
              <a:t>forEach</a:t>
            </a:r>
            <a:r>
              <a:rPr lang="en-US" sz="2400" dirty="0"/>
              <a:t>(values, function(value, key</a:t>
            </a:r>
            <a:r>
              <a:rPr lang="en-US" sz="2400" dirty="0" smtClean="0"/>
              <a:t>){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//</a:t>
            </a:r>
            <a:r>
              <a:rPr lang="en-US" sz="2400" dirty="0" err="1" smtClean="0"/>
              <a:t>dosomething</a:t>
            </a:r>
            <a:endParaRPr lang="en-US" sz="2400" dirty="0"/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3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46876"/>
              </p:ext>
            </p:extLst>
          </p:nvPr>
        </p:nvGraphicFramePr>
        <p:xfrm>
          <a:off x="676275" y="2011363"/>
          <a:ext cx="8277225" cy="357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9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Web Services</a:t>
            </a:r>
          </a:p>
          <a:p>
            <a:r>
              <a:rPr lang="en-US" dirty="0" smtClean="0"/>
              <a:t>Some worker object really</a:t>
            </a:r>
          </a:p>
          <a:p>
            <a:r>
              <a:rPr lang="en-US" dirty="0" smtClean="0"/>
              <a:t>Typically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Testable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7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required</a:t>
            </a:r>
          </a:p>
          <a:p>
            <a:r>
              <a:rPr lang="en-US" dirty="0" smtClean="0"/>
              <a:t>Can be then injected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199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</a:p>
          <a:p>
            <a:r>
              <a:rPr lang="en-US" dirty="0" smtClean="0"/>
              <a:t>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$route service</a:t>
            </a:r>
          </a:p>
          <a:p>
            <a:r>
              <a:rPr lang="en-US" dirty="0" smtClean="0"/>
              <a:t>$location service</a:t>
            </a:r>
          </a:p>
          <a:p>
            <a:r>
              <a:rPr lang="en-US" dirty="0" smtClean="0"/>
              <a:t>Browser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need to REACT to a change in the URL</a:t>
            </a:r>
          </a:p>
          <a:p>
            <a:r>
              <a:rPr lang="en-US" dirty="0" smtClean="0"/>
              <a:t>When you need to MAKE a change to the URL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$route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information about a route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routes </a:t>
            </a:r>
          </a:p>
          <a:p>
            <a:pPr lvl="1"/>
            <a:endParaRPr lang="en-US" dirty="0"/>
          </a:p>
          <a:p>
            <a:r>
              <a:rPr lang="en-US" dirty="0" smtClean="0"/>
              <a:t>Reload 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Evolution of Web Frameworks</a:t>
            </a:r>
          </a:p>
          <a:p>
            <a:pPr lvl="1"/>
            <a:r>
              <a:rPr lang="en-US" dirty="0" smtClean="0"/>
              <a:t>Why Angular?</a:t>
            </a:r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Controllers, Services, Filters, Routing &amp; Views, Binding</a:t>
            </a:r>
          </a:p>
          <a:p>
            <a:r>
              <a:rPr lang="en-US" dirty="0" smtClean="0"/>
              <a:t>Advanced Angular</a:t>
            </a:r>
          </a:p>
          <a:p>
            <a:pPr lvl="1"/>
            <a:r>
              <a:rPr lang="en-US" dirty="0" smtClean="0"/>
              <a:t>Custom Directives, Communication, Scopes, $http, Best Practices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Bootstrap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and Resolve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Custom inline HTML</a:t>
            </a:r>
          </a:p>
          <a:p>
            <a:r>
              <a:rPr lang="en-US" dirty="0" smtClean="0"/>
              <a:t>Resolve</a:t>
            </a:r>
          </a:p>
        </p:txBody>
      </p:sp>
    </p:spTree>
    <p:extLst>
      <p:ext uri="{BB962C8B-B14F-4D97-AF65-F5344CB8AC3E}">
        <p14:creationId xmlns:p14="http://schemas.microsoft.com/office/powerpoint/2010/main" val="24929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managed by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routeParams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</a:p>
          <a:p>
            <a:r>
              <a:rPr lang="en-US" dirty="0" smtClean="0"/>
              <a:t>Separating markup from logic</a:t>
            </a:r>
          </a:p>
          <a:p>
            <a:r>
              <a:rPr lang="en-US" dirty="0" smtClean="0"/>
              <a:t>Isolate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</a:p>
          <a:p>
            <a:r>
              <a:rPr lang="en-US" dirty="0" smtClean="0"/>
              <a:t>Custom Events</a:t>
            </a:r>
          </a:p>
          <a:p>
            <a:r>
              <a:rPr lang="en-US" dirty="0" smtClean="0"/>
              <a:t>Observe and react to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Inherited Scopes</a:t>
            </a:r>
          </a:p>
          <a:p>
            <a:r>
              <a:rPr lang="en-US" dirty="0" smtClean="0"/>
              <a:t>Events </a:t>
            </a:r>
          </a:p>
          <a:p>
            <a:r>
              <a:rPr lang="en-US" smtClean="0"/>
              <a:t>Shared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Structure- Angular-seed</a:t>
            </a:r>
          </a:p>
          <a:p>
            <a:r>
              <a:rPr lang="en-US" dirty="0" smtClean="0"/>
              <a:t>Script tags at the bottom – loading is blocking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Sites vs Web Applications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5002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was built for resources not apps</a:t>
            </a:r>
          </a:p>
          <a:p>
            <a:r>
              <a:rPr lang="en-US" dirty="0" smtClean="0"/>
              <a:t>http / URL / HTML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</a:t>
            </a:r>
          </a:p>
          <a:p>
            <a:pPr lvl="1"/>
            <a:r>
              <a:rPr lang="en-US" dirty="0" smtClean="0"/>
              <a:t>PHP / ASP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Web Forms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MVC, Spring MVC 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2434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30680</TotalTime>
  <Words>666</Words>
  <Application>Microsoft Office PowerPoint</Application>
  <PresentationFormat>Widescreen</PresentationFormat>
  <Paragraphs>286</Paragraphs>
  <Slides>58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Office Theme</vt:lpstr>
      <vt:lpstr>Angular Js</vt:lpstr>
      <vt:lpstr>whoami</vt:lpstr>
      <vt:lpstr>Guidelines</vt:lpstr>
      <vt:lpstr>Pre-requisites</vt:lpstr>
      <vt:lpstr>Agenda</vt:lpstr>
      <vt:lpstr>Context</vt:lpstr>
      <vt:lpstr>Web Sites vs Web Applications</vt:lpstr>
      <vt:lpstr>Why Web Frameworks?</vt:lpstr>
      <vt:lpstr>Evolution of Web Frameworks</vt:lpstr>
      <vt:lpstr>Angular Fundamentals </vt:lpstr>
      <vt:lpstr>Philosophy</vt:lpstr>
      <vt:lpstr>Opinionated</vt:lpstr>
      <vt:lpstr>Comprehensive</vt:lpstr>
      <vt:lpstr>Open Source</vt:lpstr>
      <vt:lpstr>Demo – Hello World</vt:lpstr>
      <vt:lpstr>Basic Application</vt:lpstr>
      <vt:lpstr>Templates</vt:lpstr>
      <vt:lpstr>View</vt:lpstr>
      <vt:lpstr>Directives</vt:lpstr>
      <vt:lpstr>Expressions</vt:lpstr>
      <vt:lpstr>Data Binding</vt:lpstr>
      <vt:lpstr>Controllers </vt:lpstr>
      <vt:lpstr>Directives Usage</vt:lpstr>
      <vt:lpstr>Directives</vt:lpstr>
      <vt:lpstr>Directives</vt:lpstr>
      <vt:lpstr>Directives</vt:lpstr>
      <vt:lpstr>Other Directives</vt:lpstr>
      <vt:lpstr>Directives - Events</vt:lpstr>
      <vt:lpstr>GOTCHA!</vt:lpstr>
      <vt:lpstr>Modules</vt:lpstr>
      <vt:lpstr>Enough Snippets!</vt:lpstr>
      <vt:lpstr>PowerPoint Presentation</vt:lpstr>
      <vt:lpstr>PowerPoint Presentation</vt:lpstr>
      <vt:lpstr>PowerPoint Presentation</vt:lpstr>
      <vt:lpstr>Angular - MV*</vt:lpstr>
      <vt:lpstr>Components</vt:lpstr>
      <vt:lpstr>Filters</vt:lpstr>
      <vt:lpstr>Built in Filters</vt:lpstr>
      <vt:lpstr>Two-way Binding - ngModel</vt:lpstr>
      <vt:lpstr>Functions </vt:lpstr>
      <vt:lpstr>Validation</vt:lpstr>
      <vt:lpstr>Services</vt:lpstr>
      <vt:lpstr>Why Service</vt:lpstr>
      <vt:lpstr>What is it?</vt:lpstr>
      <vt:lpstr>Built in Services</vt:lpstr>
      <vt:lpstr>Custom Service </vt:lpstr>
      <vt:lpstr>Routing</vt:lpstr>
      <vt:lpstr>$location service</vt:lpstr>
      <vt:lpstr>$route service</vt:lpstr>
      <vt:lpstr>Template and Resolve</vt:lpstr>
      <vt:lpstr>Browser History</vt:lpstr>
      <vt:lpstr>Accessing route parameters</vt:lpstr>
      <vt:lpstr>Custom Directives</vt:lpstr>
      <vt:lpstr>Uses</vt:lpstr>
      <vt:lpstr>Communicating</vt:lpstr>
      <vt:lpstr>Unit Testing</vt:lpstr>
      <vt:lpstr>Single Page Applications</vt:lpstr>
      <vt:lpstr>Best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SPA</dc:title>
  <dc:creator>75hek7</dc:creator>
  <cp:lastModifiedBy>abhinav gujjar</cp:lastModifiedBy>
  <cp:revision>134</cp:revision>
  <dcterms:created xsi:type="dcterms:W3CDTF">2013-11-11T14:27:08Z</dcterms:created>
  <dcterms:modified xsi:type="dcterms:W3CDTF">2015-01-23T08:31:03Z</dcterms:modified>
</cp:coreProperties>
</file>