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navguptams/PrescriptionBuddy/tree/main" TargetMode="External"/><Relationship Id="rId2" Type="http://schemas.openxmlformats.org/officeDocument/2006/relationships/hyperlink" Target="https://hackbox.microsoft.com/hackathons/hackathon2023/project/491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RxReader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0" i="0" cap="none" dirty="0">
                <a:solidFill>
                  <a:srgbClr val="323130"/>
                </a:solidFill>
                <a:effectLst/>
                <a:latin typeface="Segoe UI Web (West European)"/>
              </a:rPr>
              <a:t>Empowering patients with clear and accurate prescription (</a:t>
            </a:r>
            <a:r>
              <a:rPr lang="en-US" b="0" i="0" cap="none" dirty="0" err="1">
                <a:solidFill>
                  <a:srgbClr val="323130"/>
                </a:solidFill>
                <a:effectLst/>
                <a:latin typeface="Segoe UI Web (West European)"/>
              </a:rPr>
              <a:t>rx</a:t>
            </a:r>
            <a:r>
              <a:rPr lang="en-US" b="0" i="0" cap="none" dirty="0">
                <a:solidFill>
                  <a:srgbClr val="323130"/>
                </a:solidFill>
                <a:effectLst/>
                <a:latin typeface="Segoe UI Web (West European)"/>
              </a:rPr>
              <a:t>) information.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artoon of a child reading a paper&#10;&#10;Description automatically generated">
            <a:extLst>
              <a:ext uri="{FF2B5EF4-FFF2-40B4-BE49-F238E27FC236}">
                <a16:creationId xmlns:a16="http://schemas.microsoft.com/office/drawing/2014/main" id="{C8768678-1730-54D5-B4FA-42A90318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1" y="3097105"/>
            <a:ext cx="1099110" cy="10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2600" b="0" i="0" dirty="0">
                <a:effectLst/>
              </a:rPr>
              <a:t>Service will help patients to understand their prescription better. By helping them with :</a:t>
            </a:r>
            <a:br>
              <a:rPr lang="en-US" sz="2600" b="0" i="0" dirty="0">
                <a:effectLst/>
              </a:rPr>
            </a:br>
            <a:br>
              <a:rPr lang="en-US" sz="2600" b="0" i="0" dirty="0">
                <a:effectLst/>
              </a:rPr>
            </a:br>
            <a:r>
              <a:rPr lang="en-US" sz="2600" b="0" i="0" dirty="0">
                <a:effectLst/>
              </a:rPr>
              <a:t>1. Give details about their ailments</a:t>
            </a:r>
            <a:br>
              <a:rPr lang="en-US" sz="2600" b="0" i="0" dirty="0">
                <a:effectLst/>
              </a:rPr>
            </a:br>
            <a:r>
              <a:rPr lang="en-US" sz="2600" b="0" i="0" dirty="0">
                <a:effectLst/>
              </a:rPr>
              <a:t>2. Listing their medications</a:t>
            </a:r>
            <a:br>
              <a:rPr lang="en-US" sz="2600" b="0" i="0" dirty="0">
                <a:effectLst/>
              </a:rPr>
            </a:br>
            <a:r>
              <a:rPr lang="en-US" sz="2600" b="0" i="0" dirty="0">
                <a:effectLst/>
              </a:rPr>
              <a:t>3. Listing precautions to take with those medicines</a:t>
            </a:r>
            <a:br>
              <a:rPr lang="en-US" sz="2600" b="0" i="0" dirty="0">
                <a:effectLst/>
              </a:rPr>
            </a:br>
            <a:r>
              <a:rPr lang="en-US" sz="2600" b="0" i="0" dirty="0">
                <a:effectLst/>
              </a:rPr>
              <a:t>4. Recommending places to buy medicine online from trusted places</a:t>
            </a:r>
            <a:br>
              <a:rPr lang="en-US" sz="2600" b="0" i="0" dirty="0">
                <a:effectLst/>
              </a:rPr>
            </a:b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</a:rPr>
              <a:t>Flow Diagram</a:t>
            </a:r>
            <a:br>
              <a:rPr lang="en-US" b="0" i="0" dirty="0">
                <a:effectLst/>
              </a:rPr>
            </a:br>
            <a:endParaRPr lang="en-US" i="1" dirty="0"/>
          </a:p>
        </p:txBody>
      </p:sp>
      <p:pic>
        <p:nvPicPr>
          <p:cNvPr id="4" name="Picture 3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9E8B654B-3BF3-97C1-5D0D-6AA1B1D28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57" y="1968500"/>
            <a:ext cx="6510644" cy="4410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35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2600" b="0" i="0" dirty="0">
                <a:effectLst/>
              </a:rPr>
              <a:t>				</a:t>
            </a:r>
            <a:r>
              <a:rPr lang="en-US" sz="5400" b="0" i="0" dirty="0">
                <a:effectLst/>
              </a:rPr>
              <a:t>DEMO</a:t>
            </a:r>
            <a:br>
              <a:rPr lang="en-US" sz="2600" b="0" i="0" dirty="0">
                <a:effectLst/>
              </a:rPr>
            </a:b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1903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</a:rPr>
              <a:t>				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Imp Links:</a:t>
            </a:r>
            <a:endParaRPr lang="en-US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794B89-F90A-4396-7B9A-531EB6C1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IN" dirty="0" err="1">
                <a:hlinkClick r:id="rId2"/>
              </a:rPr>
              <a:t>HackBox</a:t>
            </a:r>
            <a:r>
              <a:rPr lang="en-IN" dirty="0">
                <a:hlinkClick r:id="rId2"/>
              </a:rPr>
              <a:t> - </a:t>
            </a:r>
            <a:r>
              <a:rPr lang="en-IN" dirty="0" err="1">
                <a:hlinkClick r:id="rId2"/>
              </a:rPr>
              <a:t>RxReader</a:t>
            </a:r>
            <a:r>
              <a:rPr lang="en-IN" dirty="0">
                <a:hlinkClick r:id="rId2"/>
              </a:rPr>
              <a:t> (microsoft.com)</a:t>
            </a:r>
            <a:endParaRPr lang="en-IN" dirty="0"/>
          </a:p>
          <a:p>
            <a:r>
              <a:rPr lang="en-IN" dirty="0"/>
              <a:t>2. Code </a:t>
            </a:r>
            <a:r>
              <a:rPr lang="en-IN" dirty="0">
                <a:hlinkClick r:id="rId3"/>
              </a:rPr>
              <a:t>https://github.com/abhinavguptams/PrescriptionBuddy/tree/main</a:t>
            </a:r>
            <a:endParaRPr lang="en-IN" dirty="0"/>
          </a:p>
          <a:p>
            <a:r>
              <a:rPr lang="en-IN" dirty="0"/>
              <a:t>3. API endpoint to try the feature: http://172.178.105.199:5000/prescriptiondetails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2600" b="0" i="0" dirty="0">
                <a:effectLst/>
              </a:rPr>
              <a:t>				</a:t>
            </a:r>
            <a:r>
              <a:rPr lang="en-US" sz="5400" b="0" i="0" dirty="0">
                <a:effectLst/>
              </a:rPr>
              <a:t>Thanks!</a:t>
            </a:r>
            <a:br>
              <a:rPr lang="en-US" sz="2600" b="0" i="0" dirty="0">
                <a:effectLst/>
              </a:rPr>
            </a:b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8653473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{E140CE73-F581-4C04-9487-DA3EFC572337}tf56160789_win32</Template>
  <TotalTime>37</TotalTime>
  <Words>130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Segoe UI Web (West European)</vt:lpstr>
      <vt:lpstr>Custom</vt:lpstr>
      <vt:lpstr>RxReader</vt:lpstr>
      <vt:lpstr>Service will help patients to understand their prescription better. By helping them with :  1. Give details about their ailments 2. Listing their medications 3. Listing precautions to take with those medicines 4. Recommending places to buy medicine online from trusted places </vt:lpstr>
      <vt:lpstr>Flow Diagram </vt:lpstr>
      <vt:lpstr>    DEMO </vt:lpstr>
      <vt:lpstr>     Imp Links:</vt:lpstr>
      <vt:lpstr>    Thanks!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RxReader</dc:title>
  <dc:creator>Abhinav Gupta</dc:creator>
  <cp:lastModifiedBy>Abhinav Gupta</cp:lastModifiedBy>
  <cp:revision>3</cp:revision>
  <dcterms:created xsi:type="dcterms:W3CDTF">2023-09-16T05:32:01Z</dcterms:created>
  <dcterms:modified xsi:type="dcterms:W3CDTF">2023-09-16T06:09:19Z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