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24"/>
  </p:notesMasterIdLst>
  <p:handoutMasterIdLst>
    <p:handoutMasterId r:id="rId25"/>
  </p:handoutMasterIdLst>
  <p:sldIdLst>
    <p:sldId id="269" r:id="rId2"/>
    <p:sldId id="408" r:id="rId3"/>
    <p:sldId id="405" r:id="rId4"/>
    <p:sldId id="411" r:id="rId5"/>
    <p:sldId id="393" r:id="rId6"/>
    <p:sldId id="404" r:id="rId7"/>
    <p:sldId id="394" r:id="rId8"/>
    <p:sldId id="401" r:id="rId9"/>
    <p:sldId id="402" r:id="rId10"/>
    <p:sldId id="403" r:id="rId11"/>
    <p:sldId id="272" r:id="rId12"/>
    <p:sldId id="398" r:id="rId13"/>
    <p:sldId id="395" r:id="rId14"/>
    <p:sldId id="397" r:id="rId15"/>
    <p:sldId id="396" r:id="rId16"/>
    <p:sldId id="399" r:id="rId17"/>
    <p:sldId id="391" r:id="rId18"/>
    <p:sldId id="392" r:id="rId19"/>
    <p:sldId id="400" r:id="rId20"/>
    <p:sldId id="407" r:id="rId21"/>
    <p:sldId id="410" r:id="rId22"/>
    <p:sldId id="409" r:id="rId23"/>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F60FCE6-C997-744A-B01D-C00D3BEBC38A}">
          <p14:sldIdLst>
            <p14:sldId id="269"/>
            <p14:sldId id="408"/>
            <p14:sldId id="405"/>
            <p14:sldId id="411"/>
            <p14:sldId id="393"/>
            <p14:sldId id="404"/>
            <p14:sldId id="394"/>
            <p14:sldId id="401"/>
            <p14:sldId id="402"/>
            <p14:sldId id="403"/>
            <p14:sldId id="272"/>
            <p14:sldId id="398"/>
            <p14:sldId id="395"/>
            <p14:sldId id="397"/>
            <p14:sldId id="396"/>
            <p14:sldId id="399"/>
            <p14:sldId id="391"/>
            <p14:sldId id="392"/>
            <p14:sldId id="400"/>
            <p14:sldId id="407"/>
            <p14:sldId id="410"/>
            <p14:sldId id="409"/>
          </p14:sldIdLst>
        </p14:section>
      </p14:sectionLst>
    </p:ext>
    <p:ext uri="{EFAFB233-063F-42B5-8137-9DF3F51BA10A}">
      <p15:sldGuideLst xmlns:p15="http://schemas.microsoft.com/office/powerpoint/2012/main" xmlns="">
        <p15:guide id="1" orient="horz" pos="147">
          <p15:clr>
            <a:srgbClr val="A4A3A4"/>
          </p15:clr>
        </p15:guide>
        <p15:guide id="2" orient="horz" pos="3897">
          <p15:clr>
            <a:srgbClr val="A4A3A4"/>
          </p15:clr>
        </p15:guide>
        <p15:guide id="3" orient="horz" pos="546" userDrawn="1">
          <p15:clr>
            <a:srgbClr val="A4A3A4"/>
          </p15:clr>
        </p15:guide>
        <p15:guide id="4" orient="horz" pos="738" userDrawn="1">
          <p15:clr>
            <a:srgbClr val="A4A3A4"/>
          </p15:clr>
        </p15:guide>
        <p15:guide id="5" orient="horz" pos="4319">
          <p15:clr>
            <a:srgbClr val="A4A3A4"/>
          </p15:clr>
        </p15:guide>
        <p15:guide id="6" orient="horz" pos="1272">
          <p15:clr>
            <a:srgbClr val="A4A3A4"/>
          </p15:clr>
        </p15:guide>
        <p15:guide id="9" pos="212">
          <p15:clr>
            <a:srgbClr val="A4A3A4"/>
          </p15:clr>
        </p15:guide>
        <p15:guide id="10" pos="7468" userDrawn="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25C"/>
    <a:srgbClr val="003C4D"/>
    <a:srgbClr val="4E748B"/>
    <a:srgbClr val="7C98AD"/>
    <a:srgbClr val="D0D9DE"/>
    <a:srgbClr val="EFEFEF"/>
    <a:srgbClr val="0047CE"/>
    <a:srgbClr val="001871"/>
    <a:srgbClr val="64CCC9"/>
    <a:srgbClr val="00B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28182" autoAdjust="0"/>
    <p:restoredTop sz="86397" autoAdjust="0"/>
  </p:normalViewPr>
  <p:slideViewPr>
    <p:cSldViewPr>
      <p:cViewPr>
        <p:scale>
          <a:sx n="100" d="100"/>
          <a:sy n="100" d="100"/>
        </p:scale>
        <p:origin x="-744" y="-240"/>
      </p:cViewPr>
      <p:guideLst>
        <p:guide orient="horz" pos="3832"/>
        <p:guide orient="horz" pos="386"/>
        <p:guide orient="horz" pos="632"/>
        <p:guide pos="204"/>
        <p:guide pos="3932"/>
      </p:guideLst>
    </p:cSldViewPr>
  </p:slideViewPr>
  <p:outlineViewPr>
    <p:cViewPr>
      <p:scale>
        <a:sx n="33" d="100"/>
        <a:sy n="33" d="100"/>
      </p:scale>
      <p:origin x="0" y="4864"/>
    </p:cViewPr>
  </p:outlineViewPr>
  <p:notesTextViewPr>
    <p:cViewPr>
      <p:scale>
        <a:sx n="1" d="1"/>
        <a:sy n="1" d="1"/>
      </p:scale>
      <p:origin x="0" y="0"/>
    </p:cViewPr>
  </p:notesTextViewPr>
  <p:sorterViewPr>
    <p:cViewPr>
      <p:scale>
        <a:sx n="150" d="100"/>
        <a:sy n="150" d="100"/>
      </p:scale>
      <p:origin x="0" y="4352"/>
    </p:cViewPr>
  </p:sorterViewPr>
  <p:notesViewPr>
    <p:cSldViewPr snapToGrid="0">
      <p:cViewPr varScale="1">
        <p:scale>
          <a:sx n="81" d="100"/>
          <a:sy n="81" d="100"/>
        </p:scale>
        <p:origin x="-3808"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62832" cy="464820"/>
          </a:xfrm>
          <a:prstGeom prst="rect">
            <a:avLst/>
          </a:prstGeom>
        </p:spPr>
        <p:txBody>
          <a:bodyPr vert="horz" lIns="93177" tIns="46589" rIns="93177" bIns="46589" rtlCol="0"/>
          <a:lstStyle>
            <a:lvl1pPr algn="l">
              <a:defRPr sz="1200"/>
            </a:lvl1pPr>
          </a:lstStyle>
          <a:p>
            <a:r>
              <a:rPr lang="en-US" dirty="0" smtClean="0">
                <a:solidFill>
                  <a:schemeClr val="accent1"/>
                </a:solidFill>
                <a:latin typeface="Salesforce Sans"/>
              </a:rPr>
              <a:t>Presentation Title</a:t>
            </a:r>
            <a:endParaRPr lang="en-US" dirty="0">
              <a:solidFill>
                <a:schemeClr val="accent1"/>
              </a:solidFill>
              <a:latin typeface="Salesforce Sans"/>
            </a:endParaRPr>
          </a:p>
        </p:txBody>
      </p:sp>
      <p:sp>
        <p:nvSpPr>
          <p:cNvPr id="3" name="Date Placeholder 2"/>
          <p:cNvSpPr>
            <a:spLocks noGrp="1"/>
          </p:cNvSpPr>
          <p:nvPr>
            <p:ph type="dt" sz="quarter" idx="1"/>
          </p:nvPr>
        </p:nvSpPr>
        <p:spPr>
          <a:xfrm>
            <a:off x="5494638" y="0"/>
            <a:ext cx="1514140" cy="464820"/>
          </a:xfrm>
          <a:prstGeom prst="rect">
            <a:avLst/>
          </a:prstGeom>
        </p:spPr>
        <p:txBody>
          <a:bodyPr vert="horz" lIns="93177" tIns="46589" rIns="93177" bIns="46589" rtlCol="0"/>
          <a:lstStyle>
            <a:lvl1pPr algn="r">
              <a:defRPr sz="1200"/>
            </a:lvl1pPr>
          </a:lstStyle>
          <a:p>
            <a:pPr algn="l"/>
            <a:r>
              <a:rPr lang="en-US" sz="1100" dirty="0" smtClean="0">
                <a:solidFill>
                  <a:schemeClr val="tx1">
                    <a:lumMod val="75000"/>
                    <a:lumOff val="25000"/>
                  </a:schemeClr>
                </a:solidFill>
                <a:latin typeface="Salesforce Sans"/>
              </a:rPr>
              <a:t>Date</a:t>
            </a:r>
            <a:endParaRPr lang="en-US" sz="1100" dirty="0">
              <a:solidFill>
                <a:schemeClr val="tx1">
                  <a:lumMod val="75000"/>
                  <a:lumOff val="25000"/>
                </a:schemeClr>
              </a:solidFill>
              <a:latin typeface="Salesforce Sans"/>
            </a:endParaRPr>
          </a:p>
        </p:txBody>
      </p:sp>
      <p:sp>
        <p:nvSpPr>
          <p:cNvPr id="4" name="Footer Placeholder 3"/>
          <p:cNvSpPr>
            <a:spLocks noGrp="1"/>
          </p:cNvSpPr>
          <p:nvPr>
            <p:ph type="ftr" sz="quarter" idx="2"/>
          </p:nvPr>
        </p:nvSpPr>
        <p:spPr>
          <a:xfrm>
            <a:off x="0" y="8996337"/>
            <a:ext cx="3037840" cy="215444"/>
          </a:xfrm>
          <a:prstGeom prst="rect">
            <a:avLst/>
          </a:prstGeom>
          <a:noFill/>
        </p:spPr>
        <p:txBody>
          <a:bodyPr wrap="square" rtlCol="0">
            <a:spAutoFit/>
          </a:bodyPr>
          <a:lstStyle/>
          <a:p>
            <a:r>
              <a:rPr lang="en-US" sz="800" dirty="0">
                <a:solidFill>
                  <a:schemeClr val="tx1">
                    <a:lumMod val="75000"/>
                    <a:lumOff val="25000"/>
                  </a:schemeClr>
                </a:solidFill>
                <a:latin typeface="Salesforce Sans"/>
              </a:rPr>
              <a:t>Copyright Salesforce </a:t>
            </a:r>
            <a:r>
              <a:rPr lang="en-US" sz="800" dirty="0" smtClean="0">
                <a:solidFill>
                  <a:schemeClr val="tx1">
                    <a:lumMod val="75000"/>
                    <a:lumOff val="25000"/>
                  </a:schemeClr>
                </a:solidFill>
                <a:latin typeface="Salesforce Sans"/>
              </a:rPr>
              <a:t>2015. </a:t>
            </a:r>
            <a:r>
              <a:rPr lang="en-US" sz="800" dirty="0">
                <a:solidFill>
                  <a:schemeClr val="tx1">
                    <a:lumMod val="75000"/>
                    <a:lumOff val="25000"/>
                  </a:schemeClr>
                </a:solidFill>
                <a:latin typeface="Salesforce Sans"/>
              </a:rPr>
              <a:t>Legal Terms and more here.</a:t>
            </a:r>
          </a:p>
        </p:txBody>
      </p:sp>
      <p:sp>
        <p:nvSpPr>
          <p:cNvPr id="6" name="Rectangle 5"/>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grpSp>
        <p:nvGrpSpPr>
          <p:cNvPr id="8" name="Group 18"/>
          <p:cNvGrpSpPr>
            <a:grpSpLocks noChangeAspect="1"/>
          </p:cNvGrpSpPr>
          <p:nvPr/>
        </p:nvGrpSpPr>
        <p:grpSpPr bwMode="auto">
          <a:xfrm>
            <a:off x="6249040" y="8675676"/>
            <a:ext cx="611829" cy="428383"/>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20" name="Straight Connector 19"/>
          <p:cNvCxnSpPr/>
          <p:nvPr/>
        </p:nvCxnSpPr>
        <p:spPr>
          <a:xfrm>
            <a:off x="5420497" y="0"/>
            <a:ext cx="0" cy="47779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049795" cy="464820"/>
          </a:xfrm>
          <a:prstGeom prst="rect">
            <a:avLst/>
          </a:prstGeom>
        </p:spPr>
        <p:txBody>
          <a:bodyPr vert="horz" lIns="93177" tIns="46589" rIns="93177" bIns="46589" rtlCol="0"/>
          <a:lstStyle>
            <a:lvl1pPr algn="l">
              <a:defRPr sz="800">
                <a:solidFill>
                  <a:schemeClr val="accent1"/>
                </a:solidFill>
                <a:latin typeface="Salesforce Sans"/>
              </a:defRPr>
            </a:lvl1pPr>
          </a:lstStyle>
          <a:p>
            <a:r>
              <a:rPr lang="en-US" dirty="0" smtClean="0"/>
              <a:t>Presentation Title</a:t>
            </a:r>
            <a:endParaRPr lang="en-US" dirty="0"/>
          </a:p>
        </p:txBody>
      </p:sp>
      <p:sp>
        <p:nvSpPr>
          <p:cNvPr id="3" name="Date Placeholder 2"/>
          <p:cNvSpPr>
            <a:spLocks noGrp="1"/>
          </p:cNvSpPr>
          <p:nvPr>
            <p:ph type="dt" idx="1"/>
          </p:nvPr>
        </p:nvSpPr>
        <p:spPr>
          <a:xfrm>
            <a:off x="5766485" y="0"/>
            <a:ext cx="1243915" cy="464820"/>
          </a:xfrm>
          <a:prstGeom prst="rect">
            <a:avLst/>
          </a:prstGeom>
        </p:spPr>
        <p:txBody>
          <a:bodyPr vert="horz" lIns="93177" tIns="46589" rIns="93177" bIns="46589" rtlCol="0"/>
          <a:lstStyle>
            <a:lvl1pPr algn="l">
              <a:defRPr sz="800">
                <a:solidFill>
                  <a:schemeClr val="tx1">
                    <a:lumMod val="50000"/>
                    <a:lumOff val="50000"/>
                  </a:schemeClr>
                </a:solidFill>
                <a:latin typeface="Salesforce Sans"/>
              </a:defRPr>
            </a:lvl1pPr>
          </a:lstStyle>
          <a:p>
            <a:r>
              <a:rPr lang="en-US" dirty="0" smtClean="0"/>
              <a:t>Date</a:t>
            </a:r>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07987" y="4415790"/>
            <a:ext cx="6194425" cy="4183380"/>
          </a:xfrm>
          <a:prstGeom prst="rect">
            <a:avLst/>
          </a:prstGeom>
        </p:spPr>
        <p:txBody>
          <a:bodyPr vert="horz" lIns="93177" tIns="46589" rIns="93177" bIns="46589" rtlCol="0"/>
          <a:lstStyle/>
          <a:p>
            <a:pPr lvl="0"/>
            <a:r>
              <a:rPr lang="en-US" dirty="0" smtClean="0"/>
              <a:t>Click to edit Master text styles</a:t>
            </a:r>
          </a:p>
        </p:txBody>
      </p:sp>
      <p:sp>
        <p:nvSpPr>
          <p:cNvPr id="8" name="Rectangle 7"/>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11" name="Footer Placeholder 10"/>
          <p:cNvSpPr>
            <a:spLocks noGrp="1"/>
          </p:cNvSpPr>
          <p:nvPr>
            <p:ph type="ftr" sz="quarter" idx="4"/>
          </p:nvPr>
        </p:nvSpPr>
        <p:spPr>
          <a:xfrm>
            <a:off x="0" y="8996337"/>
            <a:ext cx="3038475" cy="215444"/>
          </a:xfrm>
          <a:prstGeom prst="rect">
            <a:avLst/>
          </a:prstGeom>
          <a:noFill/>
        </p:spPr>
        <p:txBody>
          <a:bodyPr wrap="square" rtlCol="0">
            <a:spAutoFit/>
          </a:bodyPr>
          <a:lstStyle>
            <a:lvl1pPr>
              <a:defRPr lang="en-US" sz="800" dirty="0">
                <a:solidFill>
                  <a:schemeClr val="tx1">
                    <a:lumMod val="75000"/>
                    <a:lumOff val="25000"/>
                  </a:schemeClr>
                </a:solidFill>
                <a:latin typeface="Salesforce Sans"/>
              </a:defRPr>
            </a:lvl1pPr>
          </a:lstStyle>
          <a:p>
            <a:r>
              <a:rPr lang="en-US" dirty="0" smtClean="0"/>
              <a:t>Copyright Salesforce 2015. Legal Terms and more here.</a:t>
            </a:r>
          </a:p>
        </p:txBody>
      </p:sp>
      <p:grpSp>
        <p:nvGrpSpPr>
          <p:cNvPr id="10" name="Group 18"/>
          <p:cNvGrpSpPr>
            <a:grpSpLocks noChangeAspect="1"/>
          </p:cNvGrpSpPr>
          <p:nvPr/>
        </p:nvGrpSpPr>
        <p:grpSpPr bwMode="auto">
          <a:xfrm>
            <a:off x="6393468" y="8874285"/>
            <a:ext cx="417887" cy="292591"/>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7" name="Straight Connector 6"/>
          <p:cNvCxnSpPr/>
          <p:nvPr/>
        </p:nvCxnSpPr>
        <p:spPr>
          <a:xfrm>
            <a:off x="5832389" y="0"/>
            <a:ext cx="0" cy="4695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a:solidFill>
          <a:schemeClr val="tx1"/>
        </a:solidFill>
        <a:latin typeface="Salesforce Sans"/>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202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Andale Mono"/>
              <a:cs typeface="Andale Mono"/>
            </a:endParaRPr>
          </a:p>
        </p:txBody>
      </p:sp>
    </p:spTree>
    <p:extLst>
      <p:ext uri="{BB962C8B-B14F-4D97-AF65-F5344CB8AC3E}">
        <p14:creationId xmlns:p14="http://schemas.microsoft.com/office/powerpoint/2010/main" val="14807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latin typeface="Andale Mono"/>
              <a:cs typeface="Andale Mono"/>
            </a:endParaRPr>
          </a:p>
        </p:txBody>
      </p:sp>
    </p:spTree>
    <p:extLst>
      <p:ext uri="{BB962C8B-B14F-4D97-AF65-F5344CB8AC3E}">
        <p14:creationId xmlns:p14="http://schemas.microsoft.com/office/powerpoint/2010/main" val="14807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Tree>
    <p:extLst>
      <p:ext uri="{BB962C8B-B14F-4D97-AF65-F5344CB8AC3E}">
        <p14:creationId xmlns:p14="http://schemas.microsoft.com/office/powerpoint/2010/main" val="14807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Tree>
    <p:extLst>
      <p:ext uri="{BB962C8B-B14F-4D97-AF65-F5344CB8AC3E}">
        <p14:creationId xmlns:p14="http://schemas.microsoft.com/office/powerpoint/2010/main" val="14807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p:txBody>
      </p:sp>
    </p:spTree>
    <p:extLst>
      <p:ext uri="{BB962C8B-B14F-4D97-AF65-F5344CB8AC3E}">
        <p14:creationId xmlns:p14="http://schemas.microsoft.com/office/powerpoint/2010/main" val="14807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Tree>
    <p:extLst>
      <p:ext uri="{BB962C8B-B14F-4D97-AF65-F5344CB8AC3E}">
        <p14:creationId xmlns:p14="http://schemas.microsoft.com/office/powerpoint/2010/main" val="148076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smtClean="0"/>
          </a:p>
        </p:txBody>
      </p:sp>
    </p:spTree>
    <p:extLst>
      <p:ext uri="{BB962C8B-B14F-4D97-AF65-F5344CB8AC3E}">
        <p14:creationId xmlns:p14="http://schemas.microsoft.com/office/powerpoint/2010/main" val="80268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2644254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2644254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495" name="Shape 495"/>
          <p:cNvSpPr txBox="1">
            <a:spLocks noGrp="1"/>
          </p:cNvSpPr>
          <p:nvPr>
            <p:ph type="body" idx="1"/>
          </p:nvPr>
        </p:nvSpPr>
        <p:spPr>
          <a:xfrm>
            <a:off x="407987" y="4415789"/>
            <a:ext cx="6194425" cy="4183379"/>
          </a:xfrm>
          <a:prstGeom prst="rect">
            <a:avLst/>
          </a:prstGeom>
          <a:noFill/>
          <a:ln>
            <a:noFill/>
          </a:ln>
        </p:spPr>
        <p:txBody>
          <a:bodyPr lIns="93175" tIns="46575" rIns="93175" bIns="46575" anchor="t" anchorCtr="0">
            <a:noAutofit/>
          </a:bodyPr>
          <a:lstStyle/>
          <a:p>
            <a:pPr marL="0" marR="0" lvl="0" indent="0" algn="l" rtl="0">
              <a:spcBef>
                <a:spcPts val="0"/>
              </a:spcBef>
              <a:buClr>
                <a:schemeClr val="dk1"/>
              </a:buClr>
              <a:buFont typeface="Arial"/>
              <a:buNone/>
            </a:pPr>
            <a:endParaRPr sz="10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 Safe Harbor</a:t>
            </a:r>
            <a:endParaRPr lang="en-US" dirty="0"/>
          </a:p>
        </p:txBody>
      </p:sp>
    </p:spTree>
    <p:extLst>
      <p:ext uri="{BB962C8B-B14F-4D97-AF65-F5344CB8AC3E}">
        <p14:creationId xmlns:p14="http://schemas.microsoft.com/office/powerpoint/2010/main" val="266709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a:t>
            </a:r>
            <a:endParaRPr lang="en-US" dirty="0"/>
          </a:p>
        </p:txBody>
      </p:sp>
    </p:spTree>
    <p:extLst>
      <p:ext uri="{BB962C8B-B14F-4D97-AF65-F5344CB8AC3E}">
        <p14:creationId xmlns:p14="http://schemas.microsoft.com/office/powerpoint/2010/main" val="252250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Tree>
    <p:extLst>
      <p:ext uri="{BB962C8B-B14F-4D97-AF65-F5344CB8AC3E}">
        <p14:creationId xmlns:p14="http://schemas.microsoft.com/office/powerpoint/2010/main" val="351828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aseline="0" dirty="0" smtClean="0"/>
          </a:p>
        </p:txBody>
      </p:sp>
    </p:spTree>
    <p:extLst>
      <p:ext uri="{BB962C8B-B14F-4D97-AF65-F5344CB8AC3E}">
        <p14:creationId xmlns:p14="http://schemas.microsoft.com/office/powerpoint/2010/main" val="351828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latin typeface="Andale Mono"/>
              <a:cs typeface="Andale Mono"/>
            </a:endParaRPr>
          </a:p>
        </p:txBody>
      </p:sp>
    </p:spTree>
    <p:extLst>
      <p:ext uri="{BB962C8B-B14F-4D97-AF65-F5344CB8AC3E}">
        <p14:creationId xmlns:p14="http://schemas.microsoft.com/office/powerpoint/2010/main" val="303948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aseline="0" dirty="0" smtClean="0"/>
          </a:p>
        </p:txBody>
      </p:sp>
    </p:spTree>
    <p:extLst>
      <p:ext uri="{BB962C8B-B14F-4D97-AF65-F5344CB8AC3E}">
        <p14:creationId xmlns:p14="http://schemas.microsoft.com/office/powerpoint/2010/main" val="3039480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Tree>
    <p:extLst>
      <p:ext uri="{BB962C8B-B14F-4D97-AF65-F5344CB8AC3E}">
        <p14:creationId xmlns:p14="http://schemas.microsoft.com/office/powerpoint/2010/main" val="303948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60058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362" y="2088087"/>
            <a:ext cx="10908173" cy="2157270"/>
          </a:xfrm>
        </p:spPr>
        <p:txBody>
          <a:bodyPr lIns="0" tIns="0" rIns="0" bIns="0" anchor="b">
            <a:noAutofit/>
          </a:bodyPr>
          <a:lstStyle>
            <a:lvl1pPr algn="l">
              <a:defRPr sz="5400" spc="0">
                <a:solidFill>
                  <a:schemeClr val="accent1"/>
                </a:solidFill>
              </a:defRPr>
            </a:lvl1pPr>
          </a:lstStyle>
          <a:p>
            <a:r>
              <a:rPr lang="en-US" dirty="0" smtClean="0"/>
              <a:t>Click to edit Master title style</a:t>
            </a:r>
            <a:endParaRPr lang="en-US" dirty="0"/>
          </a:p>
        </p:txBody>
      </p:sp>
      <p:cxnSp>
        <p:nvCxnSpPr>
          <p:cNvPr id="15" name="Straight Connector 14"/>
          <p:cNvCxnSpPr/>
          <p:nvPr userDrawn="1"/>
        </p:nvCxnSpPr>
        <p:spPr>
          <a:xfrm>
            <a:off x="353648" y="4392429"/>
            <a:ext cx="11835177"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Content Placeholder 2"/>
          <p:cNvSpPr>
            <a:spLocks noGrp="1"/>
          </p:cNvSpPr>
          <p:nvPr>
            <p:ph idx="1" hasCustomPrompt="1"/>
          </p:nvPr>
        </p:nvSpPr>
        <p:spPr>
          <a:xfrm>
            <a:off x="338327" y="5528767"/>
            <a:ext cx="11515535" cy="500389"/>
          </a:xfrm>
        </p:spPr>
        <p:txBody>
          <a:bodyPr vert="horz" lIns="9144" tIns="0" rIns="0" bIns="0" rtlCol="0">
            <a:noAutofit/>
          </a:bodyPr>
          <a:lstStyle>
            <a:lvl1pPr marL="0" indent="0">
              <a:lnSpc>
                <a:spcPct val="100000"/>
              </a:lnSpc>
              <a:spcBef>
                <a:spcPts val="0"/>
              </a:spcBef>
              <a:spcAft>
                <a:spcPts val="0"/>
              </a:spcAft>
              <a:buFont typeface="Arial" panose="020B0604020202020204" pitchFamily="34" charset="0"/>
              <a:buChar char="​"/>
              <a:defRPr lang="en-US" sz="1600" spc="0" dirty="0" smtClean="0">
                <a:solidFill>
                  <a:schemeClr val="accent1"/>
                </a:solidFill>
              </a:defRPr>
            </a:lvl1pPr>
            <a:lvl2pPr marL="0" indent="0">
              <a:buFont typeface="Arial" panose="020B0604020202020204" pitchFamily="34" charset="0"/>
              <a:buChar char="​"/>
              <a:defRPr lang="en-US" dirty="0" smtClean="0">
                <a:solidFill>
                  <a:schemeClr val="accent2"/>
                </a:solidFill>
              </a:defRPr>
            </a:lvl2pPr>
            <a:lvl3pPr marL="0" indent="0">
              <a:buFont typeface="Arial" panose="020B0604020202020204" pitchFamily="34" charset="0"/>
              <a:buChar char="​"/>
              <a:defRPr lang="en-US" sz="2000" dirty="0" smtClean="0">
                <a:solidFill>
                  <a:schemeClr val="accent2"/>
                </a:solidFill>
              </a:defRPr>
            </a:lvl3pPr>
            <a:lvl4pPr marL="0" indent="0">
              <a:buFont typeface="Arial" panose="020B0604020202020204" pitchFamily="34" charset="0"/>
              <a:buChar char="​"/>
              <a:defRPr lang="en-US" sz="2000" dirty="0" smtClean="0">
                <a:solidFill>
                  <a:schemeClr val="accent2"/>
                </a:solidFill>
              </a:defRPr>
            </a:lvl4pPr>
            <a:lvl5pPr marL="0" indent="0">
              <a:buFont typeface="Arial" panose="020B0604020202020204" pitchFamily="34" charset="0"/>
              <a:buChar char="​"/>
              <a:defRPr lang="en-US" sz="2000" dirty="0">
                <a:solidFill>
                  <a:schemeClr val="accent2"/>
                </a:solidFill>
              </a:defRPr>
            </a:lvl5pPr>
          </a:lstStyle>
          <a:p>
            <a:pPr lvl="0"/>
            <a:r>
              <a:rPr lang="en-US" dirty="0" smtClean="0"/>
              <a:t>Name of presenter, title and email</a:t>
            </a:r>
          </a:p>
        </p:txBody>
      </p:sp>
      <p:sp>
        <p:nvSpPr>
          <p:cNvPr id="34" name="Content Placeholder 7"/>
          <p:cNvSpPr>
            <a:spLocks noGrp="1"/>
          </p:cNvSpPr>
          <p:nvPr>
            <p:ph sz="quarter" idx="10"/>
          </p:nvPr>
        </p:nvSpPr>
        <p:spPr>
          <a:xfrm>
            <a:off x="338327" y="4547601"/>
            <a:ext cx="7289872" cy="750471"/>
          </a:xfrm>
        </p:spPr>
        <p:txBody>
          <a:bodyPr/>
          <a:lstStyle>
            <a:lvl1pPr>
              <a:spcBef>
                <a:spcPts val="0"/>
              </a:spcBef>
              <a:spcAft>
                <a:spcPts val="0"/>
              </a:spcAft>
              <a:buNone/>
              <a:defRPr sz="2000" spc="0" baseline="0">
                <a:solidFill>
                  <a:schemeClr val="accent2"/>
                </a:solidFill>
              </a:defRPr>
            </a:lvl1pPr>
          </a:lstStyle>
          <a:p>
            <a:pPr lvl="0"/>
            <a:r>
              <a:rPr lang="en-US" dirty="0" smtClean="0"/>
              <a:t>Click to edit Master text styles</a:t>
            </a:r>
          </a:p>
        </p:txBody>
      </p:sp>
      <p:pic>
        <p:nvPicPr>
          <p:cNvPr id="36" name="Picture 35" descr="Corporate_Primary_1 Line Tag_201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63" y="872837"/>
            <a:ext cx="4793376" cy="1115568"/>
          </a:xfrm>
          <a:prstGeom prst="rect">
            <a:avLst/>
          </a:prstGeom>
        </p:spPr>
      </p:pic>
    </p:spTree>
    <p:extLst>
      <p:ext uri="{BB962C8B-B14F-4D97-AF65-F5344CB8AC3E}">
        <p14:creationId xmlns:p14="http://schemas.microsoft.com/office/powerpoint/2010/main" val="35645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12"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878" y="1599480"/>
            <a:ext cx="374372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29099" y="1599480"/>
            <a:ext cx="373075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109614" y="1599480"/>
            <a:ext cx="3736459"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8"/>
          </p:nvPr>
        </p:nvSpPr>
        <p:spPr/>
        <p:txBody>
          <a:bodyPr/>
          <a:lstStyle/>
          <a:p>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09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2480258"/>
            <a:ext cx="375598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01062" y="2480258"/>
            <a:ext cx="3735930"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81106" y="2480258"/>
            <a:ext cx="376614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4"/>
          <p:cNvSpPr>
            <a:spLocks noGrp="1"/>
          </p:cNvSpPr>
          <p:nvPr>
            <p:ph type="body" sz="quarter" idx="25"/>
          </p:nvPr>
        </p:nvSpPr>
        <p:spPr>
          <a:xfrm>
            <a:off x="338328" y="1600201"/>
            <a:ext cx="375926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6" name="Text Placeholder 4"/>
          <p:cNvSpPr>
            <a:spLocks noGrp="1"/>
          </p:cNvSpPr>
          <p:nvPr>
            <p:ph type="body" sz="quarter" idx="26"/>
          </p:nvPr>
        </p:nvSpPr>
        <p:spPr>
          <a:xfrm>
            <a:off x="4220789" y="1600201"/>
            <a:ext cx="3731833"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8" name="Text Placeholder 4"/>
          <p:cNvSpPr>
            <a:spLocks noGrp="1"/>
          </p:cNvSpPr>
          <p:nvPr>
            <p:ph type="body" sz="quarter" idx="27"/>
          </p:nvPr>
        </p:nvSpPr>
        <p:spPr>
          <a:xfrm>
            <a:off x="8104050" y="1600201"/>
            <a:ext cx="3749811"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6" name="Text Placeholder 5"/>
          <p:cNvSpPr>
            <a:spLocks noGrp="1"/>
          </p:cNvSpPr>
          <p:nvPr>
            <p:ph type="body" sz="quarter" idx="28"/>
          </p:nvPr>
        </p:nvSpPr>
        <p:spPr>
          <a:xfrm>
            <a:off x="8080049" y="5660496"/>
            <a:ext cx="3770416" cy="225703"/>
          </a:xfrm>
        </p:spPr>
        <p:txBody>
          <a:bodyPr wrap="square" lIns="9144" rIns="9144">
            <a:spAutoFit/>
          </a:bodyPr>
          <a:lstStyle>
            <a:lvl1pPr marL="0" indent="0">
              <a:buClr>
                <a:schemeClr val="bg2"/>
              </a:buClr>
              <a:buSzPct val="80000"/>
              <a:buFont typeface="Wingdings" panose="05000000000000000000" pitchFamily="2" charset="2"/>
              <a:buNone/>
              <a:defRPr lang="en-US" sz="1600" kern="1200" spc="-30" baseline="0" dirty="0">
                <a:solidFill>
                  <a:srgbClr val="0079A8"/>
                </a:solidFill>
                <a:latin typeface="Salesforce Sans"/>
                <a:ea typeface="+mn-ea"/>
                <a:cs typeface="+mn-cs"/>
              </a:defRPr>
            </a:lvl1pPr>
          </a:lstStyle>
          <a:p>
            <a:pPr marL="0" lvl="0" indent="0" algn="l" defTabSz="914400" rtl="0" eaLnBrk="1" latinLnBrk="0" hangingPunct="1">
              <a:lnSpc>
                <a:spcPct val="90000"/>
              </a:lnSpc>
              <a:spcBef>
                <a:spcPts val="300"/>
              </a:spcBef>
              <a:spcAft>
                <a:spcPts val="600"/>
              </a:spcAft>
              <a:buClr>
                <a:schemeClr val="bg1">
                  <a:lumMod val="50000"/>
                </a:schemeClr>
              </a:buClr>
              <a:buSzPct val="100000"/>
              <a:buFont typeface="Arial" panose="020B0604020202020204" pitchFamily="34" charset="0"/>
              <a:buNone/>
            </a:pPr>
            <a:r>
              <a:rPr lang="en-US" dirty="0" smtClean="0"/>
              <a:t>Click to edit Master text styles</a:t>
            </a:r>
            <a:endParaRPr lang="en-US" dirty="0"/>
          </a:p>
        </p:txBody>
      </p:sp>
      <p:sp>
        <p:nvSpPr>
          <p:cNvPr id="30" name="Text Placeholder 29"/>
          <p:cNvSpPr>
            <a:spLocks noGrp="1"/>
          </p:cNvSpPr>
          <p:nvPr>
            <p:ph type="body" sz="quarter" idx="32"/>
          </p:nvPr>
        </p:nvSpPr>
        <p:spPr>
          <a:xfrm>
            <a:off x="338328"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33" name="Text Placeholder 29"/>
          <p:cNvSpPr>
            <a:spLocks noGrp="1"/>
          </p:cNvSpPr>
          <p:nvPr>
            <p:ph type="body" sz="quarter" idx="33"/>
          </p:nvPr>
        </p:nvSpPr>
        <p:spPr>
          <a:xfrm>
            <a:off x="4221870"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25" name="Title 24"/>
          <p:cNvSpPr>
            <a:spLocks noGrp="1"/>
          </p:cNvSpPr>
          <p:nvPr>
            <p:ph type="title"/>
          </p:nvPr>
        </p:nvSpPr>
        <p:spPr/>
        <p:txBody>
          <a:bodyPr/>
          <a:lstStyle/>
          <a:p>
            <a:r>
              <a:rPr lang="en-US" smtClean="0"/>
              <a:t>Click to edit Master title style</a:t>
            </a:r>
            <a:endParaRPr lang="en-US"/>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4"/>
          </p:nvPr>
        </p:nvSpPr>
        <p:spPr/>
        <p:txBody>
          <a:bodyPr/>
          <a:lstStyle/>
          <a:p>
            <a:endParaRPr lang="en-US"/>
          </a:p>
        </p:txBody>
      </p:sp>
    </p:spTree>
    <p:extLst>
      <p:ext uri="{BB962C8B-B14F-4D97-AF65-F5344CB8AC3E}">
        <p14:creationId xmlns:p14="http://schemas.microsoft.com/office/powerpoint/2010/main" val="18321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 photos">
    <p:spTree>
      <p:nvGrpSpPr>
        <p:cNvPr id="1" name=""/>
        <p:cNvGrpSpPr/>
        <p:nvPr/>
      </p:nvGrpSpPr>
      <p:grpSpPr>
        <a:xfrm>
          <a:off x="0" y="0"/>
          <a:ext cx="0" cy="0"/>
          <a:chOff x="0" y="0"/>
          <a:chExt cx="0" cy="0"/>
        </a:xfrm>
      </p:grpSpPr>
      <p:sp>
        <p:nvSpPr>
          <p:cNvPr id="62" name="Picture Placeholder 61"/>
          <p:cNvSpPr>
            <a:spLocks noGrp="1"/>
          </p:cNvSpPr>
          <p:nvPr>
            <p:ph type="pic" sz="quarter" idx="17"/>
          </p:nvPr>
        </p:nvSpPr>
        <p:spPr>
          <a:xfrm>
            <a:off x="336549" y="1597025"/>
            <a:ext cx="3752871" cy="3980821"/>
          </a:xfrm>
        </p:spPr>
        <p:txBody>
          <a:bodyPr/>
          <a:lstStyle/>
          <a:p>
            <a:endParaRPr lang="en-US" dirty="0"/>
          </a:p>
        </p:txBody>
      </p:sp>
      <p:sp>
        <p:nvSpPr>
          <p:cNvPr id="63" name="Picture Placeholder 61"/>
          <p:cNvSpPr>
            <a:spLocks noGrp="1"/>
          </p:cNvSpPr>
          <p:nvPr>
            <p:ph type="pic" sz="quarter" idx="18"/>
          </p:nvPr>
        </p:nvSpPr>
        <p:spPr>
          <a:xfrm>
            <a:off x="4229382" y="1597025"/>
            <a:ext cx="3725862" cy="3980821"/>
          </a:xfrm>
        </p:spPr>
        <p:txBody>
          <a:bodyPr/>
          <a:lstStyle/>
          <a:p>
            <a:endParaRPr lang="en-US"/>
          </a:p>
        </p:txBody>
      </p:sp>
      <p:sp>
        <p:nvSpPr>
          <p:cNvPr id="64" name="Picture Placeholder 61"/>
          <p:cNvSpPr>
            <a:spLocks noGrp="1"/>
          </p:cNvSpPr>
          <p:nvPr>
            <p:ph type="pic" sz="quarter" idx="19"/>
          </p:nvPr>
        </p:nvSpPr>
        <p:spPr>
          <a:xfrm>
            <a:off x="8101820" y="1597025"/>
            <a:ext cx="3746255" cy="3980821"/>
          </a:xfrm>
        </p:spPr>
        <p:txBody>
          <a:bodyPr/>
          <a:lstStyle/>
          <a:p>
            <a:endParaRPr lang="en-US" dirty="0"/>
          </a:p>
        </p:txBody>
      </p:sp>
      <p:cxnSp>
        <p:nvCxnSpPr>
          <p:cNvPr id="65" name="Straight Connector 64"/>
          <p:cNvCxnSpPr/>
          <p:nvPr userDrawn="1"/>
        </p:nvCxnSpPr>
        <p:spPr>
          <a:xfrm>
            <a:off x="333565"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 Placeholder 3"/>
          <p:cNvSpPr>
            <a:spLocks noGrp="1"/>
          </p:cNvSpPr>
          <p:nvPr>
            <p:ph type="body" sz="quarter" idx="28"/>
          </p:nvPr>
        </p:nvSpPr>
        <p:spPr>
          <a:xfrm>
            <a:off x="337217"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7" name="Straight Connector 66"/>
          <p:cNvCxnSpPr/>
          <p:nvPr userDrawn="1"/>
        </p:nvCxnSpPr>
        <p:spPr>
          <a:xfrm>
            <a:off x="4229382" y="5702300"/>
            <a:ext cx="3732576"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1"/>
          </p:cNvSpPr>
          <p:nvPr>
            <p:ph type="body" sz="quarter" idx="29"/>
          </p:nvPr>
        </p:nvSpPr>
        <p:spPr>
          <a:xfrm>
            <a:off x="4218268"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9" name="Straight Connector 68"/>
          <p:cNvCxnSpPr/>
          <p:nvPr userDrawn="1"/>
        </p:nvCxnSpPr>
        <p:spPr>
          <a:xfrm>
            <a:off x="8101820"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Placeholder 3"/>
          <p:cNvSpPr>
            <a:spLocks noGrp="1"/>
          </p:cNvSpPr>
          <p:nvPr>
            <p:ph type="body" sz="quarter" idx="30"/>
          </p:nvPr>
        </p:nvSpPr>
        <p:spPr>
          <a:xfrm>
            <a:off x="8112687" y="5786195"/>
            <a:ext cx="3749040" cy="502850"/>
          </a:xfrm>
        </p:spPr>
        <p:txBody>
          <a:bodyPr/>
          <a:lstStyle>
            <a:lvl1pPr>
              <a:buNone/>
              <a:defRPr sz="1400" spc="0"/>
            </a:lvl1pPr>
          </a:lstStyle>
          <a:p>
            <a:pPr lvl="0"/>
            <a:r>
              <a:rPr lang="en-US" dirty="0" smtClean="0"/>
              <a:t>Click to edit Master text styles</a:t>
            </a:r>
            <a:endParaRPr lang="en-US" dirty="0"/>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Title 2"/>
          <p:cNvSpPr>
            <a:spLocks noGrp="1"/>
          </p:cNvSpPr>
          <p:nvPr>
            <p:ph type="title"/>
          </p:nvPr>
        </p:nvSpPr>
        <p:spPr/>
        <p:txBody>
          <a:bodyPr/>
          <a:lstStyle>
            <a:lvl1pPr>
              <a:defRPr spc="0"/>
            </a:lvl1pPr>
          </a:lstStyle>
          <a:p>
            <a:r>
              <a:rPr lang="en-US" smtClean="0"/>
              <a:t>Click to edit Master title style</a:t>
            </a:r>
            <a:endParaRPr lang="en-US"/>
          </a:p>
        </p:txBody>
      </p:sp>
      <p:sp>
        <p:nvSpPr>
          <p:cNvPr id="4" name="Footer Placeholder 3"/>
          <p:cNvSpPr>
            <a:spLocks noGrp="1"/>
          </p:cNvSpPr>
          <p:nvPr>
            <p:ph type="ftr" sz="quarter" idx="31"/>
          </p:nvPr>
        </p:nvSpPr>
        <p:spPr/>
        <p:txBody>
          <a:bodyPr/>
          <a:lstStyle/>
          <a:p>
            <a:endParaRPr lang="en-US"/>
          </a:p>
        </p:txBody>
      </p:sp>
    </p:spTree>
    <p:extLst>
      <p:ext uri="{BB962C8B-B14F-4D97-AF65-F5344CB8AC3E}">
        <p14:creationId xmlns:p14="http://schemas.microsoft.com/office/powerpoint/2010/main" val="15449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column photos">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smtClean="0"/>
              <a:t>Click to edit Master title style</a:t>
            </a:r>
            <a:endParaRPr lang="en-US"/>
          </a:p>
        </p:txBody>
      </p:sp>
      <p:sp>
        <p:nvSpPr>
          <p:cNvPr id="22" name="Picture Placeholder 4"/>
          <p:cNvSpPr>
            <a:spLocks noGrp="1"/>
          </p:cNvSpPr>
          <p:nvPr>
            <p:ph type="pic" sz="quarter" idx="24"/>
          </p:nvPr>
        </p:nvSpPr>
        <p:spPr>
          <a:xfrm>
            <a:off x="332623"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57205"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24" name="Picture Placeholder 4"/>
          <p:cNvSpPr>
            <a:spLocks noGrp="1"/>
          </p:cNvSpPr>
          <p:nvPr>
            <p:ph type="pic" sz="quarter" idx="26"/>
          </p:nvPr>
        </p:nvSpPr>
        <p:spPr>
          <a:xfrm>
            <a:off x="6181787"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06369"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87492"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1325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8"/>
          </p:nvPr>
        </p:nvSpPr>
        <p:spPr>
          <a:xfrm>
            <a:off x="333375" y="5786195"/>
            <a:ext cx="2720975" cy="502850"/>
          </a:xfrm>
        </p:spPr>
        <p:txBody>
          <a:bodyPr/>
          <a:lstStyle>
            <a:lvl1pPr>
              <a:buNone/>
              <a:defRPr sz="1400"/>
            </a:lvl1pPr>
          </a:lstStyle>
          <a:p>
            <a:pPr lvl="0"/>
            <a:r>
              <a:rPr lang="en-US" dirty="0" smtClean="0"/>
              <a:t>Click to edit Master text styles</a:t>
            </a:r>
            <a:endParaRPr lang="en-US" dirty="0"/>
          </a:p>
        </p:txBody>
      </p:sp>
      <p:sp>
        <p:nvSpPr>
          <p:cNvPr id="77" name="Text Placeholder 3"/>
          <p:cNvSpPr>
            <a:spLocks noGrp="1"/>
          </p:cNvSpPr>
          <p:nvPr>
            <p:ph type="body" sz="quarter" idx="29"/>
          </p:nvPr>
        </p:nvSpPr>
        <p:spPr>
          <a:xfrm>
            <a:off x="3264408" y="5786195"/>
            <a:ext cx="2720975" cy="502850"/>
          </a:xfrm>
        </p:spPr>
        <p:txBody>
          <a:bodyPr/>
          <a:lstStyle>
            <a:lvl1pPr>
              <a:buNone/>
              <a:defRPr sz="1400"/>
            </a:lvl1pPr>
          </a:lstStyle>
          <a:p>
            <a:pPr lvl="0"/>
            <a:r>
              <a:rPr lang="en-US" dirty="0" smtClean="0"/>
              <a:t>Click to edit Master text styles</a:t>
            </a:r>
            <a:endParaRPr lang="en-US" dirty="0"/>
          </a:p>
        </p:txBody>
      </p:sp>
      <p:sp>
        <p:nvSpPr>
          <p:cNvPr id="78" name="Text Placeholder 3"/>
          <p:cNvSpPr>
            <a:spLocks noGrp="1"/>
          </p:cNvSpPr>
          <p:nvPr>
            <p:ph type="body" sz="quarter" idx="30"/>
          </p:nvPr>
        </p:nvSpPr>
        <p:spPr>
          <a:xfrm>
            <a:off x="6190488" y="5786195"/>
            <a:ext cx="2720975" cy="502850"/>
          </a:xfrm>
        </p:spPr>
        <p:txBody>
          <a:bodyPr/>
          <a:lstStyle>
            <a:lvl1pPr>
              <a:buNone/>
              <a:defRPr sz="1400"/>
            </a:lvl1pPr>
          </a:lstStyle>
          <a:p>
            <a:pPr lvl="0"/>
            <a:r>
              <a:rPr lang="en-US" dirty="0" smtClean="0"/>
              <a:t>Click to edit Master text styles</a:t>
            </a:r>
            <a:endParaRPr lang="en-US" dirty="0"/>
          </a:p>
        </p:txBody>
      </p:sp>
      <p:sp>
        <p:nvSpPr>
          <p:cNvPr id="79" name="Text Placeholder 3"/>
          <p:cNvSpPr>
            <a:spLocks noGrp="1"/>
          </p:cNvSpPr>
          <p:nvPr>
            <p:ph type="body" sz="quarter" idx="31"/>
          </p:nvPr>
        </p:nvSpPr>
        <p:spPr>
          <a:xfrm>
            <a:off x="9113258" y="5786195"/>
            <a:ext cx="2720975" cy="502850"/>
          </a:xfrm>
        </p:spPr>
        <p:txBody>
          <a:bodyPr/>
          <a:lstStyle>
            <a:lvl1pPr>
              <a:buNone/>
              <a:defRPr sz="1400"/>
            </a:lvl1pPr>
          </a:lstStyle>
          <a:p>
            <a:pPr lvl="0"/>
            <a:r>
              <a:rPr lang="en-US" dirty="0" smtClean="0"/>
              <a:t>Click to edit Master text styles</a:t>
            </a:r>
            <a:endParaRPr lang="en-US" dirty="0"/>
          </a:p>
        </p:txBody>
      </p: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2"/>
          </p:nvPr>
        </p:nvSpPr>
        <p:spPr/>
        <p:txBody>
          <a:bodyPr/>
          <a:lstStyle/>
          <a:p>
            <a:endParaRPr lang="en-US"/>
          </a:p>
        </p:txBody>
      </p:sp>
    </p:spTree>
    <p:extLst>
      <p:ext uri="{BB962C8B-B14F-4D97-AF65-F5344CB8AC3E}">
        <p14:creationId xmlns:p14="http://schemas.microsoft.com/office/powerpoint/2010/main" val="131194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multi">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38328"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8"/>
          <p:cNvSpPr>
            <a:spLocks noGrp="1"/>
          </p:cNvSpPr>
          <p:nvPr>
            <p:ph sz="quarter" idx="11"/>
          </p:nvPr>
        </p:nvSpPr>
        <p:spPr>
          <a:xfrm>
            <a:off x="3272035"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2"/>
          </p:nvPr>
        </p:nvSpPr>
        <p:spPr>
          <a:xfrm>
            <a:off x="6205742"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Content Placeholder 12"/>
          <p:cNvSpPr>
            <a:spLocks noGrp="1"/>
          </p:cNvSpPr>
          <p:nvPr>
            <p:ph sz="quarter" idx="13"/>
          </p:nvPr>
        </p:nvSpPr>
        <p:spPr>
          <a:xfrm>
            <a:off x="9139449"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Picture Placeholder 4"/>
          <p:cNvSpPr>
            <a:spLocks noGrp="1"/>
          </p:cNvSpPr>
          <p:nvPr>
            <p:ph type="pic" sz="quarter" idx="24"/>
          </p:nvPr>
        </p:nvSpPr>
        <p:spPr>
          <a:xfrm>
            <a:off x="344424" y="1703212"/>
            <a:ext cx="2703576"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66831" y="1703212"/>
            <a:ext cx="2723180"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4" name="Picture Placeholder 4"/>
          <p:cNvSpPr>
            <a:spLocks noGrp="1"/>
          </p:cNvSpPr>
          <p:nvPr>
            <p:ph type="pic" sz="quarter" idx="26"/>
          </p:nvPr>
        </p:nvSpPr>
        <p:spPr>
          <a:xfrm>
            <a:off x="6205415" y="1703212"/>
            <a:ext cx="2705660" cy="1695238"/>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26479" y="1703212"/>
            <a:ext cx="2724209"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953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36140"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28"/>
          </p:nvPr>
        </p:nvSpPr>
        <p:spPr/>
        <p:txBody>
          <a:bodyPr/>
          <a:lstStyle/>
          <a:p>
            <a:endParaRPr lang="en-US"/>
          </a:p>
        </p:txBody>
      </p:sp>
    </p:spTree>
    <p:extLst>
      <p:ext uri="{BB962C8B-B14F-4D97-AF65-F5344CB8AC3E}">
        <p14:creationId xmlns:p14="http://schemas.microsoft.com/office/powerpoint/2010/main" val="137871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lit_4-column">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29" hasCustomPrompt="1"/>
          </p:nvPr>
        </p:nvSpPr>
        <p:spPr>
          <a:xfrm>
            <a:off x="33832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4" name="Text Placeholder 6"/>
          <p:cNvSpPr>
            <a:spLocks noGrp="1"/>
          </p:cNvSpPr>
          <p:nvPr>
            <p:ph type="body" sz="quarter" idx="30" hasCustomPrompt="1"/>
          </p:nvPr>
        </p:nvSpPr>
        <p:spPr>
          <a:xfrm>
            <a:off x="914241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5" name="Text Placeholder 6"/>
          <p:cNvSpPr>
            <a:spLocks noGrp="1"/>
          </p:cNvSpPr>
          <p:nvPr>
            <p:ph type="body" sz="quarter" idx="31" hasCustomPrompt="1"/>
          </p:nvPr>
        </p:nvSpPr>
        <p:spPr>
          <a:xfrm>
            <a:off x="620771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6" name="Text Placeholder 6"/>
          <p:cNvSpPr>
            <a:spLocks noGrp="1"/>
          </p:cNvSpPr>
          <p:nvPr>
            <p:ph type="body" sz="quarter" idx="32" hasCustomPrompt="1"/>
          </p:nvPr>
        </p:nvSpPr>
        <p:spPr>
          <a:xfrm>
            <a:off x="327302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50" name="Rectangle 1"/>
          <p:cNvSpPr/>
          <p:nvPr userDrawn="1"/>
        </p:nvSpPr>
        <p:spPr>
          <a:xfrm>
            <a:off x="-1"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51" name="Text Placeholder 17"/>
          <p:cNvSpPr>
            <a:spLocks noGrp="1"/>
          </p:cNvSpPr>
          <p:nvPr>
            <p:ph type="body" sz="quarter" idx="13"/>
          </p:nvPr>
        </p:nvSpPr>
        <p:spPr>
          <a:xfrm>
            <a:off x="338328"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56" name="Text Placeholder 17"/>
          <p:cNvSpPr>
            <a:spLocks noGrp="1"/>
          </p:cNvSpPr>
          <p:nvPr>
            <p:ph type="body" sz="quarter" idx="18"/>
          </p:nvPr>
        </p:nvSpPr>
        <p:spPr>
          <a:xfrm>
            <a:off x="3270537" y="3969097"/>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7" name="Text Placeholder 17"/>
          <p:cNvSpPr>
            <a:spLocks noGrp="1"/>
          </p:cNvSpPr>
          <p:nvPr>
            <p:ph type="body" sz="quarter" idx="19"/>
          </p:nvPr>
        </p:nvSpPr>
        <p:spPr>
          <a:xfrm>
            <a:off x="6202746" y="3968750"/>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8" name="Text Placeholder 17"/>
          <p:cNvSpPr>
            <a:spLocks noGrp="1"/>
          </p:cNvSpPr>
          <p:nvPr>
            <p:ph type="body" sz="quarter" idx="20"/>
          </p:nvPr>
        </p:nvSpPr>
        <p:spPr>
          <a:xfrm>
            <a:off x="9134956" y="3974592"/>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9" name="Text Placeholder 17"/>
          <p:cNvSpPr>
            <a:spLocks noGrp="1"/>
          </p:cNvSpPr>
          <p:nvPr>
            <p:ph type="body" sz="quarter" idx="21"/>
          </p:nvPr>
        </p:nvSpPr>
        <p:spPr>
          <a:xfrm>
            <a:off x="3270537"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0" name="Text Placeholder 17"/>
          <p:cNvSpPr>
            <a:spLocks noGrp="1"/>
          </p:cNvSpPr>
          <p:nvPr>
            <p:ph type="body" sz="quarter" idx="22"/>
          </p:nvPr>
        </p:nvSpPr>
        <p:spPr>
          <a:xfrm>
            <a:off x="620274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1" name="Text Placeholder 17"/>
          <p:cNvSpPr>
            <a:spLocks noGrp="1"/>
          </p:cNvSpPr>
          <p:nvPr>
            <p:ph type="body" sz="quarter" idx="23"/>
          </p:nvPr>
        </p:nvSpPr>
        <p:spPr>
          <a:xfrm>
            <a:off x="913495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2" name="Picture Placeholder 4"/>
          <p:cNvSpPr>
            <a:spLocks noGrp="1"/>
          </p:cNvSpPr>
          <p:nvPr>
            <p:ph type="pic" sz="quarter" idx="24"/>
          </p:nvPr>
        </p:nvSpPr>
        <p:spPr>
          <a:xfrm>
            <a:off x="338328" y="1962364"/>
            <a:ext cx="2715768"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3" name="Picture Placeholder 4"/>
          <p:cNvSpPr>
            <a:spLocks noGrp="1"/>
          </p:cNvSpPr>
          <p:nvPr>
            <p:ph type="pic" sz="quarter" idx="25"/>
          </p:nvPr>
        </p:nvSpPr>
        <p:spPr>
          <a:xfrm>
            <a:off x="3270537"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4" name="Picture Placeholder 4"/>
          <p:cNvSpPr>
            <a:spLocks noGrp="1"/>
          </p:cNvSpPr>
          <p:nvPr>
            <p:ph type="pic" sz="quarter" idx="26"/>
          </p:nvPr>
        </p:nvSpPr>
        <p:spPr>
          <a:xfrm>
            <a:off x="620274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5" name="Picture Placeholder 4"/>
          <p:cNvSpPr>
            <a:spLocks noGrp="1"/>
          </p:cNvSpPr>
          <p:nvPr>
            <p:ph type="pic" sz="quarter" idx="27"/>
          </p:nvPr>
        </p:nvSpPr>
        <p:spPr>
          <a:xfrm>
            <a:off x="913495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dirty="0"/>
          </a:p>
        </p:txBody>
      </p:sp>
      <p:sp>
        <p:nvSpPr>
          <p:cNvPr id="4" name="Text Placeholder 3"/>
          <p:cNvSpPr>
            <a:spLocks noGrp="1"/>
          </p:cNvSpPr>
          <p:nvPr>
            <p:ph type="body" sz="quarter" idx="28"/>
          </p:nvPr>
        </p:nvSpPr>
        <p:spPr>
          <a:xfrm>
            <a:off x="338328" y="3968750"/>
            <a:ext cx="2715768" cy="2221992"/>
          </a:xfrm>
        </p:spPr>
        <p:txBody>
          <a:bodyPr lIns="9144"/>
          <a:lstStyle>
            <a:lvl1pPr>
              <a:defRPr sz="1800" spc="0"/>
            </a:lvl1pPr>
            <a:lvl2pPr>
              <a:defRPr sz="1600" spc="0"/>
            </a:lvl2pPr>
            <a:lvl3pPr marL="228600" indent="-6350">
              <a:buNone/>
              <a:defRPr sz="1400" spc="0" baseline="0">
                <a:solidFill>
                  <a:srgbClr val="0079A8"/>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smtClean="0"/>
              <a:t>Click to edit Master text styles</a:t>
            </a:r>
          </a:p>
          <a:p>
            <a:pPr lvl="1"/>
            <a:r>
              <a:rPr lang="en-US" dirty="0" smtClean="0"/>
              <a:t>Second level</a:t>
            </a:r>
          </a:p>
          <a:p>
            <a:pPr lvl="2"/>
            <a:r>
              <a:rPr lang="en-US" dirty="0" smtClean="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lvl1pPr>
              <a:defRPr spc="0">
                <a:solidFill>
                  <a:schemeClr val="bg1"/>
                </a:solidFill>
              </a:defRPr>
            </a:lvl1pPr>
          </a:lstStyle>
          <a:p>
            <a:r>
              <a:rPr lang="en-US" smtClean="0"/>
              <a:t>Click to edit Master title style</a:t>
            </a:r>
            <a:endParaRPr lang="en-US"/>
          </a:p>
        </p:txBody>
      </p:sp>
      <p:sp>
        <p:nvSpPr>
          <p:cNvPr id="71" name="Rectangle 70"/>
          <p:cNvSpPr/>
          <p:nvPr userDrawn="1"/>
        </p:nvSpPr>
        <p:spPr>
          <a:xfrm flipH="1">
            <a:off x="-6415" y="5835650"/>
            <a:ext cx="12195240" cy="1022350"/>
          </a:xfrm>
          <a:prstGeom prst="rect">
            <a:avLst/>
          </a:prstGeom>
          <a:gradFill>
            <a:gsLst>
              <a:gs pos="100000">
                <a:srgbClr val="78CFF2"/>
              </a:gs>
              <a:gs pos="0">
                <a:srgbClr val="FDFEFF">
                  <a:alpha val="0"/>
                </a:srgbClr>
              </a:gs>
            </a:gsLst>
            <a:lin ang="5400000" scaled="1"/>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5" name="Footer Placeholder 4"/>
          <p:cNvSpPr>
            <a:spLocks noGrp="1"/>
          </p:cNvSpPr>
          <p:nvPr>
            <p:ph type="ftr" sz="quarter" idx="33"/>
          </p:nvPr>
        </p:nvSpPr>
        <p:spPr/>
        <p:txBody>
          <a:bodyPr/>
          <a:lstStyle/>
          <a:p>
            <a:endParaRPr lang="en-US"/>
          </a:p>
        </p:txBody>
      </p:sp>
      <p:pic>
        <p:nvPicPr>
          <p:cNvPr id="37" name="Picture 36" descr="Salesforce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139704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er_Hero_B">
    <p:spTree>
      <p:nvGrpSpPr>
        <p:cNvPr id="1" name=""/>
        <p:cNvGrpSpPr/>
        <p:nvPr/>
      </p:nvGrpSpPr>
      <p:grpSpPr>
        <a:xfrm>
          <a:off x="0" y="0"/>
          <a:ext cx="0" cy="0"/>
          <a:chOff x="0" y="0"/>
          <a:chExt cx="0" cy="0"/>
        </a:xfrm>
      </p:grpSpPr>
      <p:sp>
        <p:nvSpPr>
          <p:cNvPr id="18" name="Picture Placeholder 7"/>
          <p:cNvSpPr>
            <a:spLocks noGrp="1"/>
          </p:cNvSpPr>
          <p:nvPr>
            <p:ph type="pic" sz="quarter" idx="17" hasCustomPrompt="1"/>
          </p:nvPr>
        </p:nvSpPr>
        <p:spPr>
          <a:xfrm>
            <a:off x="-7682" y="0"/>
            <a:ext cx="12204189" cy="3810000"/>
          </a:xfrm>
          <a:solidFill>
            <a:schemeClr val="bg1">
              <a:lumMod val="75000"/>
            </a:schemeClr>
          </a:solidFill>
        </p:spPr>
        <p:txBody>
          <a:bodyPr anchor="ctr"/>
          <a:lstStyle>
            <a:lvl1pPr marL="0" indent="0" algn="ctr">
              <a:buNone/>
              <a:defRPr baseline="0">
                <a:solidFill>
                  <a:schemeClr val="bg1"/>
                </a:solidFill>
              </a:defRPr>
            </a:lvl1pPr>
          </a:lstStyle>
          <a:p>
            <a:r>
              <a:rPr lang="en-US" dirty="0" smtClean="0"/>
              <a:t>Click to add photo</a:t>
            </a:r>
          </a:p>
          <a:p>
            <a:endParaRPr lang="en-US" dirty="0" smtClean="0"/>
          </a:p>
          <a:p>
            <a:endParaRPr lang="en-US" dirty="0" smtClean="0"/>
          </a:p>
          <a:p>
            <a:endParaRPr lang="en-US" dirty="0"/>
          </a:p>
        </p:txBody>
      </p:sp>
      <p:sp>
        <p:nvSpPr>
          <p:cNvPr id="10" name="Title 1"/>
          <p:cNvSpPr>
            <a:spLocks noGrp="1"/>
          </p:cNvSpPr>
          <p:nvPr>
            <p:ph type="title" hasCustomPrompt="1"/>
          </p:nvPr>
        </p:nvSpPr>
        <p:spPr>
          <a:xfrm>
            <a:off x="338328" y="3655260"/>
            <a:ext cx="11517122" cy="854253"/>
          </a:xfrm>
        </p:spPr>
        <p:txBody>
          <a:bodyPr lIns="9144" tIns="0" rIns="0" bIns="0" anchor="b">
            <a:noAutofit/>
          </a:bodyPr>
          <a:lstStyle>
            <a:lvl1pPr algn="l">
              <a:lnSpc>
                <a:spcPct val="80000"/>
              </a:lnSpc>
              <a:defRPr sz="3200" b="0" spc="0" baseline="0">
                <a:solidFill>
                  <a:schemeClr val="accent1"/>
                </a:solidFill>
              </a:defRPr>
            </a:lvl1pPr>
          </a:lstStyle>
          <a:p>
            <a:r>
              <a:rPr lang="en-US" dirty="0" smtClean="0"/>
              <a:t>Customer Hero slide</a:t>
            </a:r>
            <a:endParaRPr lang="en-US" dirty="0"/>
          </a:p>
        </p:txBody>
      </p:sp>
      <p:sp>
        <p:nvSpPr>
          <p:cNvPr id="12" name="Text Placeholder 3"/>
          <p:cNvSpPr>
            <a:spLocks noGrp="1"/>
          </p:cNvSpPr>
          <p:nvPr>
            <p:ph type="body" sz="quarter" idx="16" hasCustomPrompt="1"/>
          </p:nvPr>
        </p:nvSpPr>
        <p:spPr>
          <a:xfrm>
            <a:off x="6124530" y="2261969"/>
            <a:ext cx="6071978" cy="1015663"/>
          </a:xfrm>
          <a:solidFill>
            <a:schemeClr val="accent1">
              <a:alpha val="86000"/>
            </a:schemeClr>
          </a:solidFill>
        </p:spPr>
        <p:txBody>
          <a:bodyPr wrap="square" lIns="182880" tIns="365760" rIns="365760" bIns="365760" anchor="b">
            <a:spAutoFit/>
          </a:bodyPr>
          <a:lstStyle>
            <a:lvl1pPr marL="111125" indent="-111125">
              <a:lnSpc>
                <a:spcPct val="100000"/>
              </a:lnSpc>
              <a:spcBef>
                <a:spcPts val="0"/>
              </a:spcBef>
              <a:buNone/>
              <a:defRPr sz="1800" b="1" spc="0" baseline="0">
                <a:solidFill>
                  <a:schemeClr val="bg1"/>
                </a:solidFill>
              </a:defRPr>
            </a:lvl1pPr>
          </a:lstStyle>
          <a:p>
            <a:pPr lvl="0"/>
            <a:r>
              <a:rPr lang="en-US" dirty="0" smtClean="0"/>
              <a:t>“Quote placed here (two line max)”</a:t>
            </a:r>
            <a:endParaRPr lang="en-US" dirty="0"/>
          </a:p>
        </p:txBody>
      </p:sp>
      <p:sp>
        <p:nvSpPr>
          <p:cNvPr id="20" name="Text Placeholder 3"/>
          <p:cNvSpPr>
            <a:spLocks noGrp="1"/>
          </p:cNvSpPr>
          <p:nvPr>
            <p:ph type="body" sz="quarter" idx="18" hasCustomPrompt="1"/>
          </p:nvPr>
        </p:nvSpPr>
        <p:spPr>
          <a:xfrm>
            <a:off x="6409137" y="2969089"/>
            <a:ext cx="5433838" cy="249231"/>
          </a:xfrm>
        </p:spPr>
        <p:txBody>
          <a:bodyPr lIns="9144" tIns="0" rIns="0" bIns="0" anchor="b">
            <a:noAutofit/>
          </a:bodyPr>
          <a:lstStyle>
            <a:lvl1pPr marL="0" indent="0">
              <a:buNone/>
              <a:defRPr sz="1400" b="0" spc="0" baseline="0">
                <a:solidFill>
                  <a:schemeClr val="bg1"/>
                </a:solidFill>
              </a:defRPr>
            </a:lvl1pPr>
          </a:lstStyle>
          <a:p>
            <a:pPr lvl="0"/>
            <a:r>
              <a:rPr lang="en-US" dirty="0" smtClean="0"/>
              <a:t>Author/subtext here</a:t>
            </a:r>
            <a:endParaRPr lang="en-US" dirty="0"/>
          </a:p>
        </p:txBody>
      </p:sp>
      <p:sp>
        <p:nvSpPr>
          <p:cNvPr id="75" name="Text Placeholder 28"/>
          <p:cNvSpPr>
            <a:spLocks noGrp="1"/>
          </p:cNvSpPr>
          <p:nvPr>
            <p:ph type="body" sz="quarter" idx="20"/>
          </p:nvPr>
        </p:nvSpPr>
        <p:spPr>
          <a:xfrm>
            <a:off x="338328" y="4719145"/>
            <a:ext cx="11599524" cy="1472738"/>
          </a:xfrm>
          <a:extLst/>
        </p:spPr>
        <p:txBody>
          <a:bodyPr vert="horz" lIns="9144" tIns="0" rIns="0" bIns="0" rtlCol="0">
            <a:noAutofit/>
          </a:bodyPr>
          <a:lstStyle>
            <a:lvl1pPr>
              <a:spcBef>
                <a:spcPts val="800"/>
              </a:spcBef>
              <a:defRPr lang="en-US" sz="2000" dirty="0" smtClean="0"/>
            </a:lvl1pPr>
            <a:lvl2pPr>
              <a:defRPr lang="en-US" sz="1800" dirty="0" smtClean="0"/>
            </a:lvl2pPr>
            <a:lvl3pPr>
              <a:defRPr lang="en-US" sz="1600" dirty="0" smtClean="0">
                <a:solidFill>
                  <a:srgbClr val="0079A8"/>
                </a:solidFill>
              </a:defRPr>
            </a:lvl3pPr>
          </a:lstStyle>
          <a:p>
            <a:pPr lvl="0"/>
            <a:r>
              <a:rPr lang="en-US" dirty="0" smtClean="0"/>
              <a:t>Click to edit Master text styles</a:t>
            </a:r>
          </a:p>
          <a:p>
            <a:pPr lvl="1"/>
            <a:r>
              <a:rPr lang="en-US" dirty="0" smtClean="0"/>
              <a:t>Second level</a:t>
            </a:r>
          </a:p>
          <a:p>
            <a:pPr marL="234950" lvl="2" indent="3175">
              <a:buChar char="​"/>
            </a:pPr>
            <a:r>
              <a:rPr lang="en-US" dirty="0" smtClean="0"/>
              <a:t>Third level (last)</a:t>
            </a:r>
          </a:p>
        </p:txBody>
      </p:sp>
      <p:sp>
        <p:nvSpPr>
          <p:cNvPr id="89" name="Picture Placeholder 2"/>
          <p:cNvSpPr>
            <a:spLocks noGrp="1"/>
          </p:cNvSpPr>
          <p:nvPr>
            <p:ph type="pic" sz="quarter" idx="19" hasCustomPrompt="1"/>
          </p:nvPr>
        </p:nvSpPr>
        <p:spPr>
          <a:xfrm>
            <a:off x="336550" y="2796225"/>
            <a:ext cx="2100448" cy="116998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dirty="0" smtClean="0"/>
              <a:t>Click to add</a:t>
            </a:r>
          </a:p>
          <a:p>
            <a:r>
              <a:rPr lang="en-US" dirty="0" smtClean="0"/>
              <a:t>logo</a:t>
            </a:r>
            <a:endParaRPr lang="en-US" dirty="0"/>
          </a:p>
        </p:txBody>
      </p:sp>
      <p:sp>
        <p:nvSpPr>
          <p:cNvPr id="27" name="Rectangle 26"/>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2" name="Footer Placeholder 1"/>
          <p:cNvSpPr>
            <a:spLocks noGrp="1"/>
          </p:cNvSpPr>
          <p:nvPr>
            <p:ph type="ftr" sz="quarter" idx="22"/>
          </p:nvPr>
        </p:nvSpPr>
        <p:spPr/>
        <p:txBody>
          <a:bodyPr/>
          <a:lstStyle/>
          <a:p>
            <a:endParaRPr lang="en-US"/>
          </a:p>
        </p:txBody>
      </p:sp>
    </p:spTree>
    <p:extLst>
      <p:ext uri="{BB962C8B-B14F-4D97-AF65-F5344CB8AC3E}">
        <p14:creationId xmlns:p14="http://schemas.microsoft.com/office/powerpoint/2010/main" val="283290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5"/>
            <a:ext cx="7608887"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8312848" y="1601787"/>
            <a:ext cx="354260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rot="10800000" flipV="1">
            <a:off x="8128017"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91" name="Straight Connector 90"/>
          <p:cNvCxnSpPr/>
          <p:nvPr userDrawn="1"/>
        </p:nvCxnSpPr>
        <p:spPr>
          <a:xfrm>
            <a:off x="8128017"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5215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ird spli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3"/>
            <a:ext cx="350215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4206240" y="1601787"/>
            <a:ext cx="7649210"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rot="10800000" flipH="1" flipV="1">
            <a:off x="3966951"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23" name="Straight Connector 22"/>
          <p:cNvCxnSpPr/>
          <p:nvPr userDrawn="1"/>
        </p:nvCxnSpPr>
        <p:spPr>
          <a:xfrm flipH="1">
            <a:off x="4030959"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277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ical Spli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6" name="Picture 1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6"/>
          <p:cNvSpPr/>
          <p:nvPr userDrawn="1"/>
        </p:nvSpPr>
        <p:spPr>
          <a:xfrm>
            <a:off x="0" y="6357"/>
            <a:ext cx="8102600" cy="6851643"/>
          </a:xfrm>
          <a:prstGeom prst="rect">
            <a:avLst/>
          </a:pr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3" name="Content Placeholder 2"/>
          <p:cNvSpPr>
            <a:spLocks noGrp="1"/>
          </p:cNvSpPr>
          <p:nvPr>
            <p:ph idx="1"/>
          </p:nvPr>
        </p:nvSpPr>
        <p:spPr>
          <a:xfrm>
            <a:off x="338328" y="1601724"/>
            <a:ext cx="7745412" cy="441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Oval 22"/>
          <p:cNvSpPr/>
          <p:nvPr userDrawn="1"/>
        </p:nvSpPr>
        <p:spPr>
          <a:xfrm>
            <a:off x="7695372" y="6397128"/>
            <a:ext cx="1285963" cy="1285963"/>
          </a:xfrm>
          <a:prstGeom prst="ellipse">
            <a:avLst/>
          </a:prstGeom>
          <a:solidFill>
            <a:srgbClr val="FFFFFF">
              <a:alpha val="4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7"/>
          </p:nvPr>
        </p:nvSpPr>
        <p:spPr>
          <a:xfrm>
            <a:off x="333729" y="6270900"/>
            <a:ext cx="7750012" cy="428383"/>
          </a:xfrm>
        </p:spPr>
        <p:txBody>
          <a:bodyPr/>
          <a:lstStyle/>
          <a:p>
            <a:endParaRPr lang="en-US"/>
          </a:p>
        </p:txBody>
      </p:sp>
      <p:grpSp>
        <p:nvGrpSpPr>
          <p:cNvPr id="25" name="Group 24"/>
          <p:cNvGrpSpPr/>
          <p:nvPr userDrawn="1"/>
        </p:nvGrpSpPr>
        <p:grpSpPr>
          <a:xfrm>
            <a:off x="1" y="1151067"/>
            <a:ext cx="8115300" cy="5706933"/>
            <a:chOff x="-7681" y="1151067"/>
            <a:chExt cx="12196497" cy="5706933"/>
          </a:xfrm>
        </p:grpSpPr>
        <p:sp>
          <p:nvSpPr>
            <p:cNvPr id="27" name="Rectangle 26"/>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28" name="Picture 4" descr="C:\Users\andrew\Desktop\dryfgudf.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10980" t="5554" r="40845" b="9539"/>
            <a:stretch/>
          </p:blipFill>
          <p:spPr bwMode="auto">
            <a:xfrm>
              <a:off x="0" y="1151067"/>
              <a:ext cx="12169727" cy="5706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22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121039"/>
            <a:ext cx="10908173" cy="215727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619343"/>
            <a:ext cx="10908173" cy="529086"/>
          </a:xfrm>
        </p:spPr>
        <p:txBody>
          <a:bodyPr lIns="0" tIns="0" rIns="0" bIns="0">
            <a:noAutofit/>
          </a:bodyPr>
          <a:lstStyle>
            <a:lvl1pPr marL="0" indent="0" algn="l">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5" name="Straight Connector 14"/>
          <p:cNvCxnSpPr/>
          <p:nvPr userDrawn="1"/>
        </p:nvCxnSpPr>
        <p:spPr>
          <a:xfrm>
            <a:off x="353648" y="4466912"/>
            <a:ext cx="1183517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Content Placeholder 7"/>
          <p:cNvSpPr>
            <a:spLocks noGrp="1"/>
          </p:cNvSpPr>
          <p:nvPr>
            <p:ph sz="quarter" idx="10" hasCustomPrompt="1"/>
          </p:nvPr>
        </p:nvSpPr>
        <p:spPr>
          <a:xfrm>
            <a:off x="360362" y="5564547"/>
            <a:ext cx="7289872" cy="477988"/>
          </a:xfrm>
        </p:spPr>
        <p:txBody>
          <a:bodyPr/>
          <a:lstStyle>
            <a:lvl1pPr>
              <a:lnSpc>
                <a:spcPct val="100000"/>
              </a:lnSpc>
              <a:spcBef>
                <a:spcPts val="0"/>
              </a:spcBef>
              <a:spcAft>
                <a:spcPts val="0"/>
              </a:spcAft>
              <a:defRPr sz="1600" baseline="0">
                <a:solidFill>
                  <a:srgbClr val="D9E0E2"/>
                </a:solidFill>
              </a:defRPr>
            </a:lvl1pPr>
          </a:lstStyle>
          <a:p>
            <a:pPr lvl="0"/>
            <a:r>
              <a:rPr lang="en-US" dirty="0" smtClean="0"/>
              <a:t>Name of presenter, title and email</a:t>
            </a:r>
          </a:p>
        </p:txBody>
      </p:sp>
      <p:pic>
        <p:nvPicPr>
          <p:cNvPr id="59" name="Picture 5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284393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ustomer Segu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47" name="Picture Placeholder 2"/>
          <p:cNvSpPr>
            <a:spLocks noGrp="1"/>
          </p:cNvSpPr>
          <p:nvPr>
            <p:ph type="pic" sz="quarter" idx="19" hasCustomPrompt="1"/>
          </p:nvPr>
        </p:nvSpPr>
        <p:spPr>
          <a:xfrm>
            <a:off x="1621700" y="2391624"/>
            <a:ext cx="4427017" cy="2074753"/>
          </a:xfrm>
          <a:noFill/>
          <a:ln>
            <a:noFill/>
          </a:ln>
          <a:effectLst/>
        </p:spPr>
        <p:txBody>
          <a:bodyPr anchor="ctr"/>
          <a:lstStyle>
            <a:lvl1pPr marL="0" indent="0" algn="ctr">
              <a:buNone/>
              <a:defRPr sz="1600">
                <a:solidFill>
                  <a:schemeClr val="bg1"/>
                </a:solidFill>
              </a:defRPr>
            </a:lvl1pPr>
          </a:lstStyle>
          <a:p>
            <a:r>
              <a:rPr lang="en-US" dirty="0" smtClean="0"/>
              <a:t>Click to add logo or paste one in box</a:t>
            </a:r>
            <a:endParaRPr lang="en-US" dirty="0"/>
          </a:p>
        </p:txBody>
      </p:sp>
    </p:spTree>
    <p:extLst>
      <p:ext uri="{BB962C8B-B14F-4D97-AF65-F5344CB8AC3E}">
        <p14:creationId xmlns:p14="http://schemas.microsoft.com/office/powerpoint/2010/main" val="21577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gue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360362" y="2049320"/>
            <a:ext cx="11482388" cy="262890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360362" y="4876800"/>
            <a:ext cx="11482388" cy="1066800"/>
          </a:xfrm>
        </p:spPr>
        <p:txBody>
          <a:bodyPr lIns="0" tIns="0" rIns="0" bIns="0">
            <a:noAutofit/>
          </a:bodyPr>
          <a:lstStyle>
            <a:lvl1pPr marL="0" indent="0" algn="l">
              <a:buNone/>
              <a:defRPr sz="24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4" name="Straight Connector 3"/>
          <p:cNvCxnSpPr/>
          <p:nvPr userDrawn="1"/>
        </p:nvCxnSpPr>
        <p:spPr>
          <a:xfrm flipH="1">
            <a:off x="342900" y="4800600"/>
            <a:ext cx="11845925"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16"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265159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aker_slide_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356616" y="526840"/>
            <a:ext cx="7379001" cy="2628900"/>
          </a:xfrm>
        </p:spPr>
        <p:txBody>
          <a:bodyPr lIns="0" tIns="0" rIns="0" bIns="0" anchor="b">
            <a:noAutofit/>
          </a:bodyPr>
          <a:lstStyle>
            <a:lvl1pPr algn="l">
              <a:defRPr sz="540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356616" y="3354319"/>
            <a:ext cx="7379001" cy="1408043"/>
          </a:xfrm>
        </p:spPr>
        <p:txBody>
          <a:bodyPr lIns="0" tIns="0" rIns="0" bIns="0">
            <a:noAutofit/>
          </a:bodyPr>
          <a:lstStyle>
            <a:lvl1pPr marL="0" indent="0" algn="l">
              <a:buNone/>
              <a:defRPr sz="200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a:p>
            <a:r>
              <a:rPr lang="en-US" dirty="0" smtClean="0"/>
              <a:t>@</a:t>
            </a:r>
            <a:r>
              <a:rPr lang="en-US" dirty="0" err="1" smtClean="0"/>
              <a:t>speakerName</a:t>
            </a:r>
            <a:endParaRPr lang="en-US" dirty="0"/>
          </a:p>
        </p:txBody>
      </p:sp>
      <p:cxnSp>
        <p:nvCxnSpPr>
          <p:cNvPr id="26" name="Straight Connector 25"/>
          <p:cNvCxnSpPr/>
          <p:nvPr userDrawn="1"/>
        </p:nvCxnSpPr>
        <p:spPr>
          <a:xfrm flipH="1">
            <a:off x="-26942" y="3281320"/>
            <a:ext cx="798031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Picture 27"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3925" y="2094773"/>
            <a:ext cx="2627758" cy="1839431"/>
          </a:xfrm>
          <a:prstGeom prst="rect">
            <a:avLst/>
          </a:prstGeom>
        </p:spPr>
      </p:pic>
    </p:spTree>
    <p:extLst>
      <p:ext uri="{BB962C8B-B14F-4D97-AF65-F5344CB8AC3E}">
        <p14:creationId xmlns:p14="http://schemas.microsoft.com/office/powerpoint/2010/main" val="9496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_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3" name="Picture 12"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2314575" y="2095733"/>
            <a:ext cx="9551504" cy="2628900"/>
          </a:xfrm>
        </p:spPr>
        <p:txBody>
          <a:bodyPr lIns="91440" tIns="0" rIns="0" bIns="0" anchor="b">
            <a:noAutofit/>
          </a:bodyPr>
          <a:lstStyle>
            <a:lvl1pPr algn="l">
              <a:defRPr sz="5400" spc="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2314575" y="4877032"/>
            <a:ext cx="9551504" cy="1408043"/>
          </a:xfrm>
        </p:spPr>
        <p:txBody>
          <a:bodyPr lIns="91440" tIns="0" rIns="0" bIns="0">
            <a:noAutofit/>
          </a:bodyPr>
          <a:lstStyle>
            <a:lvl1pPr marL="0" indent="0" algn="l">
              <a:buNone/>
              <a:defRPr sz="20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p:txBody>
      </p:sp>
      <p:cxnSp>
        <p:nvCxnSpPr>
          <p:cNvPr id="3" name="Straight Connector 2"/>
          <p:cNvCxnSpPr/>
          <p:nvPr userDrawn="1"/>
        </p:nvCxnSpPr>
        <p:spPr>
          <a:xfrm>
            <a:off x="2162175" y="3984978"/>
            <a:ext cx="0" cy="287302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userDrawn="1"/>
        </p:nvSpPr>
        <p:spPr>
          <a:xfrm rot="10800000">
            <a:off x="2170753" y="3984978"/>
            <a:ext cx="64008"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Tree>
    <p:extLst>
      <p:ext uri="{BB962C8B-B14F-4D97-AF65-F5344CB8AC3E}">
        <p14:creationId xmlns:p14="http://schemas.microsoft.com/office/powerpoint/2010/main" val="411794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sic_dark">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9" name="Picture 18"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18"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bg1"/>
                </a:solidFill>
              </a:defRPr>
            </a:lvl1pPr>
          </a:lstStyle>
          <a:p>
            <a:pPr lvl="0"/>
            <a:r>
              <a:rPr lang="en-US" dirty="0" smtClean="0"/>
              <a:t>Click to edit Master text styles</a:t>
            </a:r>
          </a:p>
        </p:txBody>
      </p:sp>
      <p:grpSp>
        <p:nvGrpSpPr>
          <p:cNvPr id="31" name="Group 18"/>
          <p:cNvGrpSpPr>
            <a:grpSpLocks noChangeAspect="1"/>
          </p:cNvGrpSpPr>
          <p:nvPr userDrawn="1"/>
        </p:nvGrpSpPr>
        <p:grpSpPr bwMode="auto">
          <a:xfrm>
            <a:off x="11243268" y="6270900"/>
            <a:ext cx="611829" cy="428383"/>
            <a:chOff x="267" y="-340"/>
            <a:chExt cx="7144" cy="5002"/>
          </a:xfrm>
        </p:grpSpPr>
        <p:sp>
          <p:nvSpPr>
            <p:cNvPr id="3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4" name="Freeform 3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5" name="Freeform 3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6" name="Freeform 3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7" name="Freeform 3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8" name="Freeform 3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9" name="Freeform 3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0" name="Freeform 3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1" name="Freeform 4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2" name="Freeform 4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47"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60452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asic_Sales_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59595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sic_Service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dirty="0" smtClean="0"/>
              <a:t>Click to edit Master title style</a:t>
            </a:r>
            <a:endParaRPr lang="en-US" dirty="0"/>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718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sic_Marketing Cloud_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2" name="Rectangle 31"/>
          <p:cNvSpPr/>
          <p:nvPr userDrawn="1"/>
        </p:nvSpPr>
        <p:spPr>
          <a:xfrm>
            <a:off x="0" y="0"/>
            <a:ext cx="12188952" cy="6858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2700000" scaled="1"/>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5016" y="3786261"/>
            <a:ext cx="2578124" cy="2634171"/>
          </a:xfrm>
          <a:prstGeom prst="rect">
            <a:avLst/>
          </a:prstGeom>
        </p:spPr>
      </p:pic>
      <p:grpSp>
        <p:nvGrpSpPr>
          <p:cNvPr id="40" name="Group 39"/>
          <p:cNvGrpSpPr/>
          <p:nvPr userDrawn="1"/>
        </p:nvGrpSpPr>
        <p:grpSpPr>
          <a:xfrm>
            <a:off x="8686801" y="5026741"/>
            <a:ext cx="1104364" cy="966038"/>
            <a:chOff x="9356933" y="5612937"/>
            <a:chExt cx="434231" cy="379842"/>
          </a:xfrm>
        </p:grpSpPr>
        <p:sp>
          <p:nvSpPr>
            <p:cNvPr id="41" name="Oval 40"/>
            <p:cNvSpPr/>
            <p:nvPr userDrawn="1"/>
          </p:nvSpPr>
          <p:spPr>
            <a:xfrm>
              <a:off x="9356933" y="5612937"/>
              <a:ext cx="338651" cy="338651"/>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42" name="Oval 41"/>
            <p:cNvSpPr/>
            <p:nvPr userDrawn="1"/>
          </p:nvSpPr>
          <p:spPr>
            <a:xfrm>
              <a:off x="9600004" y="5801619"/>
              <a:ext cx="191160" cy="191160"/>
            </a:xfrm>
            <a:prstGeom prst="ellipse">
              <a:avLst/>
            </a:prstGeom>
            <a:solidFill>
              <a:srgbClr val="FFFFFF">
                <a:alpha val="2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grpSp>
      <p:sp>
        <p:nvSpPr>
          <p:cNvPr id="50"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2" name="Group 18"/>
          <p:cNvGrpSpPr>
            <a:grpSpLocks noChangeAspect="1"/>
          </p:cNvGrpSpPr>
          <p:nvPr userDrawn="1"/>
        </p:nvGrpSpPr>
        <p:grpSpPr bwMode="auto">
          <a:xfrm>
            <a:off x="11243268" y="6270900"/>
            <a:ext cx="611829" cy="428383"/>
            <a:chOff x="267" y="-340"/>
            <a:chExt cx="7144" cy="5002"/>
          </a:xfrm>
        </p:grpSpPr>
        <p:sp>
          <p:nvSpPr>
            <p:cNvPr id="53"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3" name="Freeform 62"/>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4"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7941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sic_Community Cloud_Dark">
    <p:bg>
      <p:bgPr>
        <a:solidFill>
          <a:schemeClr val="accent6"/>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952" cy="6858000"/>
          </a:xfrm>
          <a:prstGeom prst="rect">
            <a:avLst/>
          </a:prstGeom>
          <a:solidFill>
            <a:schemeClr val="accent6"/>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9" name="Oval 38"/>
          <p:cNvSpPr/>
          <p:nvPr userDrawn="1"/>
        </p:nvSpPr>
        <p:spPr>
          <a:xfrm>
            <a:off x="11358418" y="494288"/>
            <a:ext cx="830407" cy="830407"/>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0" name="Title 1"/>
          <p:cNvSpPr>
            <a:spLocks noGrp="1"/>
          </p:cNvSpPr>
          <p:nvPr>
            <p:ph type="title"/>
          </p:nvPr>
        </p:nvSpPr>
        <p:spPr>
          <a:xfrm>
            <a:off x="338327" y="90720"/>
            <a:ext cx="11515535" cy="908043"/>
          </a:xfrm>
        </p:spPr>
        <p:txBody>
          <a:bodyPr/>
          <a:lstStyle>
            <a:lvl1pPr>
              <a:defRPr>
                <a:solidFill>
                  <a:schemeClr val="bg2">
                    <a:lumMod val="25000"/>
                  </a:schemeClr>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69332"/>
          </a:xfrm>
        </p:spPr>
        <p:txBody>
          <a:bodyPr lIns="9144" tIns="0" rIns="0" bIns="0">
            <a:spAutoFit/>
          </a:bodyPr>
          <a:lstStyle>
            <a:lvl1pPr marL="0" indent="0">
              <a:buNone/>
              <a:defRPr sz="2400" spc="0" baseline="0">
                <a:solidFill>
                  <a:schemeClr val="bg2">
                    <a:lumMod val="25000"/>
                  </a:schemeClr>
                </a:solidFill>
              </a:defRPr>
            </a:lvl1pPr>
          </a:lstStyle>
          <a:p>
            <a:pPr lvl="0"/>
            <a:r>
              <a:rPr lang="en-US" dirty="0" smtClean="0"/>
              <a:t>Click to edit Master text styles</a:t>
            </a:r>
          </a:p>
        </p:txBody>
      </p:sp>
      <p:grpSp>
        <p:nvGrpSpPr>
          <p:cNvPr id="64" name="Group 18"/>
          <p:cNvGrpSpPr>
            <a:grpSpLocks noChangeAspect="1"/>
          </p:cNvGrpSpPr>
          <p:nvPr userDrawn="1"/>
        </p:nvGrpSpPr>
        <p:grpSpPr bwMode="auto">
          <a:xfrm>
            <a:off x="11243268" y="6270900"/>
            <a:ext cx="611829" cy="428383"/>
            <a:chOff x="267" y="-340"/>
            <a:chExt cx="7144" cy="5002"/>
          </a:xfrm>
        </p:grpSpPr>
        <p:sp>
          <p:nvSpPr>
            <p:cNvPr id="65"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6"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7" name="Freeform 66"/>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8" name="Freeform 67"/>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9" name="Freeform 68"/>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0" name="Freeform 69"/>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1" name="Freeform 70"/>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2" name="Freeform 71"/>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3" name="Freeform 72"/>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4" name="Freeform 73"/>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5" name="Freeform 74"/>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76" name="Content Placeholder 2"/>
          <p:cNvSpPr>
            <a:spLocks noGrp="1"/>
          </p:cNvSpPr>
          <p:nvPr>
            <p:ph idx="1"/>
          </p:nvPr>
        </p:nvSpPr>
        <p:spPr>
          <a:xfrm>
            <a:off x="338328" y="1601725"/>
            <a:ext cx="11517122" cy="4641598"/>
          </a:xfrm>
        </p:spPr>
        <p:txBody>
          <a:bodyPr/>
          <a:lstStyle>
            <a:lvl1pPr>
              <a:buClr>
                <a:schemeClr val="bg1"/>
              </a:buClr>
              <a:defRPr>
                <a:solidFill>
                  <a:schemeClr val="bg2">
                    <a:lumMod val="25000"/>
                  </a:schemeClr>
                </a:solidFill>
              </a:defRPr>
            </a:lvl1pPr>
            <a:lvl2pPr>
              <a:buClr>
                <a:schemeClr val="tx1"/>
              </a:buClr>
              <a:defRPr>
                <a:solidFill>
                  <a:schemeClr val="bg2">
                    <a:lumMod val="25000"/>
                  </a:schemeClr>
                </a:solidFill>
              </a:defRPr>
            </a:lvl2pPr>
            <a:lvl3pPr>
              <a:buClr>
                <a:schemeClr val="tx1"/>
              </a:buClr>
              <a:defRPr>
                <a:solidFill>
                  <a:schemeClr val="bg2">
                    <a:lumMod val="25000"/>
                  </a:schemeClr>
                </a:solidFill>
              </a:defRPr>
            </a:lvl3pPr>
            <a:lvl4pPr>
              <a:buClr>
                <a:schemeClr val="bg1"/>
              </a:buClr>
              <a:defRPr>
                <a:solidFill>
                  <a:schemeClr val="bg2">
                    <a:lumMod val="25000"/>
                  </a:schemeClr>
                </a:solidFill>
              </a:defRPr>
            </a:lvl4pPr>
            <a:lvl5pPr>
              <a:buClr>
                <a:schemeClr val="bg1"/>
              </a:buClr>
              <a:defRPr>
                <a:solidFill>
                  <a:schemeClr val="bg2">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25205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sic_Analytics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79190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C">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 name="Picture 14"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004579"/>
            <a:ext cx="7273925" cy="2282675"/>
          </a:xfrm>
        </p:spPr>
        <p:txBody>
          <a:bodyPr lIns="0" tIns="0" rIns="0" bIns="0" anchor="b">
            <a:noAutofit/>
          </a:bodyPr>
          <a:lstStyle>
            <a:lvl1pPr algn="l">
              <a:lnSpc>
                <a:spcPct val="90000"/>
              </a:lnSpc>
              <a:defRPr sz="4800" b="0" spc="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378493"/>
            <a:ext cx="7273925" cy="568606"/>
          </a:xfrm>
        </p:spPr>
        <p:txBody>
          <a:bodyPr lIns="0" tIns="0" rIns="0" bIns="0">
            <a:noAutofit/>
          </a:bodyPr>
          <a:lstStyle>
            <a:lvl1pPr marL="0" indent="0" algn="l">
              <a:lnSpc>
                <a:spcPts val="2400"/>
              </a:lnSpc>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4"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55" name="Content Placeholder 7"/>
          <p:cNvSpPr>
            <a:spLocks noGrp="1"/>
          </p:cNvSpPr>
          <p:nvPr>
            <p:ph sz="quarter" idx="10" hasCustomPrompt="1"/>
          </p:nvPr>
        </p:nvSpPr>
        <p:spPr>
          <a:xfrm>
            <a:off x="360362" y="5510127"/>
            <a:ext cx="7289872" cy="438820"/>
          </a:xfrm>
        </p:spPr>
        <p:txBody>
          <a:bodyPr/>
          <a:lstStyle>
            <a:lvl1pPr>
              <a:lnSpc>
                <a:spcPct val="100000"/>
              </a:lnSpc>
              <a:spcBef>
                <a:spcPts val="0"/>
              </a:spcBef>
              <a:spcAft>
                <a:spcPts val="0"/>
              </a:spcAft>
              <a:buNone/>
              <a:defRPr sz="1600" spc="0" baseline="0">
                <a:solidFill>
                  <a:srgbClr val="D9E0E2"/>
                </a:solidFill>
              </a:defRPr>
            </a:lvl1pPr>
          </a:lstStyle>
          <a:p>
            <a:pPr lvl="0"/>
            <a:r>
              <a:rPr lang="en-US" dirty="0" smtClean="0"/>
              <a:t>Name of presenter, title and email</a:t>
            </a:r>
          </a:p>
        </p:txBody>
      </p:sp>
      <p:pic>
        <p:nvPicPr>
          <p:cNvPr id="56" name="Picture 5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36096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sic_Platform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4927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1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TextBox 39"/>
          <p:cNvSpPr txBox="1"/>
          <p:nvPr userDrawn="1"/>
        </p:nvSpPr>
        <p:spPr>
          <a:xfrm>
            <a:off x="6305655" y="3041036"/>
            <a:ext cx="2578560" cy="646331"/>
          </a:xfrm>
          <a:prstGeom prst="rect">
            <a:avLst/>
          </a:prstGeom>
          <a:noFill/>
        </p:spPr>
        <p:txBody>
          <a:bodyPr wrap="square" rtlCol="0">
            <a:spAutoFit/>
          </a:bodyPr>
          <a:lstStyle/>
          <a:p>
            <a:pPr>
              <a:spcBef>
                <a:spcPts val="300"/>
              </a:spcBef>
              <a:spcAft>
                <a:spcPts val="1000"/>
              </a:spcAft>
            </a:pPr>
            <a:r>
              <a:rPr lang="en-US" sz="3600" b="1" dirty="0" smtClean="0">
                <a:solidFill>
                  <a:schemeClr val="bg1"/>
                </a:solidFill>
                <a:latin typeface="Salesforce Sans"/>
              </a:rPr>
              <a:t>Thank you</a:t>
            </a:r>
          </a:p>
        </p:txBody>
      </p:sp>
      <p:pic>
        <p:nvPicPr>
          <p:cNvPr id="41" name="Picture 40"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67488" y="2592568"/>
            <a:ext cx="2528523" cy="1769966"/>
          </a:xfrm>
          <a:prstGeom prst="rect">
            <a:avLst/>
          </a:prstGeom>
        </p:spPr>
      </p:pic>
    </p:spTree>
    <p:extLst>
      <p:ext uri="{BB962C8B-B14F-4D97-AF65-F5344CB8AC3E}">
        <p14:creationId xmlns:p14="http://schemas.microsoft.com/office/powerpoint/2010/main" val="217165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sp>
        <p:nvSpPr>
          <p:cNvPr id="20" name="Text Placeholder 11"/>
          <p:cNvSpPr>
            <a:spLocks noGrp="1"/>
          </p:cNvSpPr>
          <p:nvPr>
            <p:ph type="body" sz="quarter" idx="18" hasCustomPrompt="1"/>
          </p:nvPr>
        </p:nvSpPr>
        <p:spPr>
          <a:xfrm>
            <a:off x="338328" y="1021080"/>
            <a:ext cx="11663172" cy="338554"/>
          </a:xfrm>
          <a:noFill/>
          <a:ln>
            <a:noFill/>
          </a:ln>
        </p:spPr>
        <p:txBody>
          <a:bodyPr/>
          <a:lstStyle>
            <a:lvl1pPr>
              <a:defRPr spc="0" baseline="0"/>
            </a:lvl1pPr>
          </a:lstStyle>
          <a:p>
            <a:r>
              <a:rPr lang="en-US" dirty="0"/>
              <a:t>Use </a:t>
            </a:r>
            <a:r>
              <a:rPr lang="en-US" dirty="0" smtClean="0"/>
              <a:t>this layout for realigning basic </a:t>
            </a:r>
            <a:r>
              <a:rPr lang="en-US" dirty="0"/>
              <a:t>drawing guides </a:t>
            </a:r>
            <a:r>
              <a:rPr lang="en-US" dirty="0" smtClean="0"/>
              <a:t>or reference them as needed</a:t>
            </a:r>
            <a:endParaRPr lang="en-US" dirty="0"/>
          </a:p>
        </p:txBody>
      </p:sp>
      <p:sp>
        <p:nvSpPr>
          <p:cNvPr id="19" name="Title 8"/>
          <p:cNvSpPr txBox="1">
            <a:spLocks/>
          </p:cNvSpPr>
          <p:nvPr userDrawn="1"/>
        </p:nvSpPr>
        <p:spPr>
          <a:xfrm>
            <a:off x="338327" y="90720"/>
            <a:ext cx="11515535" cy="908043"/>
          </a:xfrm>
          <a:prstGeom prst="rect">
            <a:avLst/>
          </a:prstGeom>
          <a:effectLst/>
        </p:spPr>
        <p:txBody>
          <a:bodyPr vert="horz" lIns="0" tIns="0" rIns="0" bIns="0" rtlCol="0" anchor="b">
            <a:noAutofit/>
          </a:bodyPr>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r>
              <a:rPr lang="en-US" spc="0" dirty="0" smtClean="0">
                <a:latin typeface="Salesforce Sans"/>
              </a:rPr>
              <a:t>Standard Drawing Guide Placement Layout Slide (Margins)</a:t>
            </a:r>
            <a:endParaRPr lang="en-US" spc="0" dirty="0">
              <a:latin typeface="Salesforce Sans"/>
            </a:endParaRPr>
          </a:p>
        </p:txBody>
      </p:sp>
      <p:cxnSp>
        <p:nvCxnSpPr>
          <p:cNvPr id="6" name="Straight Connector 5"/>
          <p:cNvCxnSpPr/>
          <p:nvPr userDrawn="1"/>
        </p:nvCxnSpPr>
        <p:spPr>
          <a:xfrm>
            <a:off x="336550"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847254" y="-1587"/>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167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2" y="-4465621"/>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478446"/>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2112524"/>
            <a:ext cx="5365506"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Salesforce Sans"/>
                <a:cs typeface="Salesforce Sans"/>
              </a:rPr>
              <a:t>Realigning Guides</a:t>
            </a:r>
            <a:endParaRPr lang="en-US" sz="1600" b="0" dirty="0" smtClean="0">
              <a:solidFill>
                <a:srgbClr val="00A1E0"/>
              </a:solidFill>
              <a:latin typeface="Salesforce Sans"/>
              <a:cs typeface="Salesforce Sans"/>
            </a:endParaRPr>
          </a:p>
          <a:p>
            <a:pPr lvl="0">
              <a:spcBef>
                <a:spcPts val="800"/>
              </a:spcBef>
            </a:pPr>
            <a:r>
              <a:rPr lang="en-US" sz="1200" b="0" dirty="0" smtClean="0">
                <a:solidFill>
                  <a:schemeClr val="accent2"/>
                </a:solidFill>
                <a:latin typeface="Salesforce Sans"/>
                <a:cs typeface="Salesforce Sans"/>
              </a:rPr>
              <a:t>Guides can can </a:t>
            </a:r>
            <a:r>
              <a:rPr lang="en-US" sz="1200" b="0" dirty="0">
                <a:solidFill>
                  <a:schemeClr val="accent2"/>
                </a:solidFill>
                <a:latin typeface="Salesforce Sans"/>
                <a:cs typeface="Salesforce Sans"/>
              </a:rPr>
              <a:t>easily be bumped and moved </a:t>
            </a:r>
            <a:r>
              <a:rPr lang="en-US" sz="1200" b="0" dirty="0" smtClean="0">
                <a:solidFill>
                  <a:schemeClr val="accent2"/>
                </a:solidFill>
                <a:latin typeface="Salesforce Sans"/>
                <a:cs typeface="Salesforce Sans"/>
              </a:rPr>
              <a:t>accidentally.  </a:t>
            </a:r>
          </a:p>
          <a:p>
            <a:pPr lvl="0" defTabSz="1218936">
              <a:spcBef>
                <a:spcPts val="800"/>
              </a:spcBef>
              <a:defRPr/>
            </a:pPr>
            <a:r>
              <a:rPr lang="en-US" sz="1200" dirty="0" smtClean="0">
                <a:solidFill>
                  <a:schemeClr val="accent2"/>
                </a:solidFill>
                <a:latin typeface="Salesforce Sans"/>
                <a:cs typeface="Salesforce Sans"/>
              </a:rPr>
              <a:t>This slide layout show you how to reset your guides. </a:t>
            </a:r>
            <a:endParaRPr lang="en-US" sz="1200" dirty="0">
              <a:solidFill>
                <a:schemeClr val="accent2"/>
              </a:solidFill>
              <a:latin typeface="Salesforce Sans"/>
              <a:cs typeface="Salesforce Sans"/>
            </a:endParaRPr>
          </a:p>
          <a:p>
            <a:pPr lvl="0" defTabSz="1218936">
              <a:spcBef>
                <a:spcPts val="800"/>
              </a:spcBef>
              <a:defRPr/>
            </a:pPr>
            <a:r>
              <a:rPr lang="en-US" sz="1200" b="1" dirty="0" smtClean="0">
                <a:solidFill>
                  <a:schemeClr val="accent2"/>
                </a:solidFill>
                <a:latin typeface="Salesforce Sans"/>
                <a:cs typeface="Salesforce Sans"/>
              </a:rPr>
              <a:t>NOTE: </a:t>
            </a:r>
            <a:r>
              <a:rPr lang="en-US" sz="1200" dirty="0" smtClean="0">
                <a:solidFill>
                  <a:schemeClr val="accent2"/>
                </a:solidFill>
                <a:latin typeface="Salesforce Sans"/>
                <a:cs typeface="Salesforce Sans"/>
              </a:rPr>
              <a:t>When </a:t>
            </a:r>
            <a:r>
              <a:rPr lang="en-US" sz="1200" dirty="0">
                <a:solidFill>
                  <a:schemeClr val="accent2"/>
                </a:solidFill>
                <a:latin typeface="Salesforce Sans"/>
                <a:cs typeface="Salesforce Sans"/>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Salesforce Sans"/>
                <a:cs typeface="Salesforce Sans"/>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Salesforce Sans"/>
                <a:cs typeface="Salesforce Sans"/>
              </a:rPr>
              <a:t>Insert </a:t>
            </a:r>
            <a:r>
              <a:rPr lang="en-US" sz="1200" b="1" dirty="0" smtClean="0">
                <a:solidFill>
                  <a:schemeClr val="accent2"/>
                </a:solidFill>
                <a:latin typeface="Salesforce Sans"/>
                <a:cs typeface="Salesforce Sans"/>
              </a:rPr>
              <a:t>a new slide</a:t>
            </a:r>
            <a:r>
              <a:rPr lang="en-US" sz="1200" b="1" baseline="0" dirty="0" smtClean="0">
                <a:solidFill>
                  <a:schemeClr val="accent2"/>
                </a:solidFill>
                <a:latin typeface="Salesforce Sans"/>
                <a:cs typeface="Salesforce Sans"/>
              </a:rPr>
              <a:t> </a:t>
            </a:r>
            <a:r>
              <a:rPr lang="en-US" sz="1200" b="1" dirty="0" smtClean="0">
                <a:solidFill>
                  <a:schemeClr val="accent2"/>
                </a:solidFill>
                <a:latin typeface="Salesforce Sans"/>
                <a:cs typeface="Salesforce Sans"/>
              </a:rPr>
              <a:t>the using the Guide </a:t>
            </a:r>
            <a:r>
              <a:rPr lang="en-US" sz="1200" b="1" dirty="0">
                <a:solidFill>
                  <a:schemeClr val="accent2"/>
                </a:solidFill>
                <a:latin typeface="Salesforce Sans"/>
                <a:cs typeface="Salesforce Sans"/>
              </a:rPr>
              <a:t>Layout </a:t>
            </a:r>
            <a:r>
              <a:rPr lang="en-US" sz="1200" b="1" dirty="0" smtClean="0">
                <a:solidFill>
                  <a:schemeClr val="accent2"/>
                </a:solidFill>
                <a:latin typeface="Salesforce Sans"/>
                <a:cs typeface="Salesforce Sans"/>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Do </a:t>
            </a:r>
            <a:r>
              <a:rPr lang="en-US" sz="1200" b="1" dirty="0">
                <a:solidFill>
                  <a:schemeClr val="accent2"/>
                </a:solidFill>
                <a:latin typeface="Salesforce Sans"/>
                <a:cs typeface="Salesforce Sans"/>
              </a:rPr>
              <a:t>your guides align with the orange lines in the new slide?  </a:t>
            </a:r>
            <a:r>
              <a:rPr lang="en-US" sz="1200" dirty="0">
                <a:solidFill>
                  <a:schemeClr val="accent2"/>
                </a:solidFill>
                <a:latin typeface="Salesforce Sans"/>
                <a:cs typeface="Salesforce Sans"/>
              </a:rPr>
              <a:t>If yes, your guides are set, if not, proceed </a:t>
            </a:r>
            <a:r>
              <a:rPr lang="en-US" sz="1200" dirty="0" smtClean="0">
                <a:solidFill>
                  <a:schemeClr val="accent2"/>
                </a:solidFill>
                <a:latin typeface="Salesforce Sans"/>
                <a:cs typeface="Salesforce Sans"/>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Once guides are reset, delete the Guide Layout Slide</a:t>
            </a:r>
            <a:endParaRPr lang="en-US" sz="1200" b="1" dirty="0">
              <a:solidFill>
                <a:schemeClr val="accent2"/>
              </a:solidFill>
              <a:latin typeface="Salesforce Sans"/>
              <a:cs typeface="Salesforce Sans"/>
            </a:endParaRPr>
          </a:p>
          <a:p>
            <a:pPr lvl="0" defTabSz="1218936">
              <a:spcBef>
                <a:spcPts val="800"/>
              </a:spcBef>
              <a:defRPr/>
            </a:pPr>
            <a:endParaRPr lang="en-US" sz="1300" dirty="0">
              <a:solidFill>
                <a:schemeClr val="accent2"/>
              </a:solidFill>
              <a:latin typeface="Salesforce Sans"/>
              <a:cs typeface="Salesforce Sans"/>
            </a:endParaRPr>
          </a:p>
          <a:p>
            <a:pPr lvl="0">
              <a:spcBef>
                <a:spcPts val="800"/>
              </a:spcBef>
            </a:pPr>
            <a:endParaRPr lang="en-US" sz="1300" dirty="0">
              <a:solidFill>
                <a:schemeClr val="accent2"/>
              </a:solidFill>
              <a:latin typeface="Salesforce Sans"/>
              <a:cs typeface="Salesforce Sans"/>
            </a:endParaRPr>
          </a:p>
        </p:txBody>
      </p:sp>
      <p:sp>
        <p:nvSpPr>
          <p:cNvPr id="12" name="Right Arrow 11"/>
          <p:cNvSpPr/>
          <p:nvPr userDrawn="1"/>
        </p:nvSpPr>
        <p:spPr>
          <a:xfrm rot="8100000" flipH="1">
            <a:off x="11395761"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4" name="Right Arrow 13"/>
          <p:cNvSpPr/>
          <p:nvPr userDrawn="1"/>
        </p:nvSpPr>
        <p:spPr>
          <a:xfrm rot="13500000">
            <a:off x="486977"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5" name="Right Arrow 14"/>
          <p:cNvSpPr/>
          <p:nvPr userDrawn="1"/>
        </p:nvSpPr>
        <p:spPr>
          <a:xfrm rot="13500000" flipH="1" flipV="1">
            <a:off x="11395760" y="5694252"/>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6" name="Right Arrow 15"/>
          <p:cNvSpPr/>
          <p:nvPr userDrawn="1"/>
        </p:nvSpPr>
        <p:spPr>
          <a:xfrm rot="8100000" flipV="1">
            <a:off x="486976" y="56071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22" name="Content Placeholder 16"/>
          <p:cNvSpPr txBox="1">
            <a:spLocks/>
          </p:cNvSpPr>
          <p:nvPr userDrawn="1"/>
        </p:nvSpPr>
        <p:spPr>
          <a:xfrm>
            <a:off x="506414" y="2112524"/>
            <a:ext cx="5716586"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latin typeface="Salesforce Sans"/>
                <a:cs typeface="Salesforce Sans"/>
              </a:rPr>
              <a:t>What are Drawing Guides?  </a:t>
            </a:r>
          </a:p>
          <a:p>
            <a:pPr>
              <a:spcBef>
                <a:spcPts val="800"/>
              </a:spcBef>
            </a:pPr>
            <a:r>
              <a:rPr lang="en-US" sz="1200" dirty="0" smtClean="0">
                <a:solidFill>
                  <a:schemeClr val="accent2"/>
                </a:solidFill>
                <a:latin typeface="Salesforce Sans"/>
                <a:cs typeface="Salesforce Sans"/>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latin typeface="Salesforce Sans"/>
                <a:cs typeface="Salesforce Sans"/>
              </a:rPr>
              <a:t>This template has pre-made guides that delineate where your workspace is.  </a:t>
            </a:r>
            <a:r>
              <a:rPr lang="en-US" sz="1200" b="1" dirty="0">
                <a:solidFill>
                  <a:schemeClr val="accent2"/>
                </a:solidFill>
                <a:latin typeface="Salesforce Sans"/>
                <a:cs typeface="Salesforce Sans"/>
              </a:rPr>
              <a:t/>
            </a:r>
            <a:br>
              <a:rPr lang="en-US" sz="1200" b="1" dirty="0">
                <a:solidFill>
                  <a:schemeClr val="accent2"/>
                </a:solidFill>
                <a:latin typeface="Salesforce Sans"/>
                <a:cs typeface="Salesforce Sans"/>
              </a:rPr>
            </a:br>
            <a:r>
              <a:rPr lang="en-US" sz="1200" b="1" dirty="0" smtClean="0">
                <a:solidFill>
                  <a:schemeClr val="accent1"/>
                </a:solidFill>
                <a:latin typeface="Salesforce Sans"/>
                <a:cs typeface="Salesforce Sans"/>
              </a:rPr>
              <a:t/>
            </a:r>
            <a:br>
              <a:rPr lang="en-US" sz="1200" b="1" dirty="0" smtClean="0">
                <a:solidFill>
                  <a:schemeClr val="accent1"/>
                </a:solidFill>
                <a:latin typeface="Salesforce Sans"/>
                <a:cs typeface="Salesforce Sans"/>
              </a:rPr>
            </a:br>
            <a:r>
              <a:rPr lang="en-US" sz="1600" b="1" dirty="0" smtClean="0">
                <a:solidFill>
                  <a:schemeClr val="accent1"/>
                </a:solidFill>
                <a:latin typeface="Salesforce Sans"/>
                <a:cs typeface="Salesforce Sans"/>
              </a:rPr>
              <a:t>How </a:t>
            </a:r>
            <a:r>
              <a:rPr lang="en-US" sz="1600" b="1" dirty="0">
                <a:solidFill>
                  <a:schemeClr val="accent1"/>
                </a:solidFill>
                <a:latin typeface="Salesforce Sans"/>
                <a:cs typeface="Salesforce Sans"/>
              </a:rPr>
              <a:t>to Turn Guides On and </a:t>
            </a:r>
            <a:r>
              <a:rPr lang="en-US" sz="1600" b="1" dirty="0" smtClean="0">
                <a:solidFill>
                  <a:schemeClr val="accent1"/>
                </a:solidFill>
                <a:latin typeface="Salesforce Sans"/>
                <a:cs typeface="Salesforce Sans"/>
              </a:rPr>
              <a:t>Off</a:t>
            </a:r>
          </a:p>
          <a:p>
            <a:pPr>
              <a:spcBef>
                <a:spcPts val="800"/>
              </a:spcBef>
              <a:buClr>
                <a:schemeClr val="accent3"/>
              </a:buClr>
            </a:pPr>
            <a:r>
              <a:rPr lang="en-US" sz="1200" b="1" dirty="0" smtClean="0">
                <a:solidFill>
                  <a:schemeClr val="accent2"/>
                </a:solidFill>
                <a:latin typeface="Salesforce Sans"/>
                <a:cs typeface="Salesforce Sans"/>
              </a:rPr>
              <a:t>Windows: </a:t>
            </a:r>
            <a:r>
              <a:rPr lang="en-US" sz="1200" dirty="0" smtClean="0">
                <a:solidFill>
                  <a:schemeClr val="accent2"/>
                </a:solidFill>
                <a:latin typeface="Salesforce Sans"/>
                <a:cs typeface="Salesforce Sans"/>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latin typeface="Salesforce Sans"/>
                <a:cs typeface="Salesforce Sans"/>
              </a:rPr>
              <a:t>Mac 2011: </a:t>
            </a:r>
            <a:r>
              <a:rPr lang="en-US" sz="1200" dirty="0" smtClean="0">
                <a:solidFill>
                  <a:schemeClr val="accent2"/>
                </a:solidFill>
                <a:latin typeface="Salesforce Sans"/>
                <a:cs typeface="Salesforce Sans"/>
              </a:rPr>
              <a:t>Control + Option + Command + G or </a:t>
            </a:r>
            <a:br>
              <a:rPr lang="en-US" sz="1200" dirty="0" smtClean="0">
                <a:solidFill>
                  <a:schemeClr val="accent2"/>
                </a:solidFill>
                <a:latin typeface="Salesforce Sans"/>
                <a:cs typeface="Salesforce Sans"/>
              </a:rPr>
            </a:br>
            <a:r>
              <a:rPr lang="en-US" sz="1200" dirty="0" smtClean="0">
                <a:solidFill>
                  <a:schemeClr val="accent2"/>
                </a:solidFill>
                <a:latin typeface="Salesforce Sans"/>
                <a:cs typeface="Salesforce Sans"/>
              </a:rPr>
              <a:t>View&gt;Guides&gt;Static Guides</a:t>
            </a:r>
          </a:p>
          <a:p>
            <a:pPr>
              <a:spcBef>
                <a:spcPts val="800"/>
              </a:spcBef>
              <a:buClr>
                <a:schemeClr val="accent3"/>
              </a:buClr>
              <a:defRPr/>
            </a:pPr>
            <a:r>
              <a:rPr lang="en-US" sz="1200" b="1" dirty="0" smtClean="0">
                <a:solidFill>
                  <a:schemeClr val="accent2"/>
                </a:solidFill>
                <a:latin typeface="Salesforce Sans"/>
                <a:cs typeface="Salesforce Sans"/>
              </a:rPr>
              <a:t>MAC 2008:   </a:t>
            </a:r>
            <a:r>
              <a:rPr lang="en-US" sz="1200" dirty="0" smtClean="0">
                <a:solidFill>
                  <a:schemeClr val="accent2"/>
                </a:solidFill>
                <a:latin typeface="Salesforce Sans"/>
                <a:cs typeface="Salesforce Sans"/>
              </a:rPr>
              <a:t>Command + G or View&gt;Guides&gt;Static Guides</a:t>
            </a:r>
          </a:p>
        </p:txBody>
      </p:sp>
      <p:sp>
        <p:nvSpPr>
          <p:cNvPr id="23" name="TextBox 22"/>
          <p:cNvSpPr txBox="1"/>
          <p:nvPr userDrawn="1"/>
        </p:nvSpPr>
        <p:spPr>
          <a:xfrm>
            <a:off x="72009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latin typeface="Salesforce Sans"/>
              </a:rPr>
              <a:t>The left and right top and bottom corners only area you should work</a:t>
            </a:r>
            <a:r>
              <a:rPr lang="en-US" sz="1400" baseline="0" dirty="0" smtClean="0">
                <a:solidFill>
                  <a:schemeClr val="accent1">
                    <a:lumMod val="75000"/>
                  </a:schemeClr>
                </a:solidFill>
                <a:latin typeface="Salesforce Sans"/>
              </a:rPr>
              <a:t> within on each slide. </a:t>
            </a:r>
            <a:endParaRPr lang="en-US" sz="1400" dirty="0" smtClean="0">
              <a:solidFill>
                <a:schemeClr val="accent1">
                  <a:lumMod val="75000"/>
                </a:schemeClr>
              </a:solidFill>
              <a:latin typeface="Salesforce Sans"/>
            </a:endParaRPr>
          </a:p>
        </p:txBody>
      </p:sp>
    </p:spTree>
    <p:extLst>
      <p:ext uri="{BB962C8B-B14F-4D97-AF65-F5344CB8AC3E}">
        <p14:creationId xmlns:p14="http://schemas.microsoft.com/office/powerpoint/2010/main" val="76796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 tIns="0" rIns="0" bIns="0" rtlCol="0">
            <a:noAutofit/>
          </a:bodyPr>
          <a:lstStyle>
            <a:lvl1pPr>
              <a:defRPr lang="en-US" spc="0" dirty="0" smtClean="0"/>
            </a:lvl1pPr>
            <a:lvl2pPr>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accent2"/>
                </a:solidFill>
              </a:defRPr>
            </a:lvl1pPr>
          </a:lstStyle>
          <a:p>
            <a:pPr lvl="0"/>
            <a:r>
              <a:rPr lang="en-US" dirty="0" smtClean="0"/>
              <a:t>Click to edit Master text styles</a:t>
            </a:r>
          </a:p>
        </p:txBody>
      </p:sp>
      <p:sp>
        <p:nvSpPr>
          <p:cNvPr id="4" name="Title 3"/>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19"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19984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21" name="Text Placeholder 3"/>
          <p:cNvSpPr>
            <a:spLocks noGrp="1"/>
          </p:cNvSpPr>
          <p:nvPr>
            <p:ph type="body" sz="quarter" idx="16"/>
          </p:nvPr>
        </p:nvSpPr>
        <p:spPr>
          <a:xfrm>
            <a:off x="338328" y="1021080"/>
            <a:ext cx="11484864" cy="369332"/>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2"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343296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9" y="1599480"/>
            <a:ext cx="5564156"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53636" y="1599480"/>
            <a:ext cx="5576268"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Tree>
    <p:extLst>
      <p:ext uri="{BB962C8B-B14F-4D97-AF65-F5344CB8AC3E}">
        <p14:creationId xmlns:p14="http://schemas.microsoft.com/office/powerpoint/2010/main" val="37981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1599480"/>
            <a:ext cx="3749040" cy="4622865"/>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35127" y="1599480"/>
            <a:ext cx="3728166"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90178" y="1599480"/>
            <a:ext cx="3749040"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6" name="Footer Placeholder 5"/>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67617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6" name="Content Placeholder 5"/>
          <p:cNvSpPr>
            <a:spLocks noGrp="1"/>
          </p:cNvSpPr>
          <p:nvPr>
            <p:ph sz="quarter" idx="10"/>
          </p:nvPr>
        </p:nvSpPr>
        <p:spPr>
          <a:xfrm>
            <a:off x="338328"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3272035"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2"/>
          </p:nvPr>
        </p:nvSpPr>
        <p:spPr>
          <a:xfrm>
            <a:off x="6205742"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3"/>
          </p:nvPr>
        </p:nvSpPr>
        <p:spPr>
          <a:xfrm>
            <a:off x="9139449"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88863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7990" y="1599480"/>
            <a:ext cx="5705025"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540" y="1599480"/>
            <a:ext cx="5651946"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Footer Placeholder 4"/>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8618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0" name="Group 39"/>
          <p:cNvGrpSpPr/>
          <p:nvPr userDrawn="1"/>
        </p:nvGrpSpPr>
        <p:grpSpPr>
          <a:xfrm>
            <a:off x="0" y="1151067"/>
            <a:ext cx="12204188" cy="5706933"/>
            <a:chOff x="-7681" y="1151067"/>
            <a:chExt cx="12204188" cy="5706933"/>
          </a:xfrm>
        </p:grpSpPr>
        <p:sp>
          <p:nvSpPr>
            <p:cNvPr id="41" name="Rectangle 40"/>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42" name="Picture 4" descr="C:\Users\andrew\Desktop\dryfgudf.png"/>
            <p:cNvPicPr>
              <a:picLocks noChangeAspect="1" noChangeArrowheads="1"/>
            </p:cNvPicPr>
            <p:nvPr userDrawn="1"/>
          </p:nvPicPr>
          <p:blipFill rotWithShape="1">
            <a:blip r:embed="rId34" cstate="print">
              <a:extLst>
                <a:ext uri="{28A0092B-C50C-407E-A947-70E740481C1C}">
                  <a14:useLocalDpi xmlns:a14="http://schemas.microsoft.com/office/drawing/2010/main"/>
                </a:ext>
              </a:extLst>
            </a:blip>
            <a:srcRect l="10980" t="5554" r="16207" b="9539"/>
            <a:stretch/>
          </p:blipFill>
          <p:spPr bwMode="auto">
            <a:xfrm>
              <a:off x="0" y="1151067"/>
              <a:ext cx="12196507" cy="57069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id" hidden="1"/>
          <p:cNvGrpSpPr/>
          <p:nvPr userDrawn="1"/>
        </p:nvGrpSpPr>
        <p:grpSpPr>
          <a:xfrm>
            <a:off x="-273050" y="-498396"/>
            <a:ext cx="12680953" cy="8013621"/>
            <a:chOff x="-273050" y="-498396"/>
            <a:chExt cx="12680953" cy="8013621"/>
          </a:xfrm>
        </p:grpSpPr>
        <p:cxnSp>
          <p:nvCxnSpPr>
            <p:cNvPr id="60" name="Straight Connector 59"/>
            <p:cNvCxnSpPr/>
            <p:nvPr userDrawn="1"/>
          </p:nvCxnSpPr>
          <p:spPr>
            <a:xfrm>
              <a:off x="367459"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0"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2188825"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16200000">
              <a:off x="6094416" y="-5806340"/>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16200000">
              <a:off x="6094416" y="-6307141"/>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16200000">
              <a:off x="6094416" y="-5475208"/>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273050" y="1027749"/>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16200000">
              <a:off x="6094416" y="-4534474"/>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273050" y="1592101"/>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1821366"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09444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23092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5790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438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889635"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02611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02617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265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6271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99190"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338327" y="90720"/>
            <a:ext cx="11515535" cy="908043"/>
          </a:xfrm>
          <a:prstGeom prst="rect">
            <a:avLst/>
          </a:prstGeom>
          <a:effectLst/>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8327" y="1599480"/>
            <a:ext cx="11515535" cy="4622864"/>
          </a:xfrm>
          <a:prstGeom prst="rect">
            <a:avLst/>
          </a:prstGeom>
        </p:spPr>
        <p:txBody>
          <a:bodyPr vert="horz" lIns="9144"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Source level</a:t>
            </a:r>
            <a:endParaRPr lang="en-US" dirty="0"/>
          </a:p>
        </p:txBody>
      </p:sp>
      <p:sp>
        <p:nvSpPr>
          <p:cNvPr id="25" name="Rectangle 24"/>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latin typeface="Salesforce Sans"/>
              </a:defRPr>
            </a:lvl1pPr>
          </a:lstStyle>
          <a:p>
            <a:endParaRPr lang="en-US" dirty="0"/>
          </a:p>
        </p:txBody>
      </p:sp>
      <p:pic>
        <p:nvPicPr>
          <p:cNvPr id="44" name="Picture 43" descr="Salesforce Logo.png"/>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796289101"/>
      </p:ext>
    </p:extLst>
  </p:cSld>
  <p:clrMap bg1="lt1" tx1="dk1" bg2="lt2" tx2="dk2" accent1="accent1" accent2="accent2" accent3="accent3" accent4="accent4" accent5="accent5" accent6="accent6" hlink="hlink" folHlink="folHlink"/>
  <p:sldLayoutIdLst>
    <p:sldLayoutId id="2147483839" r:id="rId1"/>
    <p:sldLayoutId id="2147483818" r:id="rId2"/>
    <p:sldLayoutId id="2147483842" r:id="rId3"/>
    <p:sldLayoutId id="2147483791" r:id="rId4"/>
    <p:sldLayoutId id="2147483810" r:id="rId5"/>
    <p:sldLayoutId id="2147483792" r:id="rId6"/>
    <p:sldLayoutId id="2147483823" r:id="rId7"/>
    <p:sldLayoutId id="2147483820" r:id="rId8"/>
    <p:sldLayoutId id="2147483807" r:id="rId9"/>
    <p:sldLayoutId id="2147483806" r:id="rId10"/>
    <p:sldLayoutId id="2147483794" r:id="rId11"/>
    <p:sldLayoutId id="2147483793" r:id="rId12"/>
    <p:sldLayoutId id="2147483822" r:id="rId13"/>
    <p:sldLayoutId id="2147483821" r:id="rId14"/>
    <p:sldLayoutId id="2147483767" r:id="rId15"/>
    <p:sldLayoutId id="2147483769" r:id="rId16"/>
    <p:sldLayoutId id="2147483815" r:id="rId17"/>
    <p:sldLayoutId id="2147483816" r:id="rId18"/>
    <p:sldLayoutId id="2147483805" r:id="rId19"/>
    <p:sldLayoutId id="2147483843" r:id="rId20"/>
    <p:sldLayoutId id="2147483802" r:id="rId21"/>
    <p:sldLayoutId id="2147483803" r:id="rId22"/>
    <p:sldLayoutId id="2147483804" r:id="rId23"/>
    <p:sldLayoutId id="2147483800" r:id="rId24"/>
    <p:sldLayoutId id="2147483827" r:id="rId25"/>
    <p:sldLayoutId id="2147483826" r:id="rId26"/>
    <p:sldLayoutId id="2147483828" r:id="rId27"/>
    <p:sldLayoutId id="2147483831" r:id="rId28"/>
    <p:sldLayoutId id="2147483830" r:id="rId29"/>
    <p:sldLayoutId id="2147483829" r:id="rId30"/>
    <p:sldLayoutId id="2147483778" r:id="rId31"/>
    <p:sldLayoutId id="2147483832"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marL="0" algn="l" defTabSz="914400" rtl="0" eaLnBrk="1" latinLnBrk="0" hangingPunct="1">
        <a:lnSpc>
          <a:spcPct val="100000"/>
        </a:lnSpc>
        <a:spcBef>
          <a:spcPct val="0"/>
        </a:spcBef>
        <a:buNone/>
        <a:defRPr lang="en-US" sz="3200" b="0" kern="1200" spc="0" baseline="0" dirty="0">
          <a:solidFill>
            <a:schemeClr val="accent1"/>
          </a:solidFill>
          <a:latin typeface="Salesforce Sans"/>
          <a:ea typeface="+mj-ea"/>
          <a:cs typeface="+mj-cs"/>
        </a:defRPr>
      </a:lvl1pPr>
    </p:titleStyle>
    <p:body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community.skuidify.com/skuid" TargetMode="External"/><Relationship Id="rId4" Type="http://schemas.openxmlformats.org/officeDocument/2006/relationships/hyperlink" Target="https://developer.salesforce.com/docs/atlas.en-us.ajax.meta/ajax/sforce_api_ajax_proxy.htm" TargetMode="External"/><Relationship Id="rId5" Type="http://schemas.openxmlformats.org/officeDocument/2006/relationships/hyperlink" Target="https://theforcetimes.wordpress.com/2013/03/08/run-your-soap-web-services-asynchronously/" TargetMode="Externa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KUIDIFY.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18.jp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800" dirty="0" smtClean="0"/>
              <a:t>Turbo-charge Your Skuid Page </a:t>
            </a:r>
            <a:br>
              <a:rPr lang="en-US" sz="4800" dirty="0" smtClean="0"/>
            </a:br>
            <a:r>
              <a:rPr lang="en-US" sz="4800" dirty="0" smtClean="0"/>
              <a:t>With Apex</a:t>
            </a:r>
            <a:endParaRPr lang="en-US" sz="4800" dirty="0"/>
          </a:p>
        </p:txBody>
      </p:sp>
      <p:sp>
        <p:nvSpPr>
          <p:cNvPr id="2" name="Subtitle 1"/>
          <p:cNvSpPr>
            <a:spLocks noGrp="1"/>
          </p:cNvSpPr>
          <p:nvPr>
            <p:ph type="subTitle" idx="1"/>
          </p:nvPr>
        </p:nvSpPr>
        <p:spPr/>
        <p:txBody>
          <a:bodyPr/>
          <a:lstStyle/>
          <a:p>
            <a:endParaRPr lang="en-US" dirty="0"/>
          </a:p>
        </p:txBody>
      </p:sp>
      <p:sp>
        <p:nvSpPr>
          <p:cNvPr id="8" name="Content Placeholder 7"/>
          <p:cNvSpPr>
            <a:spLocks noGrp="1"/>
          </p:cNvSpPr>
          <p:nvPr>
            <p:ph sz="quarter" idx="10"/>
          </p:nvPr>
        </p:nvSpPr>
        <p:spPr>
          <a:xfrm>
            <a:off x="373731" y="5551178"/>
            <a:ext cx="3770537" cy="985979"/>
          </a:xfrm>
        </p:spPr>
        <p:txBody>
          <a:bodyPr/>
          <a:lstStyle/>
          <a:p>
            <a:r>
              <a:rPr lang="en-US" dirty="0" smtClean="0">
                <a:solidFill>
                  <a:srgbClr val="FFFFFF"/>
                </a:solidFill>
                <a:latin typeface="+mn-lt"/>
              </a:rPr>
              <a:t>Ralph Callaway SR</a:t>
            </a:r>
            <a:endParaRPr lang="en-US" dirty="0">
              <a:solidFill>
                <a:srgbClr val="FFFFFF"/>
              </a:solidFill>
              <a:latin typeface="+mn-lt"/>
            </a:endParaRPr>
          </a:p>
          <a:p>
            <a:r>
              <a:rPr lang="en-US" dirty="0" err="1" smtClean="0">
                <a:solidFill>
                  <a:srgbClr val="FFFFFF"/>
                </a:solidFill>
                <a:latin typeface="+mn-lt"/>
              </a:rPr>
              <a:t>rwc@callawaycloudconsulting.com</a:t>
            </a:r>
            <a:endParaRPr lang="en-US" dirty="0">
              <a:solidFill>
                <a:srgbClr val="FFFFFF"/>
              </a:solidFill>
              <a:latin typeface="+mn-lt"/>
            </a:endParaRPr>
          </a:p>
          <a:p>
            <a:r>
              <a:rPr lang="en-US" dirty="0">
                <a:solidFill>
                  <a:srgbClr val="FFFFFF"/>
                </a:solidFill>
              </a:rPr>
              <a:t>	</a:t>
            </a:r>
          </a:p>
        </p:txBody>
      </p:sp>
      <p:sp>
        <p:nvSpPr>
          <p:cNvPr id="5" name="Rectangle 4"/>
          <p:cNvSpPr/>
          <p:nvPr/>
        </p:nvSpPr>
        <p:spPr>
          <a:xfrm>
            <a:off x="5320663" y="5489152"/>
            <a:ext cx="6092825" cy="861774"/>
          </a:xfrm>
          <a:prstGeom prst="rect">
            <a:avLst/>
          </a:prstGeom>
        </p:spPr>
        <p:txBody>
          <a:bodyPr>
            <a:spAutoFit/>
          </a:bodyPr>
          <a:lstStyle/>
          <a:p>
            <a:r>
              <a:rPr lang="en-US" sz="1600" dirty="0" smtClean="0">
                <a:solidFill>
                  <a:schemeClr val="bg1"/>
                </a:solidFill>
              </a:rPr>
              <a:t>Charlie Jonas</a:t>
            </a:r>
            <a:endParaRPr lang="en-US" sz="1600" dirty="0">
              <a:solidFill>
                <a:schemeClr val="bg1"/>
              </a:solidFill>
            </a:endParaRPr>
          </a:p>
          <a:p>
            <a:r>
              <a:rPr lang="en-US" sz="1600" dirty="0" err="1" smtClean="0">
                <a:solidFill>
                  <a:schemeClr val="bg1"/>
                </a:solidFill>
              </a:rPr>
              <a:t>charlie@callawaycloudconsulting.com</a:t>
            </a:r>
            <a:endParaRPr lang="en-US" sz="1600" dirty="0">
              <a:solidFill>
                <a:schemeClr val="bg1"/>
              </a:solidFill>
            </a:endParaRPr>
          </a:p>
          <a:p>
            <a:r>
              <a:rPr lang="en-US" dirty="0">
                <a:solidFill>
                  <a:schemeClr val="bg1"/>
                </a:solidFill>
              </a:rPr>
              <a:t>	</a:t>
            </a:r>
          </a:p>
        </p:txBody>
      </p:sp>
      <p:sp>
        <p:nvSpPr>
          <p:cNvPr id="7" name="TextBox 6"/>
          <p:cNvSpPr txBox="1"/>
          <p:nvPr/>
        </p:nvSpPr>
        <p:spPr>
          <a:xfrm>
            <a:off x="2379611" y="4678947"/>
            <a:ext cx="184666" cy="400110"/>
          </a:xfrm>
          <a:prstGeom prst="rect">
            <a:avLst/>
          </a:prstGeom>
          <a:noFill/>
        </p:spPr>
        <p:txBody>
          <a:bodyPr wrap="none" rtlCol="0">
            <a:spAutoFit/>
          </a:bodyPr>
          <a:lstStyle/>
          <a:p>
            <a:pPr>
              <a:spcBef>
                <a:spcPts val="300"/>
              </a:spcBef>
              <a:spcAft>
                <a:spcPts val="600"/>
              </a:spcAft>
            </a:pPr>
            <a:endParaRPr lang="en-US" sz="2000" dirty="0" smtClean="0">
              <a:solidFill>
                <a:schemeClr val="accent2"/>
              </a:solidFill>
              <a:latin typeface="Salesforce Sans"/>
              <a:cs typeface="Salesforce Sans"/>
            </a:endParaRPr>
          </a:p>
        </p:txBody>
      </p:sp>
    </p:spTree>
    <p:extLst>
      <p:ext uri="{BB962C8B-B14F-4D97-AF65-F5344CB8AC3E}">
        <p14:creationId xmlns:p14="http://schemas.microsoft.com/office/powerpoint/2010/main" val="6393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Ways to call Apex</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30407883"/>
              </p:ext>
            </p:extLst>
          </p:nvPr>
        </p:nvGraphicFramePr>
        <p:xfrm>
          <a:off x="347663" y="1600197"/>
          <a:ext cx="11523656" cy="4047161"/>
        </p:xfrm>
        <a:graphic>
          <a:graphicData uri="http://schemas.openxmlformats.org/drawingml/2006/table">
            <a:tbl>
              <a:tblPr firstRow="1" bandRow="1">
                <a:tableStyleId>{5C22544A-7EE6-4342-B048-85BDC9FD1C3A}</a:tableStyleId>
              </a:tblPr>
              <a:tblGrid>
                <a:gridCol w="2880914"/>
                <a:gridCol w="2145602"/>
                <a:gridCol w="2165714"/>
                <a:gridCol w="4331426"/>
              </a:tblGrid>
              <a:tr h="739277">
                <a:tc>
                  <a:txBody>
                    <a:bodyPr/>
                    <a:lstStyle/>
                    <a:p>
                      <a:r>
                        <a:rPr lang="en-US" dirty="0" smtClean="0"/>
                        <a:t>Method</a:t>
                      </a:r>
                      <a:endParaRPr lang="en-US" dirty="0"/>
                    </a:p>
                  </a:txBody>
                  <a:tcPr/>
                </a:tc>
                <a:tc>
                  <a:txBody>
                    <a:bodyPr/>
                    <a:lstStyle/>
                    <a:p>
                      <a:r>
                        <a:rPr lang="en-US" dirty="0" smtClean="0"/>
                        <a:t>Requires</a:t>
                      </a:r>
                      <a:r>
                        <a:rPr lang="en-US" baseline="0" dirty="0" smtClean="0"/>
                        <a:t> Ajax Toolkit</a:t>
                      </a:r>
                      <a:endParaRPr lang="en-US" dirty="0"/>
                    </a:p>
                  </a:txBody>
                  <a:tcPr/>
                </a:tc>
                <a:tc>
                  <a:txBody>
                    <a:bodyPr/>
                    <a:lstStyle/>
                    <a:p>
                      <a:r>
                        <a:rPr lang="en-US" dirty="0" smtClean="0"/>
                        <a:t>Requires</a:t>
                      </a:r>
                      <a:r>
                        <a:rPr lang="en-US" baseline="0" dirty="0" smtClean="0"/>
                        <a:t> VF Page</a:t>
                      </a:r>
                      <a:endParaRPr lang="en-US" dirty="0"/>
                    </a:p>
                  </a:txBody>
                  <a:tcPr/>
                </a:tc>
                <a:tc>
                  <a:txBody>
                    <a:bodyPr/>
                    <a:lstStyle/>
                    <a:p>
                      <a:r>
                        <a:rPr lang="en-US" dirty="0" smtClean="0"/>
                        <a:t>Other</a:t>
                      </a:r>
                      <a:r>
                        <a:rPr lang="en-US" baseline="0" dirty="0" smtClean="0"/>
                        <a:t> Considerations</a:t>
                      </a:r>
                      <a:endParaRPr lang="en-US" dirty="0"/>
                    </a:p>
                  </a:txBody>
                  <a:tcPr/>
                </a:tc>
              </a:tr>
              <a:tr h="826971">
                <a:tc>
                  <a:txBody>
                    <a:bodyPr/>
                    <a:lstStyle/>
                    <a:p>
                      <a:r>
                        <a:rPr lang="en-US" dirty="0" err="1" smtClean="0"/>
                        <a:t>WebService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r>
                        <a:rPr lang="en-US" dirty="0" smtClean="0"/>
                        <a:t>Synchronous*</a:t>
                      </a:r>
                      <a:endParaRPr lang="en-US" dirty="0"/>
                    </a:p>
                  </a:txBody>
                  <a:tcPr/>
                </a:tc>
              </a:tr>
              <a:tr h="826971">
                <a:tc>
                  <a:txBody>
                    <a:bodyPr/>
                    <a:lstStyle/>
                    <a:p>
                      <a:r>
                        <a:rPr lang="en-US" dirty="0" smtClean="0"/>
                        <a:t>@</a:t>
                      </a:r>
                      <a:r>
                        <a:rPr lang="en-US" dirty="0" err="1" smtClean="0"/>
                        <a:t>Rest</a:t>
                      </a:r>
                      <a:r>
                        <a:rPr lang="en-US" baseline="0" dirty="0" err="1" smtClean="0"/>
                        <a:t>Resource</a:t>
                      </a:r>
                      <a:endParaRPr lang="en-US" dirty="0"/>
                    </a:p>
                  </a:txBody>
                  <a:tcPr/>
                </a:tc>
                <a:tc>
                  <a:txBody>
                    <a:bodyPr/>
                    <a:lstStyle/>
                    <a:p>
                      <a:r>
                        <a:rPr lang="en-US" dirty="0" smtClean="0"/>
                        <a:t>X</a:t>
                      </a:r>
                      <a:endParaRPr lang="en-US" dirty="0"/>
                    </a:p>
                  </a:txBody>
                  <a:tcPr/>
                </a:tc>
                <a:tc>
                  <a:txBody>
                    <a:bodyPr/>
                    <a:lstStyle/>
                    <a:p>
                      <a:endParaRPr lang="en-US" dirty="0"/>
                    </a:p>
                  </a:txBody>
                  <a:tcPr/>
                </a:tc>
                <a:tc>
                  <a:txBody>
                    <a:bodyPr/>
                    <a:lstStyle/>
                    <a:p>
                      <a:r>
                        <a:rPr lang="en-US" dirty="0" smtClean="0"/>
                        <a:t>Must call through “Proxy”</a:t>
                      </a:r>
                      <a:endParaRPr lang="en-US" dirty="0"/>
                    </a:p>
                  </a:txBody>
                  <a:tcPr/>
                </a:tc>
              </a:tr>
              <a:tr h="826971">
                <a:tc>
                  <a:txBody>
                    <a:bodyPr/>
                    <a:lstStyle/>
                    <a:p>
                      <a:r>
                        <a:rPr lang="en-US" dirty="0" smtClean="0"/>
                        <a:t>@</a:t>
                      </a:r>
                      <a:r>
                        <a:rPr lang="en-US" dirty="0" err="1" smtClean="0"/>
                        <a:t>Invocable</a:t>
                      </a:r>
                      <a:r>
                        <a:rPr lang="en-US" baseline="0" dirty="0" smtClean="0"/>
                        <a:t> Method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No</a:t>
                      </a:r>
                      <a:r>
                        <a:rPr lang="en-US" baseline="0" dirty="0" smtClean="0"/>
                        <a:t> official Documentation**</a:t>
                      </a:r>
                      <a:endParaRPr lang="en-US" dirty="0"/>
                    </a:p>
                  </a:txBody>
                  <a:tcPr/>
                </a:tc>
              </a:tr>
              <a:tr h="826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Javascript</a:t>
                      </a:r>
                      <a:r>
                        <a:rPr lang="en-US" dirty="0" smtClean="0"/>
                        <a:t> </a:t>
                      </a:r>
                      <a:r>
                        <a:rPr lang="en-US" dirty="0" err="1" smtClean="0"/>
                        <a:t>Remoting</a:t>
                      </a:r>
                      <a:endParaRPr lang="en-US" dirty="0" smtClean="0"/>
                    </a:p>
                    <a:p>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bl>
          </a:graphicData>
        </a:graphic>
      </p:graphicFrame>
      <p:sp>
        <p:nvSpPr>
          <p:cNvPr id="9" name="TextBox 8"/>
          <p:cNvSpPr txBox="1"/>
          <p:nvPr/>
        </p:nvSpPr>
        <p:spPr>
          <a:xfrm>
            <a:off x="1216543" y="5922210"/>
            <a:ext cx="3996995" cy="338554"/>
          </a:xfrm>
          <a:prstGeom prst="rect">
            <a:avLst/>
          </a:prstGeom>
          <a:noFill/>
        </p:spPr>
        <p:txBody>
          <a:bodyPr wrap="none" rtlCol="0">
            <a:spAutoFit/>
          </a:bodyPr>
          <a:lstStyle/>
          <a:p>
            <a:pPr>
              <a:spcBef>
                <a:spcPts val="300"/>
              </a:spcBef>
              <a:spcAft>
                <a:spcPts val="600"/>
              </a:spcAft>
            </a:pPr>
            <a:r>
              <a:rPr lang="en-US" sz="1600" i="1" dirty="0" smtClean="0">
                <a:latin typeface="Salesforce Sans"/>
                <a:cs typeface="Salesforce Sans"/>
              </a:rPr>
              <a:t>*when using </a:t>
            </a:r>
            <a:r>
              <a:rPr lang="en-US" sz="1600" i="1" dirty="0" err="1" smtClean="0">
                <a:latin typeface="Andale Mono"/>
                <a:cs typeface="Andale Mono"/>
              </a:rPr>
              <a:t>sforce.apex.execute</a:t>
            </a:r>
            <a:r>
              <a:rPr lang="en-US" sz="1600" i="1" dirty="0" smtClean="0">
                <a:latin typeface="Andale Mono"/>
                <a:cs typeface="Andale Mono"/>
              </a:rPr>
              <a:t>()</a:t>
            </a:r>
            <a:endParaRPr lang="en-US" sz="1600" i="1" dirty="0" smtClean="0">
              <a:latin typeface="Salesforce Sans"/>
              <a:cs typeface="Salesforce Sans"/>
            </a:endParaRPr>
          </a:p>
        </p:txBody>
      </p:sp>
      <p:sp>
        <p:nvSpPr>
          <p:cNvPr id="10" name="TextBox 9"/>
          <p:cNvSpPr txBox="1"/>
          <p:nvPr/>
        </p:nvSpPr>
        <p:spPr>
          <a:xfrm>
            <a:off x="1248626" y="6235031"/>
            <a:ext cx="5567538" cy="338554"/>
          </a:xfrm>
          <a:prstGeom prst="rect">
            <a:avLst/>
          </a:prstGeom>
          <a:noFill/>
        </p:spPr>
        <p:txBody>
          <a:bodyPr wrap="none" rtlCol="0">
            <a:spAutoFit/>
          </a:bodyPr>
          <a:lstStyle/>
          <a:p>
            <a:pPr>
              <a:spcBef>
                <a:spcPts val="300"/>
              </a:spcBef>
              <a:spcAft>
                <a:spcPts val="600"/>
              </a:spcAft>
            </a:pPr>
            <a:r>
              <a:rPr lang="en-US" sz="1600" i="1" dirty="0" smtClean="0">
                <a:latin typeface="Salesforce Sans"/>
                <a:cs typeface="Salesforce Sans"/>
              </a:rPr>
              <a:t>**</a:t>
            </a:r>
            <a:r>
              <a:rPr lang="en-US" sz="1600" i="1" dirty="0" smtClean="0">
                <a:latin typeface="Andale Mono"/>
                <a:cs typeface="Andale Mono"/>
              </a:rPr>
              <a:t>for calling API from outside of </a:t>
            </a:r>
            <a:r>
              <a:rPr lang="en-US" sz="1600" i="1" dirty="0" err="1">
                <a:latin typeface="Andale Mono"/>
                <a:cs typeface="Andale Mono"/>
              </a:rPr>
              <a:t>S</a:t>
            </a:r>
            <a:r>
              <a:rPr lang="en-US" sz="1600" i="1" dirty="0" err="1" smtClean="0">
                <a:latin typeface="Andale Mono"/>
                <a:cs typeface="Andale Mono"/>
              </a:rPr>
              <a:t>alesforce</a:t>
            </a:r>
            <a:endParaRPr lang="en-US" sz="1600" i="1" dirty="0" smtClean="0">
              <a:latin typeface="Salesforce Sans"/>
              <a:cs typeface="Salesforce Sans"/>
            </a:endParaRPr>
          </a:p>
        </p:txBody>
      </p:sp>
    </p:spTree>
    <p:extLst>
      <p:ext uri="{BB962C8B-B14F-4D97-AF65-F5344CB8AC3E}">
        <p14:creationId xmlns:p14="http://schemas.microsoft.com/office/powerpoint/2010/main" val="412044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SOAP</a:t>
            </a:r>
            <a:endParaRPr lang="en-US" b="1" dirty="0"/>
          </a:p>
        </p:txBody>
      </p:sp>
      <p:sp>
        <p:nvSpPr>
          <p:cNvPr id="2" name="Rectangle 1"/>
          <p:cNvSpPr/>
          <p:nvPr/>
        </p:nvSpPr>
        <p:spPr>
          <a:xfrm>
            <a:off x="374278" y="1514993"/>
            <a:ext cx="10720307" cy="1015663"/>
          </a:xfrm>
          <a:prstGeom prst="rect">
            <a:avLst/>
          </a:prstGeom>
        </p:spPr>
        <p:txBody>
          <a:bodyPr wrap="square">
            <a:spAutoFit/>
          </a:bodyPr>
          <a:lstStyle/>
          <a:p>
            <a:pPr marL="285750" indent="-285750">
              <a:buFont typeface="Arial"/>
              <a:buChar char="•"/>
            </a:pPr>
            <a:r>
              <a:rPr lang="en-US" sz="2000" dirty="0" smtClean="0"/>
              <a:t>Use when you have existing “</a:t>
            </a:r>
            <a:r>
              <a:rPr lang="en-US" sz="2000" dirty="0" err="1" smtClean="0"/>
              <a:t>Webservice</a:t>
            </a:r>
            <a:r>
              <a:rPr lang="en-US" sz="2000" dirty="0" smtClean="0"/>
              <a:t>” code</a:t>
            </a:r>
          </a:p>
          <a:p>
            <a:pPr marL="285750" indent="-285750">
              <a:buFont typeface="Arial"/>
              <a:buChar char="•"/>
            </a:pPr>
            <a:r>
              <a:rPr lang="en-US" sz="2000" dirty="0" smtClean="0"/>
              <a:t>Can use Ajax Toolkit, but </a:t>
            </a:r>
            <a:r>
              <a:rPr lang="en-US" sz="2000" dirty="0"/>
              <a:t>“</a:t>
            </a:r>
            <a:r>
              <a:rPr lang="en-US" sz="2000" dirty="0" err="1">
                <a:latin typeface="Andale Mono"/>
                <a:cs typeface="Andale Mono"/>
              </a:rPr>
              <a:t>sforce.apex.execute</a:t>
            </a:r>
            <a:r>
              <a:rPr lang="en-US" sz="2000" dirty="0">
                <a:latin typeface="Andale Mono"/>
                <a:cs typeface="Andale Mono"/>
              </a:rPr>
              <a:t>()</a:t>
            </a:r>
            <a:r>
              <a:rPr lang="en-US" sz="2000" dirty="0" smtClean="0"/>
              <a:t>” is synchronous</a:t>
            </a:r>
          </a:p>
          <a:p>
            <a:pPr marL="285750" indent="-285750">
              <a:buFont typeface="Arial"/>
              <a:buChar char="•"/>
            </a:pPr>
            <a:r>
              <a:rPr lang="en-US" sz="2000" dirty="0" smtClean="0"/>
              <a:t>Alternatively, manually build request with “</a:t>
            </a:r>
            <a:r>
              <a:rPr lang="en-US" sz="2000" dirty="0" smtClean="0">
                <a:latin typeface="Andale Mono"/>
                <a:cs typeface="Andale Mono"/>
              </a:rPr>
              <a:t>$.</a:t>
            </a:r>
            <a:r>
              <a:rPr lang="en-US" sz="2000" dirty="0" err="1" smtClean="0">
                <a:latin typeface="Andale Mono"/>
                <a:cs typeface="Andale Mono"/>
              </a:rPr>
              <a:t>ajax</a:t>
            </a:r>
            <a:r>
              <a:rPr lang="en-US" sz="2000" dirty="0" smtClean="0">
                <a:latin typeface="Andale Mono"/>
                <a:cs typeface="Andale Mono"/>
              </a:rPr>
              <a:t>()</a:t>
            </a:r>
            <a:r>
              <a:rPr lang="en-US" sz="2000" dirty="0" smtClean="0"/>
              <a:t>” for better performance (not shown)</a:t>
            </a:r>
          </a:p>
        </p:txBody>
      </p:sp>
      <p:pic>
        <p:nvPicPr>
          <p:cNvPr id="3" name="Picture 2" descr="Screen Shot 2015-08-13 at 12.2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90" y="2829433"/>
            <a:ext cx="11785600" cy="3378200"/>
          </a:xfrm>
          <a:prstGeom prst="rect">
            <a:avLst/>
          </a:prstGeom>
        </p:spPr>
      </p:pic>
    </p:spTree>
    <p:extLst>
      <p:ext uri="{BB962C8B-B14F-4D97-AF65-F5344CB8AC3E}">
        <p14:creationId xmlns:p14="http://schemas.microsoft.com/office/powerpoint/2010/main" val="320204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SOAP (continued)</a:t>
            </a:r>
            <a:endParaRPr lang="en-US" b="1" dirty="0"/>
          </a:p>
        </p:txBody>
      </p:sp>
      <p:pic>
        <p:nvPicPr>
          <p:cNvPr id="2" name="Picture 1" descr="Screen Shot 2015-09-15 at 5.22.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3886200"/>
            <a:ext cx="11632557" cy="2286000"/>
          </a:xfrm>
          <a:prstGeom prst="rect">
            <a:avLst/>
          </a:prstGeom>
        </p:spPr>
      </p:pic>
      <p:pic>
        <p:nvPicPr>
          <p:cNvPr id="3" name="Picture 2" descr="Screen Shot 2015-09-15 at 5.23.0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12" y="1661776"/>
            <a:ext cx="11582400" cy="1462424"/>
          </a:xfrm>
          <a:prstGeom prst="rect">
            <a:avLst/>
          </a:prstGeom>
        </p:spPr>
      </p:pic>
      <p:sp>
        <p:nvSpPr>
          <p:cNvPr id="4" name="TextBox 3"/>
          <p:cNvSpPr txBox="1"/>
          <p:nvPr/>
        </p:nvSpPr>
        <p:spPr>
          <a:xfrm>
            <a:off x="298085" y="1257300"/>
            <a:ext cx="1662560" cy="400110"/>
          </a:xfrm>
          <a:prstGeom prst="rect">
            <a:avLst/>
          </a:prstGeom>
          <a:noFill/>
        </p:spPr>
        <p:txBody>
          <a:bodyPr wrap="none" rtlCol="0">
            <a:spAutoFit/>
          </a:bodyPr>
          <a:lstStyle/>
          <a:p>
            <a:pPr>
              <a:spcBef>
                <a:spcPts val="300"/>
              </a:spcBef>
              <a:spcAft>
                <a:spcPts val="600"/>
              </a:spcAft>
            </a:pPr>
            <a:r>
              <a:rPr lang="en-US" sz="2000" b="1" dirty="0" smtClean="0">
                <a:solidFill>
                  <a:srgbClr val="1C1C1C"/>
                </a:solidFill>
                <a:latin typeface="Salesforce Sans"/>
                <a:cs typeface="Salesforce Sans"/>
              </a:rPr>
              <a:t>SOAP Class</a:t>
            </a:r>
          </a:p>
        </p:txBody>
      </p:sp>
      <p:sp>
        <p:nvSpPr>
          <p:cNvPr id="8" name="TextBox 7"/>
          <p:cNvSpPr txBox="1"/>
          <p:nvPr/>
        </p:nvSpPr>
        <p:spPr>
          <a:xfrm>
            <a:off x="303212" y="3429000"/>
            <a:ext cx="1453668" cy="400110"/>
          </a:xfrm>
          <a:prstGeom prst="rect">
            <a:avLst/>
          </a:prstGeom>
          <a:noFill/>
        </p:spPr>
        <p:txBody>
          <a:bodyPr wrap="none" rtlCol="0">
            <a:spAutoFit/>
          </a:bodyPr>
          <a:lstStyle/>
          <a:p>
            <a:pPr>
              <a:spcBef>
                <a:spcPts val="300"/>
              </a:spcBef>
              <a:spcAft>
                <a:spcPts val="600"/>
              </a:spcAft>
            </a:pPr>
            <a:r>
              <a:rPr lang="en-US" sz="2000" b="1" dirty="0" err="1" smtClean="0">
                <a:solidFill>
                  <a:srgbClr val="1C1C1C"/>
                </a:solidFill>
                <a:latin typeface="Salesforce Sans"/>
                <a:cs typeface="Salesforce Sans"/>
              </a:rPr>
              <a:t>Javascript</a:t>
            </a:r>
            <a:endParaRPr lang="en-US" sz="2000" b="1" dirty="0" smtClean="0">
              <a:solidFill>
                <a:srgbClr val="1C1C1C"/>
              </a:solidFill>
              <a:latin typeface="Salesforce Sans"/>
              <a:cs typeface="Salesforce Sans"/>
            </a:endParaRPr>
          </a:p>
        </p:txBody>
      </p:sp>
    </p:spTree>
    <p:extLst>
      <p:ext uri="{BB962C8B-B14F-4D97-AF65-F5344CB8AC3E}">
        <p14:creationId xmlns:p14="http://schemas.microsoft.com/office/powerpoint/2010/main" val="25894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a:t>
            </a:r>
            <a:r>
              <a:rPr lang="en-US" b="1" dirty="0" err="1" smtClean="0"/>
              <a:t>RestResource</a:t>
            </a:r>
            <a:endParaRPr lang="en-US" b="1" dirty="0"/>
          </a:p>
        </p:txBody>
      </p:sp>
      <p:sp>
        <p:nvSpPr>
          <p:cNvPr id="2" name="Rectangle 1"/>
          <p:cNvSpPr/>
          <p:nvPr/>
        </p:nvSpPr>
        <p:spPr>
          <a:xfrm>
            <a:off x="374279" y="1514993"/>
            <a:ext cx="10039864" cy="707886"/>
          </a:xfrm>
          <a:prstGeom prst="rect">
            <a:avLst/>
          </a:prstGeom>
        </p:spPr>
        <p:txBody>
          <a:bodyPr wrap="square">
            <a:spAutoFit/>
          </a:bodyPr>
          <a:lstStyle/>
          <a:p>
            <a:pPr marL="285750" indent="-285750">
              <a:buFont typeface="Arial"/>
              <a:buChar char="•"/>
            </a:pPr>
            <a:r>
              <a:rPr lang="en-US" sz="2000" dirty="0" smtClean="0"/>
              <a:t>Use when you already have existing </a:t>
            </a:r>
            <a:r>
              <a:rPr lang="en-US" sz="2000" b="1" dirty="0" smtClean="0"/>
              <a:t>@</a:t>
            </a:r>
            <a:r>
              <a:rPr lang="en-US" sz="2000" b="1" dirty="0" err="1" smtClean="0"/>
              <a:t>RestResource</a:t>
            </a:r>
            <a:r>
              <a:rPr lang="en-US" sz="2000" b="1" dirty="0" smtClean="0"/>
              <a:t> </a:t>
            </a:r>
            <a:r>
              <a:rPr lang="en-US" sz="2000" dirty="0" smtClean="0"/>
              <a:t>code</a:t>
            </a:r>
          </a:p>
          <a:p>
            <a:pPr marL="285750" indent="-285750">
              <a:buFont typeface="Arial"/>
              <a:buChar char="•"/>
            </a:pPr>
            <a:r>
              <a:rPr lang="en-US" sz="2000" dirty="0" smtClean="0"/>
              <a:t>Use “</a:t>
            </a:r>
            <a:r>
              <a:rPr lang="en-US" sz="2000" dirty="0" err="1" smtClean="0"/>
              <a:t>sforce.connection.remoteFunction</a:t>
            </a:r>
            <a:r>
              <a:rPr lang="en-US" sz="2000" dirty="0" smtClean="0"/>
              <a:t>” </a:t>
            </a:r>
          </a:p>
        </p:txBody>
      </p:sp>
      <p:pic>
        <p:nvPicPr>
          <p:cNvPr id="3" name="Picture 2" descr="Screen Shot 2015-09-15 at 5.23.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3124200"/>
            <a:ext cx="11430000" cy="2438400"/>
          </a:xfrm>
          <a:prstGeom prst="rect">
            <a:avLst/>
          </a:prstGeom>
        </p:spPr>
      </p:pic>
      <p:sp>
        <p:nvSpPr>
          <p:cNvPr id="6" name="Rectangle 5"/>
          <p:cNvSpPr/>
          <p:nvPr/>
        </p:nvSpPr>
        <p:spPr>
          <a:xfrm>
            <a:off x="303212" y="2667000"/>
            <a:ext cx="1480393" cy="369332"/>
          </a:xfrm>
          <a:prstGeom prst="rect">
            <a:avLst/>
          </a:prstGeom>
        </p:spPr>
        <p:txBody>
          <a:bodyPr wrap="none">
            <a:spAutoFit/>
          </a:bodyPr>
          <a:lstStyle/>
          <a:p>
            <a:pPr>
              <a:spcBef>
                <a:spcPts val="300"/>
              </a:spcBef>
              <a:spcAft>
                <a:spcPts val="600"/>
              </a:spcAft>
            </a:pPr>
            <a:r>
              <a:rPr lang="en-US" b="1" dirty="0" smtClean="0">
                <a:solidFill>
                  <a:srgbClr val="1C1C1C"/>
                </a:solidFill>
                <a:latin typeface="Salesforce Sans"/>
                <a:cs typeface="Salesforce Sans"/>
              </a:rPr>
              <a:t>REST Class</a:t>
            </a:r>
            <a:endParaRPr lang="en-US" b="1" dirty="0">
              <a:solidFill>
                <a:srgbClr val="1C1C1C"/>
              </a:solidFill>
              <a:latin typeface="Salesforce Sans"/>
              <a:cs typeface="Salesforce Sans"/>
            </a:endParaRPr>
          </a:p>
        </p:txBody>
      </p:sp>
    </p:spTree>
    <p:extLst>
      <p:ext uri="{BB962C8B-B14F-4D97-AF65-F5344CB8AC3E}">
        <p14:creationId xmlns:p14="http://schemas.microsoft.com/office/powerpoint/2010/main" val="126294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8327" y="-152400"/>
            <a:ext cx="11515535" cy="908043"/>
          </a:xfrm>
        </p:spPr>
        <p:txBody>
          <a:bodyPr/>
          <a:lstStyle/>
          <a:p>
            <a:r>
              <a:rPr lang="en-US" b="1" dirty="0" smtClean="0"/>
              <a:t>@</a:t>
            </a:r>
            <a:r>
              <a:rPr lang="en-US" b="1" dirty="0" err="1" smtClean="0"/>
              <a:t>RestResource</a:t>
            </a:r>
            <a:r>
              <a:rPr lang="en-US" b="1" dirty="0" smtClean="0"/>
              <a:t> (continued)</a:t>
            </a:r>
            <a:endParaRPr lang="en-US" b="1" dirty="0"/>
          </a:p>
        </p:txBody>
      </p:sp>
      <p:sp>
        <p:nvSpPr>
          <p:cNvPr id="7" name="Rectangle 6"/>
          <p:cNvSpPr/>
          <p:nvPr/>
        </p:nvSpPr>
        <p:spPr>
          <a:xfrm>
            <a:off x="150812" y="838200"/>
            <a:ext cx="1326768" cy="369332"/>
          </a:xfrm>
          <a:prstGeom prst="rect">
            <a:avLst/>
          </a:prstGeom>
        </p:spPr>
        <p:txBody>
          <a:bodyPr wrap="none">
            <a:spAutoFit/>
          </a:bodyPr>
          <a:lstStyle/>
          <a:p>
            <a:pPr>
              <a:spcBef>
                <a:spcPts val="300"/>
              </a:spcBef>
              <a:spcAft>
                <a:spcPts val="600"/>
              </a:spcAft>
            </a:pPr>
            <a:r>
              <a:rPr lang="en-US" b="1" dirty="0" err="1" smtClean="0">
                <a:solidFill>
                  <a:srgbClr val="1C1C1C"/>
                </a:solidFill>
                <a:latin typeface="Salesforce Sans"/>
                <a:cs typeface="Salesforce Sans"/>
              </a:rPr>
              <a:t>Javascript</a:t>
            </a:r>
            <a:endParaRPr lang="en-US" b="1" dirty="0">
              <a:solidFill>
                <a:srgbClr val="1C1C1C"/>
              </a:solidFill>
              <a:latin typeface="Salesforce Sans"/>
              <a:cs typeface="Salesforce Sans"/>
            </a:endParaRPr>
          </a:p>
        </p:txBody>
      </p:sp>
      <p:pic>
        <p:nvPicPr>
          <p:cNvPr id="9" name="Picture 8" descr="Screen Shot 2015-09-15 at 6.59.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1323906"/>
            <a:ext cx="11580812" cy="4848294"/>
          </a:xfrm>
          <a:prstGeom prst="rect">
            <a:avLst/>
          </a:prstGeom>
        </p:spPr>
      </p:pic>
    </p:spTree>
    <p:extLst>
      <p:ext uri="{BB962C8B-B14F-4D97-AF65-F5344CB8AC3E}">
        <p14:creationId xmlns:p14="http://schemas.microsoft.com/office/powerpoint/2010/main" val="24933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a:t>
            </a:r>
            <a:r>
              <a:rPr lang="en-US" b="1" dirty="0" err="1" smtClean="0"/>
              <a:t>InvocableAction</a:t>
            </a:r>
            <a:endParaRPr lang="en-US" b="1" dirty="0"/>
          </a:p>
        </p:txBody>
      </p:sp>
      <p:sp>
        <p:nvSpPr>
          <p:cNvPr id="2" name="Rectangle 1"/>
          <p:cNvSpPr/>
          <p:nvPr/>
        </p:nvSpPr>
        <p:spPr>
          <a:xfrm>
            <a:off x="401016" y="1394677"/>
            <a:ext cx="10039864" cy="1015663"/>
          </a:xfrm>
          <a:prstGeom prst="rect">
            <a:avLst/>
          </a:prstGeom>
        </p:spPr>
        <p:txBody>
          <a:bodyPr wrap="square">
            <a:spAutoFit/>
          </a:bodyPr>
          <a:lstStyle/>
          <a:p>
            <a:pPr marL="285750" indent="-285750">
              <a:buFont typeface="Arial"/>
              <a:buChar char="•"/>
            </a:pPr>
            <a:r>
              <a:rPr lang="en-US" sz="2000" dirty="0" smtClean="0"/>
              <a:t>Use when you want to share code with the “Process Builder”</a:t>
            </a:r>
          </a:p>
          <a:p>
            <a:pPr marL="285750" indent="-285750">
              <a:buFont typeface="Arial"/>
              <a:buChar char="•"/>
            </a:pPr>
            <a:r>
              <a:rPr lang="en-US" sz="2000" dirty="0" err="1" smtClean="0"/>
              <a:t>Bulkification</a:t>
            </a:r>
            <a:r>
              <a:rPr lang="en-US" sz="2000" dirty="0" smtClean="0"/>
              <a:t> required</a:t>
            </a:r>
          </a:p>
          <a:p>
            <a:pPr marL="285750" indent="-285750">
              <a:buFont typeface="Arial"/>
              <a:buChar char="•"/>
            </a:pPr>
            <a:r>
              <a:rPr lang="en-US" sz="2000" dirty="0" smtClean="0"/>
              <a:t>Limited Documentation</a:t>
            </a:r>
          </a:p>
        </p:txBody>
      </p:sp>
      <p:pic>
        <p:nvPicPr>
          <p:cNvPr id="4" name="Picture 3" descr="Screen Shot 2015-09-15 at 5.0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92" y="2971800"/>
            <a:ext cx="11475720" cy="3276600"/>
          </a:xfrm>
          <a:prstGeom prst="rect">
            <a:avLst/>
          </a:prstGeom>
        </p:spPr>
      </p:pic>
    </p:spTree>
    <p:extLst>
      <p:ext uri="{BB962C8B-B14F-4D97-AF65-F5344CB8AC3E}">
        <p14:creationId xmlns:p14="http://schemas.microsoft.com/office/powerpoint/2010/main" val="1674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a:t>
            </a:r>
            <a:r>
              <a:rPr lang="en-US" b="1" dirty="0" err="1" smtClean="0"/>
              <a:t>InvocableAction</a:t>
            </a:r>
            <a:r>
              <a:rPr lang="en-US" b="1" dirty="0" smtClean="0"/>
              <a:t> (continued)</a:t>
            </a:r>
            <a:endParaRPr lang="en-US" b="1" dirty="0"/>
          </a:p>
        </p:txBody>
      </p:sp>
      <p:sp>
        <p:nvSpPr>
          <p:cNvPr id="3" name="Rectangle 2"/>
          <p:cNvSpPr/>
          <p:nvPr/>
        </p:nvSpPr>
        <p:spPr>
          <a:xfrm>
            <a:off x="150812" y="1459468"/>
            <a:ext cx="1326768" cy="369332"/>
          </a:xfrm>
          <a:prstGeom prst="rect">
            <a:avLst/>
          </a:prstGeom>
        </p:spPr>
        <p:txBody>
          <a:bodyPr wrap="none">
            <a:spAutoFit/>
          </a:bodyPr>
          <a:lstStyle/>
          <a:p>
            <a:pPr>
              <a:spcBef>
                <a:spcPts val="300"/>
              </a:spcBef>
              <a:spcAft>
                <a:spcPts val="600"/>
              </a:spcAft>
            </a:pPr>
            <a:r>
              <a:rPr lang="en-US" b="1" dirty="0" err="1">
                <a:solidFill>
                  <a:srgbClr val="1C1C1C"/>
                </a:solidFill>
                <a:latin typeface="Salesforce Sans"/>
                <a:cs typeface="Salesforce Sans"/>
              </a:rPr>
              <a:t>Javascript</a:t>
            </a:r>
            <a:endParaRPr lang="en-US" b="1" dirty="0">
              <a:solidFill>
                <a:srgbClr val="1C1C1C"/>
              </a:solidFill>
              <a:latin typeface="Salesforce Sans"/>
              <a:cs typeface="Salesforce Sans"/>
            </a:endParaRPr>
          </a:p>
        </p:txBody>
      </p:sp>
      <p:pic>
        <p:nvPicPr>
          <p:cNvPr id="4" name="Picture 3" descr="Screen Shot 2015-09-15 at 6.51.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 y="1981200"/>
            <a:ext cx="11950700" cy="4165600"/>
          </a:xfrm>
          <a:prstGeom prst="rect">
            <a:avLst/>
          </a:prstGeom>
        </p:spPr>
      </p:pic>
    </p:spTree>
    <p:extLst>
      <p:ext uri="{BB962C8B-B14F-4D97-AF65-F5344CB8AC3E}">
        <p14:creationId xmlns:p14="http://schemas.microsoft.com/office/powerpoint/2010/main" val="30841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smtClean="0"/>
              <a:t>Javascript</a:t>
            </a:r>
            <a:r>
              <a:rPr lang="en-US" b="1" dirty="0" smtClean="0"/>
              <a:t> </a:t>
            </a:r>
            <a:r>
              <a:rPr lang="en-US" b="1" dirty="0" err="1" smtClean="0"/>
              <a:t>Remoting</a:t>
            </a:r>
            <a:endParaRPr lang="en-US" b="1" dirty="0"/>
          </a:p>
        </p:txBody>
      </p:sp>
      <p:sp>
        <p:nvSpPr>
          <p:cNvPr id="3" name="TextBox 2"/>
          <p:cNvSpPr txBox="1"/>
          <p:nvPr/>
        </p:nvSpPr>
        <p:spPr>
          <a:xfrm>
            <a:off x="1229912" y="2112211"/>
            <a:ext cx="184666" cy="400110"/>
          </a:xfrm>
          <a:prstGeom prst="rect">
            <a:avLst/>
          </a:prstGeom>
          <a:noFill/>
        </p:spPr>
        <p:txBody>
          <a:bodyPr wrap="none" rtlCol="0">
            <a:spAutoFit/>
          </a:bodyPr>
          <a:lstStyle/>
          <a:p>
            <a:pPr>
              <a:spcBef>
                <a:spcPts val="300"/>
              </a:spcBef>
              <a:spcAft>
                <a:spcPts val="600"/>
              </a:spcAft>
            </a:pPr>
            <a:endParaRPr lang="en-US" sz="2000" dirty="0" smtClean="0">
              <a:solidFill>
                <a:schemeClr val="accent2"/>
              </a:solidFill>
              <a:latin typeface="Salesforce Sans"/>
              <a:cs typeface="Salesforce Sans"/>
            </a:endParaRPr>
          </a:p>
        </p:txBody>
      </p:sp>
      <p:sp>
        <p:nvSpPr>
          <p:cNvPr id="8" name="TextBox 7"/>
          <p:cNvSpPr txBox="1"/>
          <p:nvPr/>
        </p:nvSpPr>
        <p:spPr>
          <a:xfrm>
            <a:off x="374322" y="1216527"/>
            <a:ext cx="4916731" cy="400110"/>
          </a:xfrm>
          <a:prstGeom prst="rect">
            <a:avLst/>
          </a:prstGeom>
          <a:noFill/>
        </p:spPr>
        <p:txBody>
          <a:bodyPr wrap="none" rtlCol="0">
            <a:spAutoFit/>
          </a:bodyPr>
          <a:lstStyle/>
          <a:p>
            <a:pPr marL="342900" indent="-342900">
              <a:spcBef>
                <a:spcPts val="300"/>
              </a:spcBef>
              <a:spcAft>
                <a:spcPts val="600"/>
              </a:spcAft>
              <a:buFont typeface="Arial"/>
              <a:buChar char="•"/>
            </a:pPr>
            <a:r>
              <a:rPr lang="en-US" sz="2000" dirty="0" smtClean="0">
                <a:solidFill>
                  <a:srgbClr val="1C1C1C"/>
                </a:solidFill>
                <a:latin typeface="Salesforce Sans"/>
                <a:cs typeface="Salesforce Sans"/>
              </a:rPr>
              <a:t>Use when refactoring existing VF page</a:t>
            </a:r>
          </a:p>
        </p:txBody>
      </p:sp>
      <p:pic>
        <p:nvPicPr>
          <p:cNvPr id="4" name="Picture 3" descr="Screen Shot 2015-09-15 at 5.11.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71" y="4343400"/>
            <a:ext cx="11814941" cy="1752600"/>
          </a:xfrm>
          <a:prstGeom prst="rect">
            <a:avLst/>
          </a:prstGeom>
        </p:spPr>
      </p:pic>
      <p:sp>
        <p:nvSpPr>
          <p:cNvPr id="10" name="Rectangle 9"/>
          <p:cNvSpPr/>
          <p:nvPr/>
        </p:nvSpPr>
        <p:spPr>
          <a:xfrm>
            <a:off x="150812" y="3886200"/>
            <a:ext cx="761747" cy="369332"/>
          </a:xfrm>
          <a:prstGeom prst="rect">
            <a:avLst/>
          </a:prstGeom>
        </p:spPr>
        <p:txBody>
          <a:bodyPr wrap="none">
            <a:spAutoFit/>
          </a:bodyPr>
          <a:lstStyle/>
          <a:p>
            <a:pPr>
              <a:spcBef>
                <a:spcPts val="300"/>
              </a:spcBef>
              <a:spcAft>
                <a:spcPts val="600"/>
              </a:spcAft>
            </a:pPr>
            <a:r>
              <a:rPr lang="en-US" b="1" dirty="0" smtClean="0">
                <a:solidFill>
                  <a:srgbClr val="1C1C1C"/>
                </a:solidFill>
                <a:latin typeface="Salesforce Sans"/>
                <a:cs typeface="Salesforce Sans"/>
              </a:rPr>
              <a:t>Apex</a:t>
            </a:r>
            <a:endParaRPr lang="en-US" b="1" dirty="0">
              <a:solidFill>
                <a:srgbClr val="1C1C1C"/>
              </a:solidFill>
              <a:latin typeface="Salesforce Sans"/>
              <a:cs typeface="Salesforce Sans"/>
            </a:endParaRPr>
          </a:p>
        </p:txBody>
      </p:sp>
      <p:sp>
        <p:nvSpPr>
          <p:cNvPr id="11" name="Rectangle 10"/>
          <p:cNvSpPr/>
          <p:nvPr/>
        </p:nvSpPr>
        <p:spPr>
          <a:xfrm>
            <a:off x="150812" y="2057400"/>
            <a:ext cx="1505540" cy="369332"/>
          </a:xfrm>
          <a:prstGeom prst="rect">
            <a:avLst/>
          </a:prstGeom>
        </p:spPr>
        <p:txBody>
          <a:bodyPr wrap="none">
            <a:spAutoFit/>
          </a:bodyPr>
          <a:lstStyle/>
          <a:p>
            <a:pPr>
              <a:spcBef>
                <a:spcPts val="300"/>
              </a:spcBef>
              <a:spcAft>
                <a:spcPts val="600"/>
              </a:spcAft>
            </a:pPr>
            <a:r>
              <a:rPr lang="en-US" b="1" dirty="0" err="1" smtClean="0">
                <a:solidFill>
                  <a:srgbClr val="1C1C1C"/>
                </a:solidFill>
                <a:latin typeface="Salesforce Sans"/>
                <a:cs typeface="Salesforce Sans"/>
              </a:rPr>
              <a:t>VisualForce</a:t>
            </a:r>
            <a:endParaRPr lang="en-US" b="1" dirty="0">
              <a:solidFill>
                <a:srgbClr val="1C1C1C"/>
              </a:solidFill>
              <a:latin typeface="Salesforce Sans"/>
              <a:cs typeface="Salesforce Sans"/>
            </a:endParaRPr>
          </a:p>
        </p:txBody>
      </p:sp>
      <p:pic>
        <p:nvPicPr>
          <p:cNvPr id="2" name="Picture 1" descr="Screen Shot 2015-09-15 at 10.07.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12" y="2590800"/>
            <a:ext cx="11504612" cy="974564"/>
          </a:xfrm>
          <a:prstGeom prst="rect">
            <a:avLst/>
          </a:prstGeom>
        </p:spPr>
      </p:pic>
    </p:spTree>
    <p:extLst>
      <p:ext uri="{BB962C8B-B14F-4D97-AF65-F5344CB8AC3E}">
        <p14:creationId xmlns:p14="http://schemas.microsoft.com/office/powerpoint/2010/main" val="404998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err="1"/>
              <a:t>Javascript</a:t>
            </a:r>
            <a:r>
              <a:rPr lang="en-US" b="1" dirty="0"/>
              <a:t> </a:t>
            </a:r>
            <a:r>
              <a:rPr lang="en-US" b="1" dirty="0" err="1" smtClean="0"/>
              <a:t>Remoting</a:t>
            </a:r>
            <a:r>
              <a:rPr lang="en-US" b="1" dirty="0" smtClean="0"/>
              <a:t> (continued)</a:t>
            </a:r>
            <a:endParaRPr lang="en-US" b="1" dirty="0"/>
          </a:p>
        </p:txBody>
      </p:sp>
      <p:sp>
        <p:nvSpPr>
          <p:cNvPr id="3" name="TextBox 2"/>
          <p:cNvSpPr txBox="1"/>
          <p:nvPr/>
        </p:nvSpPr>
        <p:spPr>
          <a:xfrm>
            <a:off x="1229912" y="2112211"/>
            <a:ext cx="184666" cy="400110"/>
          </a:xfrm>
          <a:prstGeom prst="rect">
            <a:avLst/>
          </a:prstGeom>
          <a:noFill/>
        </p:spPr>
        <p:txBody>
          <a:bodyPr wrap="none" rtlCol="0">
            <a:spAutoFit/>
          </a:bodyPr>
          <a:lstStyle/>
          <a:p>
            <a:pPr>
              <a:spcBef>
                <a:spcPts val="300"/>
              </a:spcBef>
              <a:spcAft>
                <a:spcPts val="600"/>
              </a:spcAft>
            </a:pPr>
            <a:endParaRPr lang="en-US" sz="2000" dirty="0" smtClean="0">
              <a:solidFill>
                <a:schemeClr val="accent2"/>
              </a:solidFill>
              <a:latin typeface="Salesforce Sans"/>
              <a:cs typeface="Salesforce Sans"/>
            </a:endParaRPr>
          </a:p>
        </p:txBody>
      </p:sp>
      <p:sp>
        <p:nvSpPr>
          <p:cNvPr id="4" name="Rectangle 3"/>
          <p:cNvSpPr/>
          <p:nvPr/>
        </p:nvSpPr>
        <p:spPr>
          <a:xfrm>
            <a:off x="36512" y="1611868"/>
            <a:ext cx="1326768" cy="369332"/>
          </a:xfrm>
          <a:prstGeom prst="rect">
            <a:avLst/>
          </a:prstGeom>
        </p:spPr>
        <p:txBody>
          <a:bodyPr wrap="none">
            <a:spAutoFit/>
          </a:bodyPr>
          <a:lstStyle/>
          <a:p>
            <a:pPr>
              <a:spcBef>
                <a:spcPts val="300"/>
              </a:spcBef>
              <a:spcAft>
                <a:spcPts val="600"/>
              </a:spcAft>
            </a:pPr>
            <a:r>
              <a:rPr lang="en-US" b="1" dirty="0" err="1" smtClean="0">
                <a:solidFill>
                  <a:srgbClr val="1C1C1C"/>
                </a:solidFill>
                <a:latin typeface="Salesforce Sans"/>
                <a:cs typeface="Salesforce Sans"/>
              </a:rPr>
              <a:t>Javascript</a:t>
            </a:r>
            <a:endParaRPr lang="en-US" b="1" dirty="0">
              <a:solidFill>
                <a:srgbClr val="1C1C1C"/>
              </a:solidFill>
              <a:latin typeface="Salesforce Sans"/>
              <a:cs typeface="Salesforce Sans"/>
            </a:endParaRPr>
          </a:p>
        </p:txBody>
      </p:sp>
      <p:pic>
        <p:nvPicPr>
          <p:cNvPr id="6" name="Picture 5" descr="Screen Shot 2015-09-15 at 6.53.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26" y="2286000"/>
            <a:ext cx="11787186" cy="2514600"/>
          </a:xfrm>
          <a:prstGeom prst="rect">
            <a:avLst/>
          </a:prstGeom>
        </p:spPr>
      </p:pic>
    </p:spTree>
    <p:extLst>
      <p:ext uri="{BB962C8B-B14F-4D97-AF65-F5344CB8AC3E}">
        <p14:creationId xmlns:p14="http://schemas.microsoft.com/office/powerpoint/2010/main" val="121620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8327" y="90719"/>
            <a:ext cx="11515535" cy="3692543"/>
          </a:xfrm>
        </p:spPr>
        <p:txBody>
          <a:bodyPr/>
          <a:lstStyle/>
          <a:p>
            <a:pPr algn="ctr"/>
            <a:r>
              <a:rPr lang="en-US" sz="8800" b="1" dirty="0" smtClean="0"/>
              <a:t>DEMO</a:t>
            </a:r>
            <a:endParaRPr lang="en-US" sz="8800" b="1" dirty="0"/>
          </a:p>
        </p:txBody>
      </p:sp>
      <p:sp>
        <p:nvSpPr>
          <p:cNvPr id="3" name="TextBox 2"/>
          <p:cNvSpPr txBox="1"/>
          <p:nvPr/>
        </p:nvSpPr>
        <p:spPr>
          <a:xfrm>
            <a:off x="1229912" y="2112211"/>
            <a:ext cx="184666" cy="400110"/>
          </a:xfrm>
          <a:prstGeom prst="rect">
            <a:avLst/>
          </a:prstGeom>
          <a:noFill/>
        </p:spPr>
        <p:txBody>
          <a:bodyPr wrap="none" rtlCol="0">
            <a:spAutoFit/>
          </a:bodyPr>
          <a:lstStyle/>
          <a:p>
            <a:pPr>
              <a:spcBef>
                <a:spcPts val="300"/>
              </a:spcBef>
              <a:spcAft>
                <a:spcPts val="600"/>
              </a:spcAft>
            </a:pPr>
            <a:endParaRPr lang="en-US" sz="2000" dirty="0" smtClean="0">
              <a:solidFill>
                <a:schemeClr val="accent2"/>
              </a:solidFill>
              <a:latin typeface="Salesforce Sans"/>
              <a:cs typeface="Salesforce Sans"/>
            </a:endParaRPr>
          </a:p>
        </p:txBody>
      </p:sp>
    </p:spTree>
    <p:extLst>
      <p:ext uri="{BB962C8B-B14F-4D97-AF65-F5344CB8AC3E}">
        <p14:creationId xmlns:p14="http://schemas.microsoft.com/office/powerpoint/2010/main" val="343784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38327" y="1283368"/>
            <a:ext cx="11515535" cy="4938976"/>
          </a:xfrm>
        </p:spPr>
        <p:txBody>
          <a:bodyPr/>
          <a:lstStyle/>
          <a:p>
            <a:pPr>
              <a:lnSpc>
                <a:spcPct val="100000"/>
              </a:lnSpc>
            </a:pPr>
            <a:r>
              <a:rPr lang="en-US" sz="1400" dirty="0" smtClean="0"/>
              <a:t>Safe harbor statement under the Private Securities Litigation Reform Act of 1995:</a:t>
            </a:r>
          </a:p>
          <a:p>
            <a:pPr>
              <a:lnSpc>
                <a:spcPct val="100000"/>
              </a:lnSpc>
            </a:pPr>
            <a:r>
              <a:rPr lang="en-US" sz="1400" dirty="0" smtClean="0"/>
              <a:t>This presentation may contain forward-looking statements that involve risks, uncertainties, and assumptions. If any such uncertainties materialize or if any of the assumptions proves incorrect, the results of </a:t>
            </a:r>
            <a:r>
              <a:rPr lang="en-US" sz="1400" dirty="0" err="1" smtClean="0"/>
              <a:t>salesforce.com</a:t>
            </a:r>
            <a:r>
              <a:rPr lang="en-US" sz="1400" dirty="0" smtClean="0"/>
              <a:t>, </a:t>
            </a:r>
            <a:r>
              <a:rPr lang="en-US" sz="1400" dirty="0" err="1" smtClean="0"/>
              <a:t>inc.</a:t>
            </a:r>
            <a:r>
              <a:rPr lang="en-US" sz="1400" dirty="0" smtClean="0"/>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lnSpc>
                <a:spcPct val="100000"/>
              </a:lnSpc>
            </a:pPr>
            <a:r>
              <a:rPr lang="en-US" sz="1400" dirty="0" smtClean="0"/>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dirty="0" err="1" smtClean="0"/>
              <a:t>salesforce.com</a:t>
            </a:r>
            <a:r>
              <a:rPr lang="en-US" sz="1400" dirty="0" smtClean="0"/>
              <a:t> products, and utilization and selling to larger enterprise customers. Further information on potential factors that could affect the financial results of </a:t>
            </a:r>
            <a:r>
              <a:rPr lang="en-US" sz="1400" dirty="0" err="1" smtClean="0"/>
              <a:t>salesforce.com</a:t>
            </a:r>
            <a:r>
              <a:rPr lang="en-US" sz="1400" dirty="0" smtClean="0"/>
              <a:t>, </a:t>
            </a:r>
            <a:r>
              <a:rPr lang="en-US" sz="1400" dirty="0" err="1" smtClean="0"/>
              <a:t>inc.</a:t>
            </a:r>
            <a:r>
              <a:rPr lang="en-US" sz="1400" dirty="0" smtClean="0"/>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a:lnSpc>
                <a:spcPct val="100000"/>
              </a:lnSpc>
            </a:pPr>
            <a:r>
              <a:rPr lang="en-US" sz="1400" dirty="0" smtClean="0"/>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dirty="0" err="1" smtClean="0"/>
              <a:t>Salesforce.com</a:t>
            </a:r>
            <a:r>
              <a:rPr lang="en-US" sz="1400" dirty="0" smtClean="0"/>
              <a:t>, </a:t>
            </a:r>
            <a:r>
              <a:rPr lang="en-US" sz="1400" dirty="0" err="1" smtClean="0"/>
              <a:t>inc.</a:t>
            </a:r>
            <a:r>
              <a:rPr lang="en-US" sz="1400" dirty="0" smtClean="0"/>
              <a:t> assumes no obligation and does not intend to update these forward-looking statements.</a:t>
            </a:r>
          </a:p>
          <a:p>
            <a:pPr>
              <a:lnSpc>
                <a:spcPct val="100000"/>
              </a:lnSpc>
            </a:pPr>
            <a:endParaRPr lang="en-US" sz="1400" dirty="0"/>
          </a:p>
        </p:txBody>
      </p:sp>
      <p:sp>
        <p:nvSpPr>
          <p:cNvPr id="4" name="Title 3"/>
          <p:cNvSpPr>
            <a:spLocks noGrp="1"/>
          </p:cNvSpPr>
          <p:nvPr>
            <p:ph type="title"/>
          </p:nvPr>
        </p:nvSpPr>
        <p:spPr/>
        <p:txBody>
          <a:bodyPr/>
          <a:lstStyle/>
          <a:p>
            <a:r>
              <a:rPr lang="en-US" smtClean="0"/>
              <a:t>Safe Harbor</a:t>
            </a:r>
            <a:endParaRPr lang="en-US" dirty="0"/>
          </a:p>
        </p:txBody>
      </p:sp>
    </p:spTree>
    <p:extLst>
      <p:ext uri="{BB962C8B-B14F-4D97-AF65-F5344CB8AC3E}">
        <p14:creationId xmlns:p14="http://schemas.microsoft.com/office/powerpoint/2010/main" val="358019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1" i="0" u="none" strike="noStrike" cap="none" baseline="0" dirty="0">
                <a:solidFill>
                  <a:schemeClr val="accent1"/>
                </a:solidFill>
                <a:latin typeface="Arial"/>
                <a:ea typeface="Arial"/>
                <a:cs typeface="Arial"/>
                <a:sym typeface="Arial"/>
              </a:rPr>
              <a:t>References</a:t>
            </a:r>
          </a:p>
        </p:txBody>
      </p:sp>
      <p:sp>
        <p:nvSpPr>
          <p:cNvPr id="490" name="Shape 490"/>
          <p:cNvSpPr txBox="1">
            <a:spLocks noGrp="1"/>
          </p:cNvSpPr>
          <p:nvPr>
            <p:ph type="body" idx="4294967295"/>
          </p:nvPr>
        </p:nvSpPr>
        <p:spPr>
          <a:xfrm>
            <a:off x="338328" y="1021079"/>
            <a:ext cx="11484864" cy="369332"/>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endParaRPr lang="en-US" sz="2400" b="0" i="0" u="none" strike="noStrike" cap="none" baseline="0" dirty="0" smtClean="0">
              <a:solidFill>
                <a:srgbClr val="1C1C1C"/>
              </a:solidFill>
              <a:latin typeface="Arial"/>
              <a:ea typeface="Arial"/>
              <a:cs typeface="Arial"/>
              <a:sym typeface="Arial"/>
            </a:endParaRPr>
          </a:p>
        </p:txBody>
      </p:sp>
      <p:sp>
        <p:nvSpPr>
          <p:cNvPr id="491" name="Shape 491"/>
          <p:cNvSpPr/>
          <p:nvPr/>
        </p:nvSpPr>
        <p:spPr>
          <a:xfrm>
            <a:off x="374277" y="1755625"/>
            <a:ext cx="11612493" cy="3970318"/>
          </a:xfrm>
          <a:prstGeom prst="rect">
            <a:avLst/>
          </a:prstGeom>
          <a:noFill/>
          <a:ln>
            <a:noFill/>
          </a:ln>
        </p:spPr>
        <p:txBody>
          <a:bodyPr lIns="91425" tIns="45700" rIns="91425" bIns="45700" anchor="t" anchorCtr="0">
            <a:noAutofit/>
          </a:bodyPr>
          <a:lstStyle/>
          <a:p>
            <a:pPr marL="285750" lvl="0" indent="-285750">
              <a:buClr>
                <a:schemeClr val="dk1"/>
              </a:buClr>
              <a:buSzPct val="100000"/>
              <a:buFont typeface="Arial"/>
              <a:buChar char="•"/>
            </a:pPr>
            <a:r>
              <a:rPr lang="en-US" sz="2000" b="0" i="0" u="sng" strike="noStrike" cap="none" baseline="0" dirty="0">
                <a:solidFill>
                  <a:schemeClr val="hlink"/>
                </a:solidFill>
                <a:latin typeface="Arial"/>
                <a:ea typeface="Arial"/>
                <a:cs typeface="Arial"/>
                <a:sym typeface="Arial"/>
                <a:hlinkClick r:id="rId3"/>
              </a:rPr>
              <a:t>Skuid </a:t>
            </a:r>
            <a:r>
              <a:rPr lang="en-US" sz="2000" b="0" i="0" u="sng" strike="noStrike" cap="none" baseline="0" dirty="0" smtClean="0">
                <a:solidFill>
                  <a:schemeClr val="hlink"/>
                </a:solidFill>
                <a:latin typeface="Arial"/>
                <a:ea typeface="Arial"/>
                <a:cs typeface="Arial"/>
                <a:sym typeface="Arial"/>
                <a:hlinkClick r:id="rId3"/>
              </a:rPr>
              <a:t>Community</a:t>
            </a:r>
            <a:r>
              <a:rPr lang="en-US" sz="2000" u="sng" dirty="0" smtClean="0">
                <a:solidFill>
                  <a:schemeClr val="hlink"/>
                </a:solidFill>
              </a:rPr>
              <a:t>:</a:t>
            </a:r>
            <a:r>
              <a:rPr lang="en-US" sz="2000" dirty="0" smtClean="0">
                <a:solidFill>
                  <a:schemeClr val="hlink"/>
                </a:solidFill>
              </a:rPr>
              <a:t> 					</a:t>
            </a:r>
            <a:r>
              <a:rPr lang="en-US" sz="2000" dirty="0" smtClean="0">
                <a:latin typeface="Lucida Grande"/>
                <a:ea typeface="Lucida Grande"/>
                <a:cs typeface="Lucida Grande"/>
              </a:rPr>
              <a:t>https</a:t>
            </a:r>
            <a:r>
              <a:rPr lang="en-US" sz="2000" dirty="0">
                <a:latin typeface="Lucida Grande"/>
                <a:ea typeface="Lucida Grande"/>
                <a:cs typeface="Lucida Grande"/>
              </a:rPr>
              <a:t>://community.skuidify.com/</a:t>
            </a:r>
            <a:r>
              <a:rPr lang="en-US" sz="2000" dirty="0" err="1" smtClean="0">
                <a:latin typeface="Lucida Grande"/>
                <a:ea typeface="Lucida Grande"/>
                <a:cs typeface="Lucida Grande"/>
              </a:rPr>
              <a:t>skuid</a:t>
            </a:r>
            <a:r>
              <a:rPr lang="en-US" sz="2000" dirty="0" smtClean="0">
                <a:latin typeface="Lucida Grande"/>
                <a:ea typeface="Lucida Grande"/>
                <a:cs typeface="Lucida Grande"/>
              </a:rPr>
              <a:t/>
            </a:r>
            <a:br>
              <a:rPr lang="en-US" sz="2000" dirty="0" smtClean="0">
                <a:latin typeface="Lucida Grande"/>
                <a:ea typeface="Lucida Grande"/>
                <a:cs typeface="Lucida Grande"/>
              </a:rPr>
            </a:br>
            <a:endParaRPr sz="2000" b="0" i="0" u="none" strike="noStrike" cap="none" baseline="0" dirty="0">
              <a:solidFill>
                <a:schemeClr val="dk1"/>
              </a:solidFill>
              <a:latin typeface="Arial"/>
              <a:ea typeface="Arial"/>
              <a:cs typeface="Arial"/>
              <a:sym typeface="Arial"/>
            </a:endParaRPr>
          </a:p>
          <a:p>
            <a:pPr marL="285750" lvl="0" indent="-285750">
              <a:buClr>
                <a:schemeClr val="dk1"/>
              </a:buClr>
              <a:buSzPct val="100000"/>
              <a:buFont typeface="Arial"/>
              <a:buChar char="•"/>
            </a:pPr>
            <a:r>
              <a:rPr lang="en-US" sz="2000" b="0" i="0" u="sng" strike="noStrike" cap="none" baseline="0" dirty="0">
                <a:solidFill>
                  <a:schemeClr val="hlink"/>
                </a:solidFill>
                <a:latin typeface="Arial"/>
                <a:ea typeface="Arial"/>
                <a:cs typeface="Arial"/>
                <a:sym typeface="Arial"/>
              </a:rPr>
              <a:t>Ajax </a:t>
            </a:r>
            <a:r>
              <a:rPr lang="en-US" sz="2000" b="0" i="0" u="sng" strike="noStrike" cap="none" baseline="0" dirty="0" smtClean="0">
                <a:solidFill>
                  <a:schemeClr val="hlink"/>
                </a:solidFill>
                <a:latin typeface="Arial"/>
                <a:ea typeface="Arial"/>
                <a:cs typeface="Arial"/>
                <a:sym typeface="Arial"/>
              </a:rPr>
              <a:t>Toolkit:</a:t>
            </a:r>
            <a:r>
              <a:rPr lang="en-US" sz="2000" b="0" i="0" strike="noStrike" cap="none" baseline="0" dirty="0" smtClean="0">
                <a:solidFill>
                  <a:schemeClr val="hlink"/>
                </a:solidFill>
                <a:latin typeface="Arial"/>
                <a:ea typeface="Arial"/>
                <a:cs typeface="Arial"/>
                <a:sym typeface="Arial"/>
              </a:rPr>
              <a:t>						</a:t>
            </a:r>
            <a:r>
              <a:rPr lang="en-US" sz="2000" dirty="0" smtClean="0">
                <a:latin typeface="Lucida Grande"/>
                <a:ea typeface="Lucida Grande"/>
                <a:cs typeface="Lucida Grande"/>
              </a:rPr>
              <a:t>http</a:t>
            </a:r>
            <a:r>
              <a:rPr lang="en-US" sz="2000" dirty="0">
                <a:latin typeface="Lucida Grande"/>
                <a:ea typeface="Lucida Grande"/>
                <a:cs typeface="Lucida Grande"/>
              </a:rPr>
              <a:t>://</a:t>
            </a:r>
            <a:r>
              <a:rPr lang="en-US" sz="2000" dirty="0" err="1">
                <a:latin typeface="Lucida Grande"/>
                <a:ea typeface="Lucida Grande"/>
                <a:cs typeface="Lucida Grande"/>
              </a:rPr>
              <a:t>sforce.co</a:t>
            </a:r>
            <a:r>
              <a:rPr lang="en-US" sz="2000" dirty="0">
                <a:latin typeface="Lucida Grande"/>
                <a:ea typeface="Lucida Grande"/>
                <a:cs typeface="Lucida Grande"/>
              </a:rPr>
              <a:t>/1MXgt0N</a:t>
            </a:r>
            <a:endParaRPr sz="2000" b="0" i="0" u="none" strike="noStrike" cap="none" baseline="0" dirty="0">
              <a:solidFill>
                <a:schemeClr val="dk1"/>
              </a:solidFill>
              <a:latin typeface="Arial"/>
              <a:ea typeface="Arial"/>
              <a:cs typeface="Arial"/>
              <a:sym typeface="Arial"/>
            </a:endParaRPr>
          </a:p>
          <a:p>
            <a:pPr marL="285750" indent="-285750">
              <a:buClr>
                <a:schemeClr val="dk1"/>
              </a:buClr>
              <a:buSzPct val="100000"/>
              <a:buFont typeface="Arial"/>
              <a:buChar char="•"/>
            </a:pPr>
            <a:r>
              <a:rPr lang="en-US" sz="2000" u="sng" dirty="0">
                <a:solidFill>
                  <a:schemeClr val="hlink"/>
                </a:solidFill>
                <a:ea typeface="Arial"/>
                <a:cs typeface="Arial"/>
                <a:sym typeface="Arial"/>
                <a:hlinkClick r:id="rId4"/>
              </a:rPr>
              <a:t>Ajax Proxies:</a:t>
            </a:r>
            <a:r>
              <a:rPr lang="en-US" sz="2000" dirty="0">
                <a:solidFill>
                  <a:schemeClr val="hlink"/>
                </a:solidFill>
                <a:sym typeface="Arial"/>
              </a:rPr>
              <a:t>					</a:t>
            </a:r>
            <a:r>
              <a:rPr lang="en-US" sz="2000" dirty="0" smtClean="0">
                <a:solidFill>
                  <a:schemeClr val="hlink"/>
                </a:solidFill>
                <a:sym typeface="Arial"/>
              </a:rPr>
              <a:t>	</a:t>
            </a:r>
            <a:r>
              <a:rPr lang="en-US" sz="2000" dirty="0" smtClean="0">
                <a:latin typeface="Lucida Grande"/>
                <a:ea typeface="Lucida Grande"/>
                <a:cs typeface="Lucida Grande"/>
              </a:rPr>
              <a:t>http</a:t>
            </a:r>
            <a:r>
              <a:rPr lang="en-US" sz="2000" dirty="0">
                <a:latin typeface="Lucida Grande"/>
                <a:ea typeface="Lucida Grande"/>
                <a:cs typeface="Lucida Grande"/>
              </a:rPr>
              <a:t>://</a:t>
            </a:r>
            <a:r>
              <a:rPr lang="en-US" sz="2000" dirty="0" err="1">
                <a:latin typeface="Lucida Grande"/>
                <a:ea typeface="Lucida Grande"/>
                <a:cs typeface="Lucida Grande"/>
              </a:rPr>
              <a:t>sforce.co</a:t>
            </a:r>
            <a:r>
              <a:rPr lang="en-US" sz="2000" dirty="0">
                <a:latin typeface="Lucida Grande"/>
                <a:ea typeface="Lucida Grande"/>
                <a:cs typeface="Lucida Grande"/>
              </a:rPr>
              <a:t>/1KWLcq6</a:t>
            </a:r>
            <a:endParaRPr lang="en-US" sz="2000" dirty="0">
              <a:solidFill>
                <a:schemeClr val="dk1"/>
              </a:solidFill>
              <a:ea typeface="Arial"/>
              <a:cs typeface="Arial"/>
              <a:sym typeface="Arial"/>
            </a:endParaRPr>
          </a:p>
          <a:p>
            <a:pPr marL="285750" lvl="0" indent="-285750">
              <a:buClr>
                <a:schemeClr val="dk1"/>
              </a:buClr>
              <a:buSzPct val="100000"/>
              <a:buFont typeface="Arial"/>
              <a:buChar char="•"/>
            </a:pPr>
            <a:r>
              <a:rPr lang="en-US" sz="2000" b="0" i="0" u="sng" strike="noStrike" cap="none" baseline="0" dirty="0" smtClean="0">
                <a:solidFill>
                  <a:schemeClr val="hlink"/>
                </a:solidFill>
                <a:latin typeface="Arial"/>
                <a:ea typeface="Arial"/>
                <a:cs typeface="Arial"/>
                <a:sym typeface="Arial"/>
              </a:rPr>
              <a:t>Custom WebServices:</a:t>
            </a:r>
            <a:r>
              <a:rPr lang="en-US" sz="2000" b="0" i="0" strike="noStrike" cap="none" baseline="0" dirty="0" smtClean="0">
                <a:solidFill>
                  <a:schemeClr val="hlink"/>
                </a:solidFill>
                <a:latin typeface="Arial"/>
                <a:ea typeface="Arial"/>
                <a:cs typeface="Arial"/>
                <a:sym typeface="Arial"/>
              </a:rPr>
              <a:t> 				</a:t>
            </a:r>
            <a:r>
              <a:rPr lang="en-US" sz="2000" dirty="0" smtClean="0">
                <a:latin typeface="Lucida Grande"/>
                <a:ea typeface="Lucida Grande"/>
                <a:cs typeface="Lucida Grande"/>
              </a:rPr>
              <a:t>http</a:t>
            </a:r>
            <a:r>
              <a:rPr lang="en-US" sz="2000" dirty="0">
                <a:latin typeface="Lucida Grande"/>
                <a:ea typeface="Lucida Grande"/>
                <a:cs typeface="Lucida Grande"/>
              </a:rPr>
              <a:t>://</a:t>
            </a:r>
            <a:r>
              <a:rPr lang="en-US" sz="2000" dirty="0" err="1">
                <a:latin typeface="Lucida Grande"/>
                <a:ea typeface="Lucida Grande"/>
                <a:cs typeface="Lucida Grande"/>
              </a:rPr>
              <a:t>sforce.co</a:t>
            </a:r>
            <a:r>
              <a:rPr lang="en-US" sz="2000" dirty="0">
                <a:latin typeface="Lucida Grande"/>
                <a:ea typeface="Lucida Grande"/>
                <a:cs typeface="Lucida Grande"/>
              </a:rPr>
              <a:t>/1JrByMf</a:t>
            </a:r>
            <a:endParaRPr sz="2000" b="0" i="0" u="none" strike="noStrike" cap="none" baseline="0" dirty="0">
              <a:solidFill>
                <a:schemeClr val="dk1"/>
              </a:solidFill>
              <a:latin typeface="Arial"/>
              <a:ea typeface="Arial"/>
              <a:cs typeface="Arial"/>
              <a:sym typeface="Arial"/>
            </a:endParaRPr>
          </a:p>
          <a:p>
            <a:pPr marL="285750" lvl="0" indent="-285750">
              <a:buClr>
                <a:schemeClr val="dk1"/>
              </a:buClr>
              <a:buSzPct val="100000"/>
              <a:buFont typeface="Arial"/>
              <a:buChar char="•"/>
            </a:pPr>
            <a:r>
              <a:rPr lang="en-US" sz="2000" b="0" i="0" u="sng" strike="noStrike" cap="none" baseline="0" dirty="0">
                <a:solidFill>
                  <a:schemeClr val="hlink"/>
                </a:solidFill>
                <a:latin typeface="Arial"/>
                <a:ea typeface="Arial"/>
                <a:cs typeface="Arial"/>
                <a:sym typeface="Arial"/>
              </a:rPr>
              <a:t>Remote </a:t>
            </a:r>
            <a:r>
              <a:rPr lang="en-US" sz="2000" b="0" i="0" u="sng" strike="noStrike" cap="none" baseline="0" dirty="0" smtClean="0">
                <a:solidFill>
                  <a:schemeClr val="hlink"/>
                </a:solidFill>
                <a:latin typeface="Arial"/>
                <a:ea typeface="Arial"/>
                <a:cs typeface="Arial"/>
                <a:sym typeface="Arial"/>
              </a:rPr>
              <a:t>Actions:</a:t>
            </a:r>
            <a:r>
              <a:rPr lang="en-US" sz="2000" b="0" i="0" strike="noStrike" cap="none" baseline="0" dirty="0" smtClean="0">
                <a:solidFill>
                  <a:schemeClr val="hlink"/>
                </a:solidFill>
                <a:latin typeface="Arial"/>
                <a:ea typeface="Arial"/>
                <a:cs typeface="Arial"/>
                <a:sym typeface="Arial"/>
              </a:rPr>
              <a:t> 					</a:t>
            </a:r>
            <a:r>
              <a:rPr lang="en-US" sz="2000" dirty="0" smtClean="0">
                <a:latin typeface="Lucida Grande"/>
                <a:ea typeface="Lucida Grande"/>
                <a:cs typeface="Lucida Grande"/>
              </a:rPr>
              <a:t>http</a:t>
            </a:r>
            <a:r>
              <a:rPr lang="en-US" sz="2000" dirty="0">
                <a:latin typeface="Lucida Grande"/>
                <a:ea typeface="Lucida Grande"/>
                <a:cs typeface="Lucida Grande"/>
              </a:rPr>
              <a:t>://</a:t>
            </a:r>
            <a:r>
              <a:rPr lang="en-US" sz="2000" dirty="0" err="1">
                <a:latin typeface="Lucida Grande"/>
                <a:ea typeface="Lucida Grande"/>
                <a:cs typeface="Lucida Grande"/>
              </a:rPr>
              <a:t>sforce.co</a:t>
            </a:r>
            <a:r>
              <a:rPr lang="en-US" sz="2000" dirty="0">
                <a:latin typeface="Lucida Grande"/>
                <a:ea typeface="Lucida Grande"/>
                <a:cs typeface="Lucida Grande"/>
              </a:rPr>
              <a:t>/</a:t>
            </a:r>
            <a:r>
              <a:rPr lang="en-US" sz="2000" dirty="0" smtClean="0">
                <a:latin typeface="Lucida Grande"/>
                <a:ea typeface="Lucida Grande"/>
                <a:cs typeface="Lucida Grande"/>
              </a:rPr>
              <a:t>1EsGJi7</a:t>
            </a:r>
            <a:br>
              <a:rPr lang="en-US" sz="2000" dirty="0" smtClean="0">
                <a:latin typeface="Lucida Grande"/>
                <a:ea typeface="Lucida Grande"/>
                <a:cs typeface="Lucida Grande"/>
              </a:rPr>
            </a:br>
            <a:endParaRPr sz="2000" b="0" i="0" u="none" strike="noStrike" cap="none" baseline="0" dirty="0">
              <a:solidFill>
                <a:schemeClr val="dk1"/>
              </a:solidFill>
              <a:latin typeface="Arial"/>
              <a:ea typeface="Arial"/>
              <a:cs typeface="Arial"/>
              <a:sym typeface="Arial"/>
            </a:endParaRPr>
          </a:p>
          <a:p>
            <a:pPr marL="285750" lvl="0" indent="-285750">
              <a:buClr>
                <a:schemeClr val="dk1"/>
              </a:buClr>
              <a:buSzPct val="100000"/>
              <a:buFont typeface="Arial"/>
              <a:buChar char="•"/>
            </a:pPr>
            <a:r>
              <a:rPr lang="en-US" sz="2000" b="0" i="0" u="sng" strike="noStrike" cap="none" baseline="0" dirty="0">
                <a:solidFill>
                  <a:schemeClr val="hlink"/>
                </a:solidFill>
                <a:latin typeface="Arial"/>
                <a:ea typeface="Arial"/>
                <a:cs typeface="Arial"/>
                <a:sym typeface="Arial"/>
                <a:hlinkClick r:id="rId5"/>
              </a:rPr>
              <a:t>Run Your SOAP Web Services </a:t>
            </a:r>
            <a:r>
              <a:rPr lang="en-US" sz="2000" b="0" i="0" u="sng" strike="noStrike" cap="none" baseline="0" dirty="0" smtClean="0">
                <a:solidFill>
                  <a:schemeClr val="hlink"/>
                </a:solidFill>
                <a:latin typeface="Arial"/>
                <a:ea typeface="Arial"/>
                <a:cs typeface="Arial"/>
                <a:sym typeface="Arial"/>
                <a:hlinkClick r:id="rId5"/>
              </a:rPr>
              <a:t>Asynchronously</a:t>
            </a:r>
            <a:r>
              <a:rPr lang="en-US" sz="2000" b="0" i="0" u="sng" strike="noStrike" cap="none" baseline="0" dirty="0" smtClean="0">
                <a:solidFill>
                  <a:schemeClr val="hlink"/>
                </a:solidFill>
                <a:latin typeface="Arial"/>
                <a:ea typeface="Arial"/>
                <a:cs typeface="Arial"/>
                <a:sym typeface="Arial"/>
              </a:rPr>
              <a:t>:</a:t>
            </a:r>
            <a:r>
              <a:rPr lang="en-US" sz="2000" dirty="0">
                <a:solidFill>
                  <a:schemeClr val="hlink"/>
                </a:solidFill>
                <a:latin typeface="Arial"/>
                <a:ea typeface="Arial"/>
                <a:cs typeface="Arial"/>
                <a:sym typeface="Arial"/>
              </a:rPr>
              <a:t>	</a:t>
            </a:r>
            <a:r>
              <a:rPr lang="en-US" sz="2000" dirty="0" smtClean="0">
                <a:latin typeface="Lucida Grande"/>
                <a:ea typeface="Lucida Grande"/>
                <a:cs typeface="Lucida Grande"/>
              </a:rPr>
              <a:t>http</a:t>
            </a:r>
            <a:r>
              <a:rPr lang="en-US" sz="2000" dirty="0">
                <a:latin typeface="Lucida Grande"/>
                <a:ea typeface="Lucida Grande"/>
                <a:cs typeface="Lucida Grande"/>
              </a:rPr>
              <a:t>://</a:t>
            </a:r>
            <a:r>
              <a:rPr lang="en-US" sz="2000" dirty="0" err="1">
                <a:latin typeface="Lucida Grande"/>
                <a:ea typeface="Lucida Grande"/>
                <a:cs typeface="Lucida Grande"/>
              </a:rPr>
              <a:t>bit.ly</a:t>
            </a:r>
            <a:r>
              <a:rPr lang="en-US" sz="2000" dirty="0">
                <a:latin typeface="Lucida Grande"/>
                <a:ea typeface="Lucida Grande"/>
                <a:cs typeface="Lucida Grande"/>
              </a:rPr>
              <a:t>/1KWL9KX</a:t>
            </a:r>
            <a:endParaRPr sz="2000" b="0" i="0" u="none" strike="noStrike" cap="none" baseline="0" dirty="0">
              <a:solidFill>
                <a:schemeClr val="dk1"/>
              </a:solidFill>
              <a:latin typeface="Arial"/>
              <a:ea typeface="Arial"/>
              <a:cs typeface="Arial"/>
              <a:sym typeface="Arial"/>
            </a:endParaRPr>
          </a:p>
          <a:p>
            <a:pPr marL="285750" lvl="0" indent="-285750">
              <a:buClr>
                <a:schemeClr val="dk1"/>
              </a:buClr>
              <a:buSzPct val="100000"/>
              <a:buFont typeface="Arial"/>
              <a:buChar char="•"/>
            </a:pPr>
            <a:r>
              <a:rPr lang="en-US" sz="2000" b="0" i="0" u="sng" strike="noStrike" cap="none" baseline="0" dirty="0">
                <a:solidFill>
                  <a:schemeClr val="hlink"/>
                </a:solidFill>
                <a:latin typeface="Arial"/>
                <a:ea typeface="Arial"/>
                <a:cs typeface="Arial"/>
                <a:sym typeface="Arial"/>
              </a:rPr>
              <a:t>Using Invocable Methods with </a:t>
            </a:r>
            <a:r>
              <a:rPr lang="en-US" sz="2000" b="0" i="0" u="sng" strike="noStrike" cap="none" baseline="0" dirty="0" smtClean="0">
                <a:solidFill>
                  <a:schemeClr val="hlink"/>
                </a:solidFill>
                <a:latin typeface="Arial"/>
                <a:ea typeface="Arial"/>
                <a:cs typeface="Arial"/>
                <a:sym typeface="Arial"/>
              </a:rPr>
              <a:t>Skuid:</a:t>
            </a:r>
            <a:r>
              <a:rPr lang="en-US" sz="2000" b="0" i="0" strike="noStrike" cap="none" baseline="0" dirty="0" smtClean="0">
                <a:solidFill>
                  <a:schemeClr val="hlink"/>
                </a:solidFill>
                <a:latin typeface="Arial"/>
                <a:ea typeface="Arial"/>
                <a:cs typeface="Arial"/>
                <a:sym typeface="Arial"/>
              </a:rPr>
              <a:t> 			</a:t>
            </a:r>
            <a:r>
              <a:rPr lang="en-US" sz="2000" dirty="0" smtClean="0">
                <a:latin typeface="Lucida Grande"/>
                <a:ea typeface="Lucida Grande"/>
                <a:cs typeface="Lucida Grande"/>
              </a:rPr>
              <a:t>http</a:t>
            </a:r>
            <a:r>
              <a:rPr lang="en-US" sz="2000" dirty="0">
                <a:latin typeface="Lucida Grande"/>
                <a:ea typeface="Lucida Grande"/>
                <a:cs typeface="Lucida Grande"/>
              </a:rPr>
              <a:t>://</a:t>
            </a:r>
            <a:r>
              <a:rPr lang="en-US" sz="2000" dirty="0" err="1">
                <a:latin typeface="Lucida Grande"/>
                <a:ea typeface="Lucida Grande"/>
                <a:cs typeface="Lucida Grande"/>
              </a:rPr>
              <a:t>bit.ly</a:t>
            </a:r>
            <a:r>
              <a:rPr lang="en-US" sz="2000" dirty="0">
                <a:latin typeface="Lucida Grande"/>
                <a:ea typeface="Lucida Grande"/>
                <a:cs typeface="Lucida Grande"/>
              </a:rPr>
              <a:t>/</a:t>
            </a:r>
            <a:r>
              <a:rPr lang="en-US" sz="2000" dirty="0" smtClean="0">
                <a:latin typeface="Lucida Grande"/>
                <a:ea typeface="Lucida Grande"/>
                <a:cs typeface="Lucida Grande"/>
              </a:rPr>
              <a:t>1hOeX5L</a:t>
            </a:r>
            <a:endParaRPr sz="2000" b="0" i="0" u="none" strike="noStrike" cap="none" baseline="0" dirty="0">
              <a:solidFill>
                <a:schemeClr val="dk1"/>
              </a:solidFill>
              <a:latin typeface="Arial"/>
              <a:ea typeface="Arial"/>
              <a:cs typeface="Arial"/>
              <a:sym typeface="Arial"/>
            </a:endParaRPr>
          </a:p>
        </p:txBody>
      </p:sp>
      <p:sp>
        <p:nvSpPr>
          <p:cNvPr id="492" name="Shape 492"/>
          <p:cNvSpPr txBox="1"/>
          <p:nvPr/>
        </p:nvSpPr>
        <p:spPr>
          <a:xfrm>
            <a:off x="1229912" y="2112210"/>
            <a:ext cx="184666" cy="400109"/>
          </a:xfrm>
          <a:prstGeom prst="rect">
            <a:avLst/>
          </a:prstGeom>
          <a:noFill/>
          <a:ln>
            <a:noFill/>
          </a:ln>
        </p:spPr>
        <p:txBody>
          <a:bodyPr lIns="91425" tIns="45700" rIns="91425" bIns="45700" anchor="t" anchorCtr="0">
            <a:noAutofit/>
          </a:bodyPr>
          <a:lstStyle/>
          <a:p>
            <a:pPr marL="0" marR="0" lvl="0" indent="0" algn="l" rtl="0">
              <a:spcBef>
                <a:spcPts val="0"/>
              </a:spcBef>
              <a:spcAft>
                <a:spcPts val="600"/>
              </a:spcAft>
              <a:buNone/>
            </a:pPr>
            <a:endParaRPr sz="2000" b="0" i="0" u="none" strike="noStrike" cap="none" baseline="0">
              <a:solidFill>
                <a:schemeClr val="accent2"/>
              </a:solidFill>
              <a:latin typeface="Arial"/>
              <a:ea typeface="Arial"/>
              <a:cs typeface="Arial"/>
              <a:sym typeface="Arial"/>
            </a:endParaRPr>
          </a:p>
        </p:txBody>
      </p:sp>
    </p:spTree>
    <p:extLst>
      <p:ext uri="{BB962C8B-B14F-4D97-AF65-F5344CB8AC3E}">
        <p14:creationId xmlns:p14="http://schemas.microsoft.com/office/powerpoint/2010/main" val="29282992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Skuid</a:t>
            </a:r>
            <a:r>
              <a:rPr lang="en-US" dirty="0" smtClean="0"/>
              <a:t> </a:t>
            </a:r>
            <a:r>
              <a:rPr lang="en-US" dirty="0" err="1" smtClean="0"/>
              <a:t>Dreamforce</a:t>
            </a:r>
            <a:r>
              <a:rPr lang="en-US" dirty="0" smtClean="0"/>
              <a:t> </a:t>
            </a:r>
            <a:r>
              <a:rPr lang="fr-FR" dirty="0" smtClean="0"/>
              <a:t>’</a:t>
            </a:r>
            <a:r>
              <a:rPr lang="en-US" dirty="0" smtClean="0"/>
              <a:t>15</a:t>
            </a:r>
            <a:endParaRPr lang="en-US" dirty="0"/>
          </a:p>
        </p:txBody>
      </p:sp>
      <p:sp>
        <p:nvSpPr>
          <p:cNvPr id="3" name="Text Placeholder 2"/>
          <p:cNvSpPr>
            <a:spLocks noGrp="1"/>
          </p:cNvSpPr>
          <p:nvPr>
            <p:ph type="body" sz="quarter" idx="16"/>
          </p:nvPr>
        </p:nvSpPr>
        <p:spPr>
          <a:xfrm>
            <a:off x="349250" y="1388450"/>
            <a:ext cx="11484864" cy="3908763"/>
          </a:xfrm>
        </p:spPr>
        <p:txBody>
          <a:bodyPr/>
          <a:lstStyle/>
          <a:p>
            <a:pPr lvl="1"/>
            <a:r>
              <a:rPr lang="en-US" sz="2000" dirty="0" smtClean="0">
                <a:solidFill>
                  <a:srgbClr val="1C1C1C"/>
                </a:solidFill>
              </a:rPr>
              <a:t>BOOTHS</a:t>
            </a:r>
            <a:endParaRPr lang="en-US" sz="2000" baseline="0" dirty="0" smtClean="0">
              <a:solidFill>
                <a:srgbClr val="1C1C1C"/>
              </a:solidFill>
            </a:endParaRPr>
          </a:p>
          <a:p>
            <a:pPr lvl="2"/>
            <a:r>
              <a:rPr lang="en-US" sz="2000" dirty="0" err="1" smtClean="0">
                <a:solidFill>
                  <a:srgbClr val="1C1C1C"/>
                </a:solidFill>
              </a:rPr>
              <a:t>Moscone</a:t>
            </a:r>
            <a:r>
              <a:rPr lang="en-US" sz="2000" dirty="0" smtClean="0">
                <a:solidFill>
                  <a:srgbClr val="1C1C1C"/>
                </a:solidFill>
              </a:rPr>
              <a:t> North Hall – N2029</a:t>
            </a:r>
          </a:p>
          <a:p>
            <a:pPr lvl="2"/>
            <a:r>
              <a:rPr lang="en-US" sz="2000" dirty="0" err="1" smtClean="0">
                <a:solidFill>
                  <a:srgbClr val="1C1C1C"/>
                </a:solidFill>
              </a:rPr>
              <a:t>Moscone</a:t>
            </a:r>
            <a:r>
              <a:rPr lang="en-US" sz="2000" dirty="0" smtClean="0">
                <a:solidFill>
                  <a:srgbClr val="1C1C1C"/>
                </a:solidFill>
              </a:rPr>
              <a:t> West Hall –</a:t>
            </a:r>
            <a:r>
              <a:rPr lang="en-US" sz="2000" baseline="0" dirty="0" smtClean="0">
                <a:solidFill>
                  <a:srgbClr val="1C1C1C"/>
                </a:solidFill>
              </a:rPr>
              <a:t> </a:t>
            </a:r>
            <a:r>
              <a:rPr lang="en-US" sz="2000" dirty="0" smtClean="0">
                <a:solidFill>
                  <a:srgbClr val="1C1C1C"/>
                </a:solidFill>
              </a:rPr>
              <a:t>Located right behind you</a:t>
            </a:r>
            <a:endParaRPr lang="en-US" sz="2000" baseline="0" dirty="0" smtClean="0">
              <a:solidFill>
                <a:srgbClr val="1C1C1C"/>
              </a:solidFill>
            </a:endParaRPr>
          </a:p>
          <a:p>
            <a:pPr lvl="1"/>
            <a:r>
              <a:rPr lang="en-US" sz="2000" dirty="0" smtClean="0">
                <a:hlinkClick r:id="rId2"/>
              </a:rPr>
              <a:t>WWW.SKUIDIFY.COM</a:t>
            </a:r>
            <a:r>
              <a:rPr lang="en-US" sz="2000" dirty="0" smtClean="0"/>
              <a:t> </a:t>
            </a:r>
            <a:r>
              <a:rPr lang="en-US" sz="2000" dirty="0" smtClean="0">
                <a:solidFill>
                  <a:srgbClr val="1C1C1C"/>
                </a:solidFill>
              </a:rPr>
              <a:t>or 1 (800) 515-2535</a:t>
            </a:r>
          </a:p>
          <a:p>
            <a:pPr lvl="2"/>
            <a:r>
              <a:rPr lang="en-US" sz="2000" dirty="0" smtClean="0">
                <a:solidFill>
                  <a:srgbClr val="1C1C1C"/>
                </a:solidFill>
              </a:rPr>
              <a:t>30 day free trial</a:t>
            </a:r>
          </a:p>
          <a:p>
            <a:pPr lvl="2"/>
            <a:r>
              <a:rPr lang="en-US" sz="2000" dirty="0" smtClean="0">
                <a:solidFill>
                  <a:srgbClr val="1C1C1C"/>
                </a:solidFill>
              </a:rPr>
              <a:t>Product, Services, Pricing, tutorials</a:t>
            </a:r>
          </a:p>
          <a:p>
            <a:pPr lvl="1"/>
            <a:r>
              <a:rPr lang="en-US" sz="2000" dirty="0" smtClean="0">
                <a:solidFill>
                  <a:srgbClr val="1C1C1C"/>
                </a:solidFill>
              </a:rPr>
              <a:t>COMMUNITY.SKUIDIFY.COM</a:t>
            </a:r>
          </a:p>
          <a:p>
            <a:pPr lvl="1"/>
            <a:endParaRPr lang="en-US" dirty="0" smtClean="0"/>
          </a:p>
          <a:p>
            <a:pPr lvl="2"/>
            <a:endParaRPr lang="en-US" dirty="0"/>
          </a:p>
        </p:txBody>
      </p:sp>
    </p:spTree>
    <p:extLst>
      <p:ext uri="{BB962C8B-B14F-4D97-AF65-F5344CB8AC3E}">
        <p14:creationId xmlns:p14="http://schemas.microsoft.com/office/powerpoint/2010/main" val="267576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35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kuid 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35" y="204310"/>
            <a:ext cx="7930606" cy="2680178"/>
          </a:xfrm>
          <a:prstGeom prst="rect">
            <a:avLst/>
          </a:prstGeom>
        </p:spPr>
      </p:pic>
      <p:pic>
        <p:nvPicPr>
          <p:cNvPr id="5" name="Picture 4" descr="Skuid 0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3199696"/>
            <a:ext cx="5398575" cy="2791749"/>
          </a:xfrm>
          <a:prstGeom prst="rect">
            <a:avLst/>
          </a:prstGeom>
        </p:spPr>
      </p:pic>
      <p:pic>
        <p:nvPicPr>
          <p:cNvPr id="6" name="Picture 5" descr="skuid 0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7771" y="3199696"/>
            <a:ext cx="5373228" cy="2779050"/>
          </a:xfrm>
          <a:prstGeom prst="rect">
            <a:avLst/>
          </a:prstGeom>
        </p:spPr>
      </p:pic>
    </p:spTree>
    <p:extLst>
      <p:ext uri="{BB962C8B-B14F-4D97-AF65-F5344CB8AC3E}">
        <p14:creationId xmlns:p14="http://schemas.microsoft.com/office/powerpoint/2010/main" val="10581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a:t>
            </a:r>
            <a:r>
              <a:rPr lang="en-US" baseline="0" dirty="0" smtClean="0"/>
              <a:t> </a:t>
            </a:r>
            <a:r>
              <a:rPr lang="en-US" b="1" dirty="0" err="1"/>
              <a:t>Skuid</a:t>
            </a:r>
            <a:r>
              <a:rPr lang="en-US" b="1" dirty="0" smtClean="0"/>
              <a:t>?</a:t>
            </a:r>
            <a:endParaRPr lang="en-US" sz="2000" dirty="0"/>
          </a:p>
        </p:txBody>
      </p:sp>
      <p:sp>
        <p:nvSpPr>
          <p:cNvPr id="4" name="Text Placeholder 3"/>
          <p:cNvSpPr>
            <a:spLocks noGrp="1"/>
          </p:cNvSpPr>
          <p:nvPr>
            <p:ph type="body" sz="quarter" idx="16"/>
          </p:nvPr>
        </p:nvSpPr>
        <p:spPr/>
        <p:txBody>
          <a:bodyPr/>
          <a:lstStyle/>
          <a:p>
            <a:endParaRPr lang="en-US"/>
          </a:p>
        </p:txBody>
      </p:sp>
      <p:sp>
        <p:nvSpPr>
          <p:cNvPr id="6" name="TextBox 5"/>
          <p:cNvSpPr txBox="1"/>
          <p:nvPr/>
        </p:nvSpPr>
        <p:spPr>
          <a:xfrm>
            <a:off x="922433" y="1711158"/>
            <a:ext cx="8515801" cy="3323987"/>
          </a:xfrm>
          <a:prstGeom prst="rect">
            <a:avLst/>
          </a:prstGeom>
          <a:noFill/>
        </p:spPr>
        <p:txBody>
          <a:bodyPr wrap="square" rtlCol="0">
            <a:spAutoFit/>
          </a:bodyPr>
          <a:lstStyle/>
          <a:p>
            <a:pPr marL="342900" indent="-342900">
              <a:spcBef>
                <a:spcPts val="300"/>
              </a:spcBef>
              <a:spcAft>
                <a:spcPts val="600"/>
              </a:spcAft>
              <a:buFontTx/>
              <a:buChar char="•"/>
            </a:pPr>
            <a:r>
              <a:rPr lang="en-US" sz="2000" dirty="0" smtClean="0">
                <a:solidFill>
                  <a:srgbClr val="1C1C1C"/>
                </a:solidFill>
                <a:latin typeface="Salesforce Sans"/>
                <a:cs typeface="Salesforce Sans"/>
              </a:rPr>
              <a:t>Connect Code Free to your data with drag and drop UI components</a:t>
            </a:r>
            <a:br>
              <a:rPr lang="en-US" sz="2000" dirty="0" smtClean="0">
                <a:solidFill>
                  <a:srgbClr val="1C1C1C"/>
                </a:solidFill>
                <a:latin typeface="Salesforce Sans"/>
                <a:cs typeface="Salesforce Sans"/>
              </a:rPr>
            </a:br>
            <a:endParaRPr lang="en-US" sz="2000" dirty="0" smtClean="0">
              <a:solidFill>
                <a:srgbClr val="1C1C1C"/>
              </a:solidFill>
              <a:latin typeface="Salesforce Sans"/>
              <a:cs typeface="Salesforce Sans"/>
            </a:endParaRPr>
          </a:p>
          <a:p>
            <a:pPr marL="342900" indent="-342900">
              <a:spcBef>
                <a:spcPts val="300"/>
              </a:spcBef>
              <a:spcAft>
                <a:spcPts val="600"/>
              </a:spcAft>
              <a:buFontTx/>
              <a:buChar char="•"/>
            </a:pPr>
            <a:r>
              <a:rPr lang="en-US" sz="2000" dirty="0" smtClean="0">
                <a:solidFill>
                  <a:srgbClr val="1C1C1C"/>
                </a:solidFill>
                <a:latin typeface="Salesforce Sans"/>
                <a:cs typeface="Salesforce Sans"/>
              </a:rPr>
              <a:t>Visualize data to engage and motivate</a:t>
            </a:r>
            <a:br>
              <a:rPr lang="en-US" sz="2000" dirty="0" smtClean="0">
                <a:solidFill>
                  <a:srgbClr val="1C1C1C"/>
                </a:solidFill>
                <a:latin typeface="Salesforce Sans"/>
                <a:cs typeface="Salesforce Sans"/>
              </a:rPr>
            </a:br>
            <a:endParaRPr lang="en-US" sz="2000" dirty="0" smtClean="0">
              <a:solidFill>
                <a:srgbClr val="1C1C1C"/>
              </a:solidFill>
              <a:latin typeface="Salesforce Sans"/>
              <a:cs typeface="Salesforce Sans"/>
            </a:endParaRPr>
          </a:p>
          <a:p>
            <a:pPr marL="342900" indent="-342900">
              <a:spcBef>
                <a:spcPts val="300"/>
              </a:spcBef>
              <a:spcAft>
                <a:spcPts val="600"/>
              </a:spcAft>
              <a:buFontTx/>
              <a:buChar char="•"/>
            </a:pPr>
            <a:r>
              <a:rPr lang="en-US" sz="2000" dirty="0" smtClean="0">
                <a:solidFill>
                  <a:srgbClr val="1C1C1C"/>
                </a:solidFill>
                <a:latin typeface="Salesforce Sans"/>
                <a:cs typeface="Salesforce Sans"/>
              </a:rPr>
              <a:t>Simplify and tailor the UI to reduce errors</a:t>
            </a:r>
            <a:br>
              <a:rPr lang="en-US" sz="2000" dirty="0" smtClean="0">
                <a:solidFill>
                  <a:srgbClr val="1C1C1C"/>
                </a:solidFill>
                <a:latin typeface="Salesforce Sans"/>
                <a:cs typeface="Salesforce Sans"/>
              </a:rPr>
            </a:br>
            <a:endParaRPr lang="en-US" sz="2000" dirty="0" smtClean="0">
              <a:solidFill>
                <a:srgbClr val="1C1C1C"/>
              </a:solidFill>
              <a:latin typeface="Salesforce Sans"/>
              <a:cs typeface="Salesforce Sans"/>
            </a:endParaRPr>
          </a:p>
          <a:p>
            <a:pPr marL="342900" indent="-342900">
              <a:spcBef>
                <a:spcPts val="300"/>
              </a:spcBef>
              <a:spcAft>
                <a:spcPts val="600"/>
              </a:spcAft>
              <a:buFontTx/>
              <a:buChar char="•"/>
            </a:pPr>
            <a:r>
              <a:rPr lang="en-US" sz="2000" dirty="0" smtClean="0">
                <a:solidFill>
                  <a:srgbClr val="1C1C1C"/>
                </a:solidFill>
                <a:latin typeface="Salesforce Sans"/>
                <a:cs typeface="Salesforce Sans"/>
              </a:rPr>
              <a:t>Slash development and maintenance costs</a:t>
            </a:r>
            <a:br>
              <a:rPr lang="en-US" sz="2000" dirty="0" smtClean="0">
                <a:solidFill>
                  <a:srgbClr val="1C1C1C"/>
                </a:solidFill>
                <a:latin typeface="Salesforce Sans"/>
                <a:cs typeface="Salesforce Sans"/>
              </a:rPr>
            </a:br>
            <a:endParaRPr lang="en-US" sz="2000" dirty="0" smtClean="0">
              <a:solidFill>
                <a:srgbClr val="1C1C1C"/>
              </a:solidFill>
              <a:latin typeface="Salesforce Sans"/>
              <a:cs typeface="Salesforce Sans"/>
            </a:endParaRPr>
          </a:p>
          <a:p>
            <a:pPr marL="342900" indent="-342900">
              <a:spcBef>
                <a:spcPts val="300"/>
              </a:spcBef>
              <a:spcAft>
                <a:spcPts val="600"/>
              </a:spcAft>
              <a:buFontTx/>
              <a:buChar char="•"/>
            </a:pPr>
            <a:r>
              <a:rPr lang="en-US" sz="2000" dirty="0" smtClean="0">
                <a:solidFill>
                  <a:srgbClr val="1C1C1C"/>
                </a:solidFill>
                <a:latin typeface="Salesforce Sans"/>
                <a:cs typeface="Salesforce Sans"/>
              </a:rPr>
              <a:t>Individualize the big picture with dynamic graphics</a:t>
            </a:r>
          </a:p>
        </p:txBody>
      </p:sp>
    </p:spTree>
    <p:extLst>
      <p:ext uri="{BB962C8B-B14F-4D97-AF65-F5344CB8AC3E}">
        <p14:creationId xmlns:p14="http://schemas.microsoft.com/office/powerpoint/2010/main" val="2918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Why</a:t>
            </a:r>
            <a:r>
              <a:rPr lang="en-US" b="1" baseline="0" dirty="0" smtClean="0"/>
              <a:t> do I need Apex using </a:t>
            </a:r>
            <a:r>
              <a:rPr lang="en-US" b="1" baseline="0" dirty="0" err="1" smtClean="0"/>
              <a:t>Skuid</a:t>
            </a:r>
            <a:r>
              <a:rPr lang="en-US" b="1" baseline="0" dirty="0" smtClean="0"/>
              <a:t>?</a:t>
            </a:r>
            <a:endParaRPr lang="en-US" b="1" dirty="0"/>
          </a:p>
        </p:txBody>
      </p:sp>
      <p:sp>
        <p:nvSpPr>
          <p:cNvPr id="3" name="TextBox 2"/>
          <p:cNvSpPr txBox="1"/>
          <p:nvPr/>
        </p:nvSpPr>
        <p:spPr>
          <a:xfrm>
            <a:off x="1229912" y="2112211"/>
            <a:ext cx="184666" cy="400110"/>
          </a:xfrm>
          <a:prstGeom prst="rect">
            <a:avLst/>
          </a:prstGeom>
          <a:noFill/>
        </p:spPr>
        <p:txBody>
          <a:bodyPr wrap="none" rtlCol="0">
            <a:spAutoFit/>
          </a:bodyPr>
          <a:lstStyle/>
          <a:p>
            <a:pPr>
              <a:spcBef>
                <a:spcPts val="300"/>
              </a:spcBef>
              <a:spcAft>
                <a:spcPts val="600"/>
              </a:spcAft>
            </a:pPr>
            <a:endParaRPr lang="en-US" sz="2000" dirty="0" smtClean="0">
              <a:solidFill>
                <a:schemeClr val="accent2"/>
              </a:solidFill>
              <a:latin typeface="Salesforce Sans"/>
              <a:cs typeface="Salesforce Sans"/>
            </a:endParaRPr>
          </a:p>
        </p:txBody>
      </p:sp>
      <p:sp>
        <p:nvSpPr>
          <p:cNvPr id="2" name="TextBox 1"/>
          <p:cNvSpPr txBox="1"/>
          <p:nvPr/>
        </p:nvSpPr>
        <p:spPr>
          <a:xfrm>
            <a:off x="922433" y="1711158"/>
            <a:ext cx="8515801" cy="1246495"/>
          </a:xfrm>
          <a:prstGeom prst="rect">
            <a:avLst/>
          </a:prstGeom>
          <a:noFill/>
        </p:spPr>
        <p:txBody>
          <a:bodyPr wrap="square" rtlCol="0">
            <a:spAutoFit/>
          </a:bodyPr>
          <a:lstStyle/>
          <a:p>
            <a:pPr marL="342900" indent="-342900">
              <a:spcBef>
                <a:spcPts val="300"/>
              </a:spcBef>
              <a:spcAft>
                <a:spcPts val="600"/>
              </a:spcAft>
              <a:buFontTx/>
              <a:buChar char="•"/>
            </a:pPr>
            <a:r>
              <a:rPr lang="en-US" sz="2000" dirty="0" smtClean="0">
                <a:solidFill>
                  <a:srgbClr val="1C1C1C"/>
                </a:solidFill>
                <a:latin typeface="Salesforce Sans"/>
                <a:cs typeface="Salesforce Sans"/>
              </a:rPr>
              <a:t>Calling a remote service</a:t>
            </a:r>
          </a:p>
          <a:p>
            <a:pPr marL="342900" indent="-342900">
              <a:spcBef>
                <a:spcPts val="300"/>
              </a:spcBef>
              <a:spcAft>
                <a:spcPts val="600"/>
              </a:spcAft>
              <a:buFontTx/>
              <a:buChar char="•"/>
            </a:pPr>
            <a:r>
              <a:rPr lang="en-US" sz="2000" dirty="0">
                <a:solidFill>
                  <a:srgbClr val="1C1C1C"/>
                </a:solidFill>
                <a:latin typeface="Salesforce Sans"/>
                <a:cs typeface="Salesforce Sans"/>
              </a:rPr>
              <a:t>Complex Business </a:t>
            </a:r>
            <a:r>
              <a:rPr lang="en-US" sz="2000" dirty="0" smtClean="0">
                <a:solidFill>
                  <a:srgbClr val="1C1C1C"/>
                </a:solidFill>
                <a:latin typeface="Salesforce Sans"/>
                <a:cs typeface="Salesforce Sans"/>
              </a:rPr>
              <a:t>logic</a:t>
            </a:r>
          </a:p>
          <a:p>
            <a:pPr marL="342900" indent="-342900">
              <a:spcBef>
                <a:spcPts val="300"/>
              </a:spcBef>
              <a:spcAft>
                <a:spcPts val="600"/>
              </a:spcAft>
              <a:buFontTx/>
              <a:buChar char="•"/>
            </a:pPr>
            <a:r>
              <a:rPr lang="en-US" sz="2000" dirty="0" smtClean="0">
                <a:solidFill>
                  <a:srgbClr val="1C1C1C"/>
                </a:solidFill>
                <a:latin typeface="Salesforce Sans"/>
                <a:cs typeface="Salesforce Sans"/>
              </a:rPr>
              <a:t>Sending Email messages</a:t>
            </a:r>
          </a:p>
        </p:txBody>
      </p:sp>
      <p:sp>
        <p:nvSpPr>
          <p:cNvPr id="4" name="Text Placeholder 3"/>
          <p:cNvSpPr>
            <a:spLocks noGrp="1"/>
          </p:cNvSpPr>
          <p:nvPr>
            <p:ph type="body" sz="quarter" idx="16"/>
          </p:nvPr>
        </p:nvSpPr>
        <p:spPr/>
        <p:txBody>
          <a:bodyPr/>
          <a:lstStyle/>
          <a:p>
            <a:pPr>
              <a:buNone/>
            </a:pPr>
            <a:endParaRPr lang="en-US" dirty="0"/>
          </a:p>
        </p:txBody>
      </p:sp>
    </p:spTree>
    <p:extLst>
      <p:ext uri="{BB962C8B-B14F-4D97-AF65-F5344CB8AC3E}">
        <p14:creationId xmlns:p14="http://schemas.microsoft.com/office/powerpoint/2010/main" val="41320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baseline="0" dirty="0" smtClean="0"/>
              <a:t>Contact</a:t>
            </a:r>
            <a:r>
              <a:rPr lang="en-US" b="1" dirty="0" smtClean="0"/>
              <a:t> </a:t>
            </a:r>
            <a:r>
              <a:rPr lang="en-US" b="1" baseline="0" dirty="0" err="1" smtClean="0"/>
              <a:t>Gravatar</a:t>
            </a:r>
            <a:r>
              <a:rPr lang="en-US" b="1" baseline="0" dirty="0" smtClean="0"/>
              <a:t> integration</a:t>
            </a:r>
            <a:endParaRPr lang="en-US" b="1" dirty="0"/>
          </a:p>
        </p:txBody>
      </p:sp>
      <p:sp>
        <p:nvSpPr>
          <p:cNvPr id="3" name="TextBox 2"/>
          <p:cNvSpPr txBox="1"/>
          <p:nvPr/>
        </p:nvSpPr>
        <p:spPr>
          <a:xfrm>
            <a:off x="1229912" y="2112211"/>
            <a:ext cx="184666" cy="400110"/>
          </a:xfrm>
          <a:prstGeom prst="rect">
            <a:avLst/>
          </a:prstGeom>
          <a:noFill/>
        </p:spPr>
        <p:txBody>
          <a:bodyPr wrap="none" rtlCol="0">
            <a:spAutoFit/>
          </a:bodyPr>
          <a:lstStyle/>
          <a:p>
            <a:pPr>
              <a:spcBef>
                <a:spcPts val="300"/>
              </a:spcBef>
              <a:spcAft>
                <a:spcPts val="600"/>
              </a:spcAft>
            </a:pPr>
            <a:endParaRPr lang="en-US" sz="2000" dirty="0" smtClean="0">
              <a:solidFill>
                <a:schemeClr val="accent2"/>
              </a:solidFill>
              <a:latin typeface="Salesforce Sans"/>
              <a:cs typeface="Salesforce Sans"/>
            </a:endParaRPr>
          </a:p>
        </p:txBody>
      </p:sp>
      <p:sp>
        <p:nvSpPr>
          <p:cNvPr id="7" name="TextBox 6"/>
          <p:cNvSpPr txBox="1"/>
          <p:nvPr/>
        </p:nvSpPr>
        <p:spPr>
          <a:xfrm>
            <a:off x="481270" y="1256630"/>
            <a:ext cx="10320562" cy="11310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300"/>
              </a:spcBef>
              <a:spcAft>
                <a:spcPts val="600"/>
              </a:spcAft>
            </a:pPr>
            <a:r>
              <a:rPr lang="en-US" sz="2000" dirty="0" smtClean="0">
                <a:solidFill>
                  <a:schemeClr val="tx1"/>
                </a:solidFill>
                <a:latin typeface="+mj-lt"/>
                <a:cs typeface="Andale Mono"/>
              </a:rPr>
              <a:t>The sales team would like to be able to import a persons “</a:t>
            </a:r>
            <a:r>
              <a:rPr lang="en-US" sz="2000" dirty="0" err="1" smtClean="0">
                <a:solidFill>
                  <a:schemeClr val="tx1"/>
                </a:solidFill>
                <a:latin typeface="+mj-lt"/>
                <a:cs typeface="Andale Mono"/>
              </a:rPr>
              <a:t>Gravatar</a:t>
            </a:r>
            <a:r>
              <a:rPr lang="en-US" sz="2000" dirty="0" smtClean="0">
                <a:solidFill>
                  <a:schemeClr val="tx1"/>
                </a:solidFill>
                <a:latin typeface="+mj-lt"/>
                <a:cs typeface="Andale Mono"/>
              </a:rPr>
              <a:t>” photo onto their contact record.</a:t>
            </a:r>
            <a:endParaRPr lang="en-US" sz="2000" dirty="0">
              <a:solidFill>
                <a:schemeClr val="tx1"/>
              </a:solidFill>
              <a:latin typeface="Andale Mono"/>
              <a:cs typeface="Andale Mono"/>
            </a:endParaRPr>
          </a:p>
          <a:p>
            <a:pPr>
              <a:spcBef>
                <a:spcPts val="300"/>
              </a:spcBef>
              <a:spcAft>
                <a:spcPts val="600"/>
              </a:spcAft>
            </a:pPr>
            <a:r>
              <a:rPr lang="en-US" sz="2000" b="1" dirty="0" err="1" smtClean="0">
                <a:solidFill>
                  <a:schemeClr val="tx1"/>
                </a:solidFill>
                <a:latin typeface="+mj-lt"/>
                <a:cs typeface="Andale Mono"/>
              </a:rPr>
              <a:t>Gravatar</a:t>
            </a:r>
            <a:r>
              <a:rPr lang="en-US" sz="2000" b="1" dirty="0" smtClean="0">
                <a:solidFill>
                  <a:schemeClr val="tx1"/>
                </a:solidFill>
                <a:latin typeface="+mj-lt"/>
                <a:cs typeface="Andale Mono"/>
              </a:rPr>
              <a:t> API</a:t>
            </a:r>
            <a:r>
              <a:rPr lang="en-US" sz="2000" dirty="0" smtClean="0">
                <a:solidFill>
                  <a:schemeClr val="tx1"/>
                </a:solidFill>
                <a:latin typeface="+mj-lt"/>
                <a:cs typeface="Andale Mono"/>
              </a:rPr>
              <a:t>: </a:t>
            </a:r>
            <a:r>
              <a:rPr lang="en-US" sz="2000" dirty="0" smtClean="0">
                <a:solidFill>
                  <a:schemeClr val="tx1"/>
                </a:solidFill>
                <a:latin typeface="Andale Mono"/>
                <a:cs typeface="Andale Mono"/>
              </a:rPr>
              <a:t>http</a:t>
            </a:r>
            <a:r>
              <a:rPr lang="en-US" sz="2000" dirty="0">
                <a:solidFill>
                  <a:schemeClr val="tx1"/>
                </a:solidFill>
                <a:latin typeface="Andale Mono"/>
                <a:cs typeface="Andale Mono"/>
              </a:rPr>
              <a:t>://</a:t>
            </a:r>
            <a:r>
              <a:rPr lang="en-US" sz="2000" dirty="0" err="1">
                <a:solidFill>
                  <a:schemeClr val="tx1"/>
                </a:solidFill>
                <a:latin typeface="Andale Mono"/>
                <a:cs typeface="Andale Mono"/>
              </a:rPr>
              <a:t>www.gravatar.com</a:t>
            </a:r>
            <a:r>
              <a:rPr lang="en-US" sz="2000" dirty="0">
                <a:solidFill>
                  <a:schemeClr val="tx1"/>
                </a:solidFill>
                <a:latin typeface="Andale Mono"/>
                <a:cs typeface="Andale Mono"/>
              </a:rPr>
              <a:t>/avatar</a:t>
            </a:r>
            <a:r>
              <a:rPr lang="en-US" sz="2000" dirty="0" smtClean="0">
                <a:solidFill>
                  <a:schemeClr val="tx1"/>
                </a:solidFill>
                <a:latin typeface="Andale Mono"/>
                <a:cs typeface="Andale Mono"/>
              </a:rPr>
              <a:t>/</a:t>
            </a:r>
            <a:r>
              <a:rPr lang="en-US" sz="2000" dirty="0" smtClean="0">
                <a:solidFill>
                  <a:srgbClr val="FF0000"/>
                </a:solidFill>
                <a:latin typeface="Andale Mono"/>
                <a:cs typeface="Andale Mono"/>
              </a:rPr>
              <a:t>EMAIL_HASH</a:t>
            </a:r>
            <a:endParaRPr lang="en-US" sz="2000" dirty="0">
              <a:solidFill>
                <a:srgbClr val="FF0000"/>
              </a:solidFill>
              <a:latin typeface="Andale Mono"/>
              <a:cs typeface="Andale Mono"/>
            </a:endParaRPr>
          </a:p>
        </p:txBody>
      </p:sp>
      <p:pic>
        <p:nvPicPr>
          <p:cNvPr id="2" name="Picture 1" descr="Screen Shot 2015-09-15 at 5.16.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2" y="2856136"/>
            <a:ext cx="11811000" cy="3316064"/>
          </a:xfrm>
          <a:prstGeom prst="rect">
            <a:avLst/>
          </a:prstGeom>
        </p:spPr>
      </p:pic>
    </p:spTree>
    <p:extLst>
      <p:ext uri="{BB962C8B-B14F-4D97-AF65-F5344CB8AC3E}">
        <p14:creationId xmlns:p14="http://schemas.microsoft.com/office/powerpoint/2010/main" val="46522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Flow</a:t>
            </a:r>
            <a:endParaRPr lang="en-US" b="1" dirty="0"/>
          </a:p>
        </p:txBody>
      </p:sp>
      <p:sp>
        <p:nvSpPr>
          <p:cNvPr id="2" name="Rectangle 1"/>
          <p:cNvSpPr/>
          <p:nvPr/>
        </p:nvSpPr>
        <p:spPr>
          <a:xfrm>
            <a:off x="374279" y="1755625"/>
            <a:ext cx="10039864" cy="646331"/>
          </a:xfrm>
          <a:prstGeom prst="rect">
            <a:avLst/>
          </a:prstGeom>
        </p:spPr>
        <p:txBody>
          <a:bodyPr wrap="square">
            <a:spAutoFit/>
          </a:bodyPr>
          <a:lstStyle/>
          <a:p>
            <a:endParaRPr lang="en-US" dirty="0" smtClean="0">
              <a:latin typeface="Andale Mono"/>
              <a:cs typeface="Andale Mono"/>
            </a:endParaRPr>
          </a:p>
          <a:p>
            <a:endParaRPr lang="en-US" dirty="0" smtClean="0"/>
          </a:p>
        </p:txBody>
      </p:sp>
      <p:pic>
        <p:nvPicPr>
          <p:cNvPr id="3" name="Picture 2" descr="Screen Shot 2015-08-04 at 12.37.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05" y="1091575"/>
            <a:ext cx="7807266" cy="5224150"/>
          </a:xfrm>
          <a:prstGeom prst="rect">
            <a:avLst/>
          </a:prstGeom>
        </p:spPr>
      </p:pic>
    </p:spTree>
    <p:extLst>
      <p:ext uri="{BB962C8B-B14F-4D97-AF65-F5344CB8AC3E}">
        <p14:creationId xmlns:p14="http://schemas.microsoft.com/office/powerpoint/2010/main" val="64794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Retrieving </a:t>
            </a:r>
            <a:r>
              <a:rPr lang="en-US" b="1" dirty="0" err="1" smtClean="0"/>
              <a:t>Skuid</a:t>
            </a:r>
            <a:r>
              <a:rPr lang="en-US" b="1" dirty="0" smtClean="0"/>
              <a:t> Data Model - Contact</a:t>
            </a:r>
            <a:endParaRPr lang="en-US" b="1" dirty="0"/>
          </a:p>
        </p:txBody>
      </p:sp>
      <p:sp>
        <p:nvSpPr>
          <p:cNvPr id="2" name="Rectangle 1"/>
          <p:cNvSpPr/>
          <p:nvPr/>
        </p:nvSpPr>
        <p:spPr>
          <a:xfrm>
            <a:off x="374279" y="1755625"/>
            <a:ext cx="10039864" cy="646331"/>
          </a:xfrm>
          <a:prstGeom prst="rect">
            <a:avLst/>
          </a:prstGeom>
        </p:spPr>
        <p:txBody>
          <a:bodyPr wrap="square">
            <a:spAutoFit/>
          </a:bodyPr>
          <a:lstStyle/>
          <a:p>
            <a:endParaRPr lang="en-US" dirty="0" smtClean="0">
              <a:latin typeface="Andale Mono"/>
              <a:cs typeface="Andale Mono"/>
            </a:endParaRPr>
          </a:p>
          <a:p>
            <a:endParaRPr lang="en-US" dirty="0" smtClean="0"/>
          </a:p>
        </p:txBody>
      </p:sp>
      <p:pic>
        <p:nvPicPr>
          <p:cNvPr id="3" name="Picture 2" descr="Screen Shot 2015-09-15 at 5.18.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18" y="1676400"/>
            <a:ext cx="11954494" cy="1219200"/>
          </a:xfrm>
          <a:prstGeom prst="rect">
            <a:avLst/>
          </a:prstGeom>
        </p:spPr>
      </p:pic>
    </p:spTree>
    <p:extLst>
      <p:ext uri="{BB962C8B-B14F-4D97-AF65-F5344CB8AC3E}">
        <p14:creationId xmlns:p14="http://schemas.microsoft.com/office/powerpoint/2010/main" val="34150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Updating Data Model</a:t>
            </a:r>
            <a:endParaRPr lang="en-US" b="1" dirty="0"/>
          </a:p>
        </p:txBody>
      </p:sp>
      <p:sp>
        <p:nvSpPr>
          <p:cNvPr id="2" name="Rectangle 1"/>
          <p:cNvSpPr/>
          <p:nvPr/>
        </p:nvSpPr>
        <p:spPr>
          <a:xfrm>
            <a:off x="374279" y="1755625"/>
            <a:ext cx="10039864" cy="646331"/>
          </a:xfrm>
          <a:prstGeom prst="rect">
            <a:avLst/>
          </a:prstGeom>
        </p:spPr>
        <p:txBody>
          <a:bodyPr wrap="square">
            <a:spAutoFit/>
          </a:bodyPr>
          <a:lstStyle/>
          <a:p>
            <a:endParaRPr lang="en-US" dirty="0" smtClean="0">
              <a:latin typeface="Andale Mono"/>
              <a:cs typeface="Andale Mono"/>
            </a:endParaRPr>
          </a:p>
          <a:p>
            <a:endParaRPr lang="en-US" dirty="0" smtClean="0"/>
          </a:p>
        </p:txBody>
      </p:sp>
      <p:sp>
        <p:nvSpPr>
          <p:cNvPr id="9" name="TextBox 8"/>
          <p:cNvSpPr txBox="1"/>
          <p:nvPr/>
        </p:nvSpPr>
        <p:spPr>
          <a:xfrm>
            <a:off x="227012" y="4038600"/>
            <a:ext cx="1680969" cy="400110"/>
          </a:xfrm>
          <a:prstGeom prst="rect">
            <a:avLst/>
          </a:prstGeom>
          <a:noFill/>
        </p:spPr>
        <p:txBody>
          <a:bodyPr wrap="none" rtlCol="0">
            <a:spAutoFit/>
          </a:bodyPr>
          <a:lstStyle/>
          <a:p>
            <a:pPr>
              <a:spcBef>
                <a:spcPts val="300"/>
              </a:spcBef>
              <a:spcAft>
                <a:spcPts val="600"/>
              </a:spcAft>
            </a:pPr>
            <a:r>
              <a:rPr lang="en-US" sz="2000" b="1" dirty="0" smtClean="0">
                <a:latin typeface="Salesforce Sans"/>
                <a:cs typeface="Salesforce Sans"/>
              </a:rPr>
              <a:t>Re-querying</a:t>
            </a:r>
          </a:p>
        </p:txBody>
      </p:sp>
      <p:sp>
        <p:nvSpPr>
          <p:cNvPr id="10" name="Rectangle 9"/>
          <p:cNvSpPr/>
          <p:nvPr/>
        </p:nvSpPr>
        <p:spPr>
          <a:xfrm>
            <a:off x="150812" y="1276290"/>
            <a:ext cx="1295873" cy="400110"/>
          </a:xfrm>
          <a:prstGeom prst="rect">
            <a:avLst/>
          </a:prstGeom>
        </p:spPr>
        <p:txBody>
          <a:bodyPr wrap="none">
            <a:spAutoFit/>
          </a:bodyPr>
          <a:lstStyle/>
          <a:p>
            <a:pPr>
              <a:spcBef>
                <a:spcPts val="300"/>
              </a:spcBef>
              <a:spcAft>
                <a:spcPts val="600"/>
              </a:spcAft>
            </a:pPr>
            <a:r>
              <a:rPr lang="en-US" sz="2000" b="1" dirty="0" smtClean="0">
                <a:latin typeface="Salesforce Sans"/>
                <a:cs typeface="Salesforce Sans"/>
              </a:rPr>
              <a:t>Updating</a:t>
            </a:r>
            <a:endParaRPr lang="en-US" sz="2000" b="1" dirty="0">
              <a:latin typeface="Salesforce Sans"/>
              <a:cs typeface="Salesforce Sans"/>
            </a:endParaRPr>
          </a:p>
        </p:txBody>
      </p:sp>
      <p:pic>
        <p:nvPicPr>
          <p:cNvPr id="11" name="Picture 10" descr="Screen Shot 2015-09-15 at 6.46.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1" y="1828800"/>
            <a:ext cx="11535905" cy="1676400"/>
          </a:xfrm>
          <a:prstGeom prst="rect">
            <a:avLst/>
          </a:prstGeom>
        </p:spPr>
      </p:pic>
      <p:pic>
        <p:nvPicPr>
          <p:cNvPr id="3" name="Picture 2" descr="Screen Shot 2015-09-16 at 10.09.5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012" y="4648200"/>
            <a:ext cx="11448382" cy="1079500"/>
          </a:xfrm>
          <a:prstGeom prst="rect">
            <a:avLst/>
          </a:prstGeom>
        </p:spPr>
      </p:pic>
    </p:spTree>
    <p:extLst>
      <p:ext uri="{BB962C8B-B14F-4D97-AF65-F5344CB8AC3E}">
        <p14:creationId xmlns:p14="http://schemas.microsoft.com/office/powerpoint/2010/main" val="103789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2014 Interi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solidFill>
            <a:latin typeface="Salesforce Sans"/>
            <a:cs typeface="Salesforce Sans"/>
          </a:defRPr>
        </a:defPPr>
      </a:lstStyle>
    </a:txDef>
  </a:objectDefaults>
  <a:extraClrSchemeLst/>
</a:theme>
</file>

<file path=ppt/theme/theme2.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Salesforce_Template_2014_16x9</Template>
  <TotalTime>23970</TotalTime>
  <Words>746</Words>
  <Application>Microsoft Macintosh PowerPoint</Application>
  <PresentationFormat>Custom</PresentationFormat>
  <Paragraphs>91</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Salesforce 2015 - 16x9 in Salesforce Sans Font</vt:lpstr>
      <vt:lpstr>Turbo-charge Your Skuid Page  With Apex</vt:lpstr>
      <vt:lpstr>Safe Harbor</vt:lpstr>
      <vt:lpstr>PowerPoint Presentation</vt:lpstr>
      <vt:lpstr>Why Skuid?</vt:lpstr>
      <vt:lpstr>Why do I need Apex using Skuid?</vt:lpstr>
      <vt:lpstr>Contact Gravatar integration</vt:lpstr>
      <vt:lpstr>Flow</vt:lpstr>
      <vt:lpstr>Retrieving Skuid Data Model - Contact</vt:lpstr>
      <vt:lpstr>Updating Data Model</vt:lpstr>
      <vt:lpstr>Ways to call Apex</vt:lpstr>
      <vt:lpstr>SOAP</vt:lpstr>
      <vt:lpstr>SOAP (continued)</vt:lpstr>
      <vt:lpstr>@RestResource</vt:lpstr>
      <vt:lpstr>@RestResource (continued)</vt:lpstr>
      <vt:lpstr>@InvocableAction</vt:lpstr>
      <vt:lpstr>@InvocableAction (continued)</vt:lpstr>
      <vt:lpstr>Javascript Remoting</vt:lpstr>
      <vt:lpstr>Javascript Remoting (continued)</vt:lpstr>
      <vt:lpstr>DEMO</vt:lpstr>
      <vt:lpstr>References</vt:lpstr>
      <vt:lpstr>Skuid Dreamforce ’15</vt:lpstr>
      <vt:lpstr>PowerPoint Presentation</vt:lpstr>
    </vt:vector>
  </TitlesOfParts>
  <Company>Carol Hausmann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dc:title>
  <dc:creator>Salesforce</dc:creator>
  <cp:lastModifiedBy>Charles Jonas</cp:lastModifiedBy>
  <cp:revision>986</cp:revision>
  <cp:lastPrinted>2015-08-06T17:26:28Z</cp:lastPrinted>
  <dcterms:created xsi:type="dcterms:W3CDTF">2014-09-29T18:28:17Z</dcterms:created>
  <dcterms:modified xsi:type="dcterms:W3CDTF">2015-09-17T00:02:04Z</dcterms:modified>
</cp:coreProperties>
</file>