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62" r:id="rId4"/>
    <p:sldId id="264" r:id="rId5"/>
    <p:sldId id="263" r:id="rId6"/>
    <p:sldId id="280" r:id="rId7"/>
    <p:sldId id="278" r:id="rId8"/>
    <p:sldId id="279" r:id="rId9"/>
    <p:sldId id="277" r:id="rId10"/>
    <p:sldId id="281" r:id="rId11"/>
    <p:sldId id="282" r:id="rId12"/>
    <p:sldId id="283" r:id="rId13"/>
    <p:sldId id="285" r:id="rId14"/>
    <p:sldId id="286" r:id="rId15"/>
    <p:sldId id="28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9645" autoAdjust="0"/>
  </p:normalViewPr>
  <p:slideViewPr>
    <p:cSldViewPr>
      <p:cViewPr>
        <p:scale>
          <a:sx n="66" d="100"/>
          <a:sy n="66" d="100"/>
        </p:scale>
        <p:origin x="-143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050A78-945C-487A-B6D6-284247E1FE8A}" type="datetimeFigureOut">
              <a:rPr lang="en-IN" smtClean="0"/>
              <a:pPr/>
              <a:t>16-04-2018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47F372-0A3A-4B68-B093-9238FF40A32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038600" y="4191000"/>
            <a:ext cx="5105400" cy="266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BY:-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ABHINAV JAIN (2814176)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BRIJESH KHANIJO (2814188)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RIJU JAIN (2814164)</a:t>
            </a:r>
            <a:endParaRPr lang="en-I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20000" cy="3048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Matching the specialist knowledge with requirements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.Security Question: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902" b="5074"/>
          <a:stretch/>
        </p:blipFill>
        <p:spPr>
          <a:xfrm>
            <a:off x="609600" y="15240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Registration complete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002" b="5074"/>
          <a:stretch/>
        </p:blipFill>
        <p:spPr>
          <a:xfrm>
            <a:off x="457200" y="14478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8.User Window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 b="4028"/>
          <a:stretch/>
        </p:blipFill>
        <p:spPr bwMode="auto">
          <a:xfrm>
            <a:off x="609600" y="1981199"/>
            <a:ext cx="7543800" cy="366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9.Logout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8264" b="4771"/>
          <a:stretch/>
        </p:blipFill>
        <p:spPr>
          <a:xfrm>
            <a:off x="914399" y="2057400"/>
            <a:ext cx="7010401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10.Meet our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964"/>
          <a:stretch/>
        </p:blipFill>
        <p:spPr>
          <a:xfrm>
            <a:off x="546958" y="1886856"/>
            <a:ext cx="8050083" cy="41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11.Contact Us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3" r="1372" b="4978"/>
          <a:stretch/>
        </p:blipFill>
        <p:spPr bwMode="auto">
          <a:xfrm>
            <a:off x="609600" y="1600200"/>
            <a:ext cx="733147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97712" y="2967335"/>
            <a:ext cx="53485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8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8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457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objective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enhance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quality and efficiency by hiring specialized workers.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can be named as “Matching the specialist knowledge with requirements”.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simple user interface, the people has a feature to locate the specialized person in their nearby location.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Perfect Work</a:t>
            </a:r>
            <a:endParaRPr lang="en-IN" sz="4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001000" cy="42336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used in this project are:-</a:t>
            </a:r>
          </a:p>
          <a:p>
            <a:pPr marL="109728" indent="0">
              <a:buNone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1.JAVA SERVLETS</a:t>
            </a:r>
          </a:p>
          <a:p>
            <a:pPr marL="109728" indent="0">
              <a:buNone/>
            </a:pPr>
            <a:endParaRPr lang="en-IN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JAVA SERVER PAGES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3.ORACLE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4.NET BEANS IDE 8.0</a:t>
            </a:r>
            <a:endParaRPr lang="en-IN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 USED </a:t>
            </a:r>
            <a:endParaRPr lang="en-IN" sz="6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711" y="2967335"/>
            <a:ext cx="50665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OUTPUT:-</a:t>
            </a:r>
            <a:endParaRPr lang="en-US" sz="8000" b="1" cap="none" spc="0" dirty="0">
              <a:ln w="1905"/>
              <a:solidFill>
                <a:schemeClr val="bg2">
                  <a:lumMod val="1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1.Home Page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902" b="5074"/>
          <a:stretch/>
        </p:blipFill>
        <p:spPr>
          <a:xfrm>
            <a:off x="914401" y="1828800"/>
            <a:ext cx="7086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Register(Name):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0109"/>
          <a:stretch/>
        </p:blipFill>
        <p:spPr bwMode="auto">
          <a:xfrm>
            <a:off x="533400" y="1676400"/>
            <a:ext cx="8001000" cy="420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5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Select Work: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 b="5428"/>
          <a:stretch/>
        </p:blipFill>
        <p:spPr bwMode="auto">
          <a:xfrm>
            <a:off x="914400" y="1600200"/>
            <a:ext cx="72093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6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.Payment Details: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452" b="5074"/>
          <a:stretch/>
        </p:blipFill>
        <p:spPr>
          <a:xfrm>
            <a:off x="457200" y="1371600"/>
            <a:ext cx="8229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Register(username &amp; password)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903" b="5974"/>
          <a:stretch/>
        </p:blipFill>
        <p:spPr>
          <a:xfrm>
            <a:off x="457200" y="1447800"/>
            <a:ext cx="8305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141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Matching the specialist knowledge with requirements</vt:lpstr>
      <vt:lpstr>The Perfect Work</vt:lpstr>
      <vt:lpstr>TOOLS  USED </vt:lpstr>
      <vt:lpstr>PowerPoint Presentation</vt:lpstr>
      <vt:lpstr>1.Home Page</vt:lpstr>
      <vt:lpstr>2. Register(Name):</vt:lpstr>
      <vt:lpstr>3. Select Work:</vt:lpstr>
      <vt:lpstr>4.Payment Details:</vt:lpstr>
      <vt:lpstr>5. Register(username &amp; password)</vt:lpstr>
      <vt:lpstr>6.Security Question:</vt:lpstr>
      <vt:lpstr>7. Registration complete</vt:lpstr>
      <vt:lpstr>8.User Window</vt:lpstr>
      <vt:lpstr>9.Logout frame</vt:lpstr>
      <vt:lpstr>10.Meet our team</vt:lpstr>
      <vt:lpstr>11.Contact Us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(CRIS)</dc:title>
  <dc:creator>Dushyant Kinra</dc:creator>
  <cp:lastModifiedBy>dell</cp:lastModifiedBy>
  <cp:revision>46</cp:revision>
  <dcterms:created xsi:type="dcterms:W3CDTF">2016-09-09T03:56:03Z</dcterms:created>
  <dcterms:modified xsi:type="dcterms:W3CDTF">2018-04-16T05:12:11Z</dcterms:modified>
</cp:coreProperties>
</file>