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7001feba2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7001feba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fdbc398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fdbc398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fdbc398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fdbc398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fdbc398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fdbc39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fdbc398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fdbc398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numpy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halguni07/NumPy-Basics-By-Phalguni-Rath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Basics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Phalguni Rathod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Numerical Python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F</a:t>
            </a:r>
            <a:r>
              <a:rPr lang="en-GB"/>
              <a:t>undamental package for scientific computing with Python.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Open Source Package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http://www.numpy.org/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Homogeneous Mult-Dimensional array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General-purpose array-processing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Important: A lot of libraries rely on Numpy as their basic building blocks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For Anaconda distribution of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onda install numpy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For Other distributions: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ip install numpy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NP Array Generation/Creation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NP Array Functions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NP Array Slicing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NP Array Conditional Selection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NP Array Operations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39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Jump to Jupyter Notebook!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411425"/>
            <a:ext cx="8520600" cy="17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https://github.com/phalguni07/NumPy-Basics-By-Phalguni-Rathod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