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1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2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2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9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4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9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5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3E75-833C-4CE7-881B-031686C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00C1-7C81-4D3B-9CE6-8699444D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4807"/>
            <a:ext cx="10353762" cy="3695136"/>
          </a:xfrm>
        </p:spPr>
        <p:txBody>
          <a:bodyPr/>
          <a:lstStyle/>
          <a:p>
            <a:pPr algn="ctr"/>
            <a:r>
              <a:rPr lang="en-IN" dirty="0"/>
              <a:t>Finding the tooth from the whole mouth or multiple teeth.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71A4A-DCA7-4438-885F-910A7C92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85" y="2572543"/>
            <a:ext cx="8604379" cy="40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E65A-6B28-4725-A46F-927CB66D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C2BC-0872-4F38-B45F-12641375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449" cy="4351338"/>
          </a:xfrm>
        </p:spPr>
        <p:txBody>
          <a:bodyPr/>
          <a:lstStyle/>
          <a:p>
            <a:r>
              <a:rPr lang="en-IN" dirty="0"/>
              <a:t>Segregate the identify tooth which has filling in the whole mouth.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55261-DD80-4B16-B284-72430629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94" y="1205496"/>
            <a:ext cx="2614282" cy="4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E732-7A82-4F91-A572-866AD4CE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236376"/>
            <a:ext cx="10353761" cy="1326321"/>
          </a:xfrm>
        </p:spPr>
        <p:txBody>
          <a:bodyPr/>
          <a:lstStyle/>
          <a:p>
            <a:r>
              <a:rPr lang="en-IN" dirty="0"/>
              <a:t>Step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C73D-FB0C-4267-9C66-66313E2F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412" cy="4351338"/>
          </a:xfrm>
        </p:spPr>
        <p:txBody>
          <a:bodyPr/>
          <a:lstStyle/>
          <a:p>
            <a:r>
              <a:rPr lang="en-IN" dirty="0"/>
              <a:t>Divide the tooth into two parts i.e. one of the upper part of black and other lower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122D-6A99-4BB0-957A-8D61DBD6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39" y="315119"/>
            <a:ext cx="263842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DDB54-F0FE-4EFC-B847-194A25A7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40" y="4323556"/>
            <a:ext cx="2638425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E029B-C5F8-43E6-998C-4C90DA395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87" y="1247192"/>
            <a:ext cx="2819555" cy="53744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CB4B6-7905-48AD-AC79-2614545142A6}"/>
              </a:ext>
            </a:extLst>
          </p:cNvPr>
          <p:cNvCxnSpPr>
            <a:cxnSpLocks/>
          </p:cNvCxnSpPr>
          <p:nvPr/>
        </p:nvCxnSpPr>
        <p:spPr>
          <a:xfrm flipV="1">
            <a:off x="7951623" y="1334279"/>
            <a:ext cx="1332336" cy="9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4F953-C2A0-4DEB-A425-823E301E4782}"/>
              </a:ext>
            </a:extLst>
          </p:cNvPr>
          <p:cNvCxnSpPr>
            <a:cxnSpLocks/>
          </p:cNvCxnSpPr>
          <p:nvPr/>
        </p:nvCxnSpPr>
        <p:spPr>
          <a:xfrm>
            <a:off x="7951623" y="4836368"/>
            <a:ext cx="1332336" cy="5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751-0443-412E-84BE-FBB951D8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886E-7F5E-4523-B5A9-70B73DA3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lang="en-IN" dirty="0"/>
              <a:t>Finding the area which has filling and which doesn’t have.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FD7AB-C510-4D2C-ADE7-9D823DCF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2" y="2259854"/>
            <a:ext cx="5617028" cy="16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66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Step 1 </vt:lpstr>
      <vt:lpstr>Step 2</vt:lpstr>
      <vt:lpstr>Step 3 </vt:lpstr>
      <vt:lpstr>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Jha</dc:creator>
  <cp:lastModifiedBy>Abhinav Jha</cp:lastModifiedBy>
  <cp:revision>3</cp:revision>
  <dcterms:created xsi:type="dcterms:W3CDTF">2021-01-02T02:18:36Z</dcterms:created>
  <dcterms:modified xsi:type="dcterms:W3CDTF">2021-01-02T14:18:57Z</dcterms:modified>
</cp:coreProperties>
</file>