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8"/>
  </p:notesMasterIdLst>
  <p:sldIdLst>
    <p:sldId id="530" r:id="rId2"/>
    <p:sldId id="531" r:id="rId3"/>
    <p:sldId id="536" r:id="rId4"/>
    <p:sldId id="553" r:id="rId5"/>
    <p:sldId id="546" r:id="rId6"/>
    <p:sldId id="554" r:id="rId7"/>
    <p:sldId id="555" r:id="rId8"/>
    <p:sldId id="556" r:id="rId9"/>
    <p:sldId id="557" r:id="rId10"/>
    <p:sldId id="558" r:id="rId11"/>
    <p:sldId id="559" r:id="rId12"/>
    <p:sldId id="571" r:id="rId13"/>
    <p:sldId id="560" r:id="rId14"/>
    <p:sldId id="561" r:id="rId15"/>
    <p:sldId id="562" r:id="rId16"/>
    <p:sldId id="563" r:id="rId17"/>
    <p:sldId id="564" r:id="rId18"/>
    <p:sldId id="565" r:id="rId19"/>
    <p:sldId id="566" r:id="rId20"/>
    <p:sldId id="567" r:id="rId21"/>
    <p:sldId id="568" r:id="rId22"/>
    <p:sldId id="569" r:id="rId23"/>
    <p:sldId id="570" r:id="rId24"/>
    <p:sldId id="550" r:id="rId25"/>
    <p:sldId id="545" r:id="rId26"/>
    <p:sldId id="52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900AF-405B-4615-9539-C8F3780F78DB}" v="134" dt="2019-07-09T10:03:04.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88" autoAdjust="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Kandagatla" userId="201870fe-cce4-40e5-8048-57e8d688cb1d" providerId="ADAL" clId="{1AED612B-94D6-43BA-AF1D-3FB8DDFF31B7}"/>
  </pc:docChgLst>
  <pc:docChgLst>
    <pc:chgData name="Durga Adimulam" userId="d27c9011-7d8e-4e14-b247-a8dae920753f" providerId="ADAL" clId="{DA7900AF-405B-4615-9539-C8F3780F78DB}"/>
    <pc:docChg chg="custSel addSld delSld modSld sldOrd">
      <pc:chgData name="Durga Adimulam" userId="d27c9011-7d8e-4e14-b247-a8dae920753f" providerId="ADAL" clId="{DA7900AF-405B-4615-9539-C8F3780F78DB}" dt="2019-07-09T11:53:03.205" v="597" actId="20577"/>
      <pc:docMkLst>
        <pc:docMk/>
      </pc:docMkLst>
      <pc:sldChg chg="modSp">
        <pc:chgData name="Durga Adimulam" userId="d27c9011-7d8e-4e14-b247-a8dae920753f" providerId="ADAL" clId="{DA7900AF-405B-4615-9539-C8F3780F78DB}" dt="2019-07-09T08:31:37.968" v="554" actId="20577"/>
        <pc:sldMkLst>
          <pc:docMk/>
          <pc:sldMk cId="1184765781" sldId="530"/>
        </pc:sldMkLst>
        <pc:spChg chg="mod">
          <ac:chgData name="Durga Adimulam" userId="d27c9011-7d8e-4e14-b247-a8dae920753f" providerId="ADAL" clId="{DA7900AF-405B-4615-9539-C8F3780F78DB}" dt="2019-07-08T12:25:54.838" v="22" actId="20577"/>
          <ac:spMkLst>
            <pc:docMk/>
            <pc:sldMk cId="1184765781" sldId="530"/>
            <ac:spMk id="2" creationId="{00000000-0000-0000-0000-000000000000}"/>
          </ac:spMkLst>
        </pc:spChg>
        <pc:spChg chg="mod">
          <ac:chgData name="Durga Adimulam" userId="d27c9011-7d8e-4e14-b247-a8dae920753f" providerId="ADAL" clId="{DA7900AF-405B-4615-9539-C8F3780F78DB}" dt="2019-07-09T08:31:37.968" v="554" actId="20577"/>
          <ac:spMkLst>
            <pc:docMk/>
            <pc:sldMk cId="1184765781" sldId="530"/>
            <ac:spMk id="4" creationId="{00000000-0000-0000-0000-000000000000}"/>
          </ac:spMkLst>
        </pc:spChg>
      </pc:sldChg>
      <pc:sldChg chg="modSp">
        <pc:chgData name="Durga Adimulam" userId="d27c9011-7d8e-4e14-b247-a8dae920753f" providerId="ADAL" clId="{DA7900AF-405B-4615-9539-C8F3780F78DB}" dt="2019-07-08T12:27:13.013" v="89" actId="20577"/>
        <pc:sldMkLst>
          <pc:docMk/>
          <pc:sldMk cId="2712517128" sldId="531"/>
        </pc:sldMkLst>
        <pc:spChg chg="mod">
          <ac:chgData name="Durga Adimulam" userId="d27c9011-7d8e-4e14-b247-a8dae920753f" providerId="ADAL" clId="{DA7900AF-405B-4615-9539-C8F3780F78DB}" dt="2019-07-08T12:27:13.013" v="89" actId="20577"/>
          <ac:spMkLst>
            <pc:docMk/>
            <pc:sldMk cId="2712517128" sldId="531"/>
            <ac:spMk id="9" creationId="{2F152FEB-9119-4356-9097-895CB881001A}"/>
          </ac:spMkLst>
        </pc:spChg>
      </pc:sldChg>
      <pc:sldChg chg="del">
        <pc:chgData name="Durga Adimulam" userId="d27c9011-7d8e-4e14-b247-a8dae920753f" providerId="ADAL" clId="{DA7900AF-405B-4615-9539-C8F3780F78DB}" dt="2019-07-08T12:28:35.694" v="105" actId="2696"/>
        <pc:sldMkLst>
          <pc:docMk/>
          <pc:sldMk cId="141280307" sldId="532"/>
        </pc:sldMkLst>
      </pc:sldChg>
      <pc:sldChg chg="modSp">
        <pc:chgData name="Durga Adimulam" userId="d27c9011-7d8e-4e14-b247-a8dae920753f" providerId="ADAL" clId="{DA7900AF-405B-4615-9539-C8F3780F78DB}" dt="2019-07-08T12:28:20.703" v="104" actId="255"/>
        <pc:sldMkLst>
          <pc:docMk/>
          <pc:sldMk cId="573319471" sldId="536"/>
        </pc:sldMkLst>
        <pc:spChg chg="mod">
          <ac:chgData name="Durga Adimulam" userId="d27c9011-7d8e-4e14-b247-a8dae920753f" providerId="ADAL" clId="{DA7900AF-405B-4615-9539-C8F3780F78DB}" dt="2019-07-08T12:27:55.553" v="100" actId="20577"/>
          <ac:spMkLst>
            <pc:docMk/>
            <pc:sldMk cId="573319471" sldId="536"/>
            <ac:spMk id="8" creationId="{C2B0CAD4-8263-4F52-BDAC-4F7CB31ED418}"/>
          </ac:spMkLst>
        </pc:spChg>
        <pc:spChg chg="mod">
          <ac:chgData name="Durga Adimulam" userId="d27c9011-7d8e-4e14-b247-a8dae920753f" providerId="ADAL" clId="{DA7900AF-405B-4615-9539-C8F3780F78DB}" dt="2019-07-08T12:28:20.703" v="104" actId="255"/>
          <ac:spMkLst>
            <pc:docMk/>
            <pc:sldMk cId="573319471" sldId="536"/>
            <ac:spMk id="9" creationId="{2F152FEB-9119-4356-9097-895CB881001A}"/>
          </ac:spMkLst>
        </pc:spChg>
      </pc:sldChg>
      <pc:sldChg chg="del">
        <pc:chgData name="Durga Adimulam" userId="d27c9011-7d8e-4e14-b247-a8dae920753f" providerId="ADAL" clId="{DA7900AF-405B-4615-9539-C8F3780F78DB}" dt="2019-07-08T12:30:39.824" v="149" actId="2696"/>
        <pc:sldMkLst>
          <pc:docMk/>
          <pc:sldMk cId="3560544534" sldId="537"/>
        </pc:sldMkLst>
      </pc:sldChg>
      <pc:sldChg chg="del">
        <pc:chgData name="Durga Adimulam" userId="d27c9011-7d8e-4e14-b247-a8dae920753f" providerId="ADAL" clId="{DA7900AF-405B-4615-9539-C8F3780F78DB}" dt="2019-07-09T08:28:53.890" v="543" actId="2696"/>
        <pc:sldMkLst>
          <pc:docMk/>
          <pc:sldMk cId="273982213" sldId="538"/>
        </pc:sldMkLst>
      </pc:sldChg>
      <pc:sldChg chg="del">
        <pc:chgData name="Durga Adimulam" userId="d27c9011-7d8e-4e14-b247-a8dae920753f" providerId="ADAL" clId="{DA7900AF-405B-4615-9539-C8F3780F78DB}" dt="2019-07-09T08:28:44.299" v="536" actId="2696"/>
        <pc:sldMkLst>
          <pc:docMk/>
          <pc:sldMk cId="4033860200" sldId="539"/>
        </pc:sldMkLst>
      </pc:sldChg>
      <pc:sldChg chg="del">
        <pc:chgData name="Durga Adimulam" userId="d27c9011-7d8e-4e14-b247-a8dae920753f" providerId="ADAL" clId="{DA7900AF-405B-4615-9539-C8F3780F78DB}" dt="2019-07-09T08:28:44.970" v="537" actId="2696"/>
        <pc:sldMkLst>
          <pc:docMk/>
          <pc:sldMk cId="2482208412" sldId="540"/>
        </pc:sldMkLst>
      </pc:sldChg>
      <pc:sldChg chg="del">
        <pc:chgData name="Durga Adimulam" userId="d27c9011-7d8e-4e14-b247-a8dae920753f" providerId="ADAL" clId="{DA7900AF-405B-4615-9539-C8F3780F78DB}" dt="2019-07-09T08:28:45.611" v="538" actId="2696"/>
        <pc:sldMkLst>
          <pc:docMk/>
          <pc:sldMk cId="1814828206" sldId="541"/>
        </pc:sldMkLst>
      </pc:sldChg>
      <pc:sldChg chg="del">
        <pc:chgData name="Durga Adimulam" userId="d27c9011-7d8e-4e14-b247-a8dae920753f" providerId="ADAL" clId="{DA7900AF-405B-4615-9539-C8F3780F78DB}" dt="2019-07-09T08:28:46.689" v="539" actId="2696"/>
        <pc:sldMkLst>
          <pc:docMk/>
          <pc:sldMk cId="1219083586" sldId="542"/>
        </pc:sldMkLst>
      </pc:sldChg>
      <pc:sldChg chg="del">
        <pc:chgData name="Durga Adimulam" userId="d27c9011-7d8e-4e14-b247-a8dae920753f" providerId="ADAL" clId="{DA7900AF-405B-4615-9539-C8F3780F78DB}" dt="2019-07-09T08:28:47.173" v="540" actId="2696"/>
        <pc:sldMkLst>
          <pc:docMk/>
          <pc:sldMk cId="1789139561" sldId="543"/>
        </pc:sldMkLst>
      </pc:sldChg>
      <pc:sldChg chg="modSp">
        <pc:chgData name="Durga Adimulam" userId="d27c9011-7d8e-4e14-b247-a8dae920753f" providerId="ADAL" clId="{DA7900AF-405B-4615-9539-C8F3780F78DB}" dt="2019-07-09T08:29:14.156" v="547" actId="207"/>
        <pc:sldMkLst>
          <pc:docMk/>
          <pc:sldMk cId="3373887015" sldId="545"/>
        </pc:sldMkLst>
        <pc:spChg chg="mod">
          <ac:chgData name="Durga Adimulam" userId="d27c9011-7d8e-4e14-b247-a8dae920753f" providerId="ADAL" clId="{DA7900AF-405B-4615-9539-C8F3780F78DB}" dt="2019-07-09T08:29:14.156" v="547" actId="207"/>
          <ac:spMkLst>
            <pc:docMk/>
            <pc:sldMk cId="3373887015" sldId="545"/>
            <ac:spMk id="3" creationId="{2F152FEB-9119-4356-9097-895CB881001A}"/>
          </ac:spMkLst>
        </pc:spChg>
      </pc:sldChg>
      <pc:sldChg chg="addSp delSp modSp">
        <pc:chgData name="Durga Adimulam" userId="d27c9011-7d8e-4e14-b247-a8dae920753f" providerId="ADAL" clId="{DA7900AF-405B-4615-9539-C8F3780F78DB}" dt="2019-07-08T12:30:29.314" v="148" actId="2711"/>
        <pc:sldMkLst>
          <pc:docMk/>
          <pc:sldMk cId="2715384660" sldId="546"/>
        </pc:sldMkLst>
        <pc:spChg chg="mod">
          <ac:chgData name="Durga Adimulam" userId="d27c9011-7d8e-4e14-b247-a8dae920753f" providerId="ADAL" clId="{DA7900AF-405B-4615-9539-C8F3780F78DB}" dt="2019-07-08T12:30:04.313" v="142" actId="20577"/>
          <ac:spMkLst>
            <pc:docMk/>
            <pc:sldMk cId="2715384660" sldId="546"/>
            <ac:spMk id="8" creationId="{C2B0CAD4-8263-4F52-BDAC-4F7CB31ED418}"/>
          </ac:spMkLst>
        </pc:spChg>
        <pc:spChg chg="del">
          <ac:chgData name="Durga Adimulam" userId="d27c9011-7d8e-4e14-b247-a8dae920753f" providerId="ADAL" clId="{DA7900AF-405B-4615-9539-C8F3780F78DB}" dt="2019-07-08T12:30:08.293" v="143" actId="478"/>
          <ac:spMkLst>
            <pc:docMk/>
            <pc:sldMk cId="2715384660" sldId="546"/>
            <ac:spMk id="10" creationId="{233DD92F-7EC1-4B01-AD52-A43090BCDE05}"/>
          </ac:spMkLst>
        </pc:spChg>
        <pc:spChg chg="add mod">
          <ac:chgData name="Durga Adimulam" userId="d27c9011-7d8e-4e14-b247-a8dae920753f" providerId="ADAL" clId="{DA7900AF-405B-4615-9539-C8F3780F78DB}" dt="2019-07-08T12:30:29.314" v="148" actId="2711"/>
          <ac:spMkLst>
            <pc:docMk/>
            <pc:sldMk cId="2715384660" sldId="546"/>
            <ac:spMk id="12" creationId="{1628576C-9CE3-4968-9621-F546D64698E1}"/>
          </ac:spMkLst>
        </pc:spChg>
        <pc:picChg chg="del">
          <ac:chgData name="Durga Adimulam" userId="d27c9011-7d8e-4e14-b247-a8dae920753f" providerId="ADAL" clId="{DA7900AF-405B-4615-9539-C8F3780F78DB}" dt="2019-07-08T12:30:09.383" v="144" actId="478"/>
          <ac:picMkLst>
            <pc:docMk/>
            <pc:sldMk cId="2715384660" sldId="546"/>
            <ac:picMk id="9" creationId="{FE0B1F9A-B10A-46D1-B940-8689CBFD60B2}"/>
          </ac:picMkLst>
        </pc:picChg>
      </pc:sldChg>
      <pc:sldChg chg="del">
        <pc:chgData name="Durga Adimulam" userId="d27c9011-7d8e-4e14-b247-a8dae920753f" providerId="ADAL" clId="{DA7900AF-405B-4615-9539-C8F3780F78DB}" dt="2019-07-09T08:28:42.937" v="535" actId="2696"/>
        <pc:sldMkLst>
          <pc:docMk/>
          <pc:sldMk cId="3451849868" sldId="547"/>
        </pc:sldMkLst>
      </pc:sldChg>
      <pc:sldChg chg="del">
        <pc:chgData name="Durga Adimulam" userId="d27c9011-7d8e-4e14-b247-a8dae920753f" providerId="ADAL" clId="{DA7900AF-405B-4615-9539-C8F3780F78DB}" dt="2019-07-09T08:28:54.640" v="544" actId="2696"/>
        <pc:sldMkLst>
          <pc:docMk/>
          <pc:sldMk cId="88303650" sldId="548"/>
        </pc:sldMkLst>
      </pc:sldChg>
      <pc:sldChg chg="del">
        <pc:chgData name="Durga Adimulam" userId="d27c9011-7d8e-4e14-b247-a8dae920753f" providerId="ADAL" clId="{DA7900AF-405B-4615-9539-C8F3780F78DB}" dt="2019-07-09T08:28:48.938" v="541" actId="2696"/>
        <pc:sldMkLst>
          <pc:docMk/>
          <pc:sldMk cId="4053989160" sldId="549"/>
        </pc:sldMkLst>
      </pc:sldChg>
      <pc:sldChg chg="del">
        <pc:chgData name="Durga Adimulam" userId="d27c9011-7d8e-4e14-b247-a8dae920753f" providerId="ADAL" clId="{DA7900AF-405B-4615-9539-C8F3780F78DB}" dt="2019-07-09T08:28:50.953" v="542" actId="2696"/>
        <pc:sldMkLst>
          <pc:docMk/>
          <pc:sldMk cId="2896902654" sldId="551"/>
        </pc:sldMkLst>
      </pc:sldChg>
      <pc:sldChg chg="del">
        <pc:chgData name="Durga Adimulam" userId="d27c9011-7d8e-4e14-b247-a8dae920753f" providerId="ADAL" clId="{DA7900AF-405B-4615-9539-C8F3780F78DB}" dt="2019-07-09T08:28:56.280" v="545" actId="2696"/>
        <pc:sldMkLst>
          <pc:docMk/>
          <pc:sldMk cId="1254777830" sldId="552"/>
        </pc:sldMkLst>
      </pc:sldChg>
      <pc:sldChg chg="addSp delSp modSp add">
        <pc:chgData name="Durga Adimulam" userId="d27c9011-7d8e-4e14-b247-a8dae920753f" providerId="ADAL" clId="{DA7900AF-405B-4615-9539-C8F3780F78DB}" dt="2019-07-08T12:29:30.371" v="115" actId="2711"/>
        <pc:sldMkLst>
          <pc:docMk/>
          <pc:sldMk cId="1825967844" sldId="553"/>
        </pc:sldMkLst>
        <pc:spChg chg="del">
          <ac:chgData name="Durga Adimulam" userId="d27c9011-7d8e-4e14-b247-a8dae920753f" providerId="ADAL" clId="{DA7900AF-405B-4615-9539-C8F3780F78DB}" dt="2019-07-08T12:28:59.174" v="107" actId="478"/>
          <ac:spMkLst>
            <pc:docMk/>
            <pc:sldMk cId="1825967844" sldId="553"/>
            <ac:spMk id="9" creationId="{2F152FEB-9119-4356-9097-895CB881001A}"/>
          </ac:spMkLst>
        </pc:spChg>
        <pc:spChg chg="add del mod">
          <ac:chgData name="Durga Adimulam" userId="d27c9011-7d8e-4e14-b247-a8dae920753f" providerId="ADAL" clId="{DA7900AF-405B-4615-9539-C8F3780F78DB}" dt="2019-07-08T12:29:12.371" v="111"/>
          <ac:spMkLst>
            <pc:docMk/>
            <pc:sldMk cId="1825967844" sldId="553"/>
            <ac:spMk id="10" creationId="{BA9AB51E-DBA7-4952-B32A-28E240E061D0}"/>
          </ac:spMkLst>
        </pc:spChg>
        <pc:spChg chg="add mod">
          <ac:chgData name="Durga Adimulam" userId="d27c9011-7d8e-4e14-b247-a8dae920753f" providerId="ADAL" clId="{DA7900AF-405B-4615-9539-C8F3780F78DB}" dt="2019-07-08T12:29:30.371" v="115" actId="2711"/>
          <ac:spMkLst>
            <pc:docMk/>
            <pc:sldMk cId="1825967844" sldId="553"/>
            <ac:spMk id="14" creationId="{FE69A40C-354A-4ECC-9CFF-381E5838E23C}"/>
          </ac:spMkLst>
        </pc:spChg>
        <pc:picChg chg="add del mod">
          <ac:chgData name="Durga Adimulam" userId="d27c9011-7d8e-4e14-b247-a8dae920753f" providerId="ADAL" clId="{DA7900AF-405B-4615-9539-C8F3780F78DB}" dt="2019-07-08T12:29:12.371" v="111"/>
          <ac:picMkLst>
            <pc:docMk/>
            <pc:sldMk cId="1825967844" sldId="553"/>
            <ac:picMk id="7" creationId="{F7D3EC6A-7A59-4166-A8F7-524181155AAD}"/>
          </ac:picMkLst>
        </pc:picChg>
        <pc:picChg chg="add mod">
          <ac:chgData name="Durga Adimulam" userId="d27c9011-7d8e-4e14-b247-a8dae920753f" providerId="ADAL" clId="{DA7900AF-405B-4615-9539-C8F3780F78DB}" dt="2019-07-08T12:29:20.879" v="114" actId="1076"/>
          <ac:picMkLst>
            <pc:docMk/>
            <pc:sldMk cId="1825967844" sldId="553"/>
            <ac:picMk id="12" creationId="{B6871E15-0A46-43DB-940A-33BF6619D479}"/>
          </ac:picMkLst>
        </pc:picChg>
      </pc:sldChg>
      <pc:sldChg chg="modSp add">
        <pc:chgData name="Durga Adimulam" userId="d27c9011-7d8e-4e14-b247-a8dae920753f" providerId="ADAL" clId="{DA7900AF-405B-4615-9539-C8F3780F78DB}" dt="2019-07-08T12:32:43.899" v="169" actId="33524"/>
        <pc:sldMkLst>
          <pc:docMk/>
          <pc:sldMk cId="139710951" sldId="554"/>
        </pc:sldMkLst>
        <pc:spChg chg="mod">
          <ac:chgData name="Durga Adimulam" userId="d27c9011-7d8e-4e14-b247-a8dae920753f" providerId="ADAL" clId="{DA7900AF-405B-4615-9539-C8F3780F78DB}" dt="2019-07-08T12:32:04.772" v="163" actId="20577"/>
          <ac:spMkLst>
            <pc:docMk/>
            <pc:sldMk cId="139710951" sldId="554"/>
            <ac:spMk id="8" creationId="{C2B0CAD4-8263-4F52-BDAC-4F7CB31ED418}"/>
          </ac:spMkLst>
        </pc:spChg>
        <pc:spChg chg="mod">
          <ac:chgData name="Durga Adimulam" userId="d27c9011-7d8e-4e14-b247-a8dae920753f" providerId="ADAL" clId="{DA7900AF-405B-4615-9539-C8F3780F78DB}" dt="2019-07-08T12:32:43.899" v="169" actId="33524"/>
          <ac:spMkLst>
            <pc:docMk/>
            <pc:sldMk cId="139710951" sldId="554"/>
            <ac:spMk id="12" creationId="{1628576C-9CE3-4968-9621-F546D64698E1}"/>
          </ac:spMkLst>
        </pc:spChg>
      </pc:sldChg>
      <pc:sldChg chg="modSp add">
        <pc:chgData name="Durga Adimulam" userId="d27c9011-7d8e-4e14-b247-a8dae920753f" providerId="ADAL" clId="{DA7900AF-405B-4615-9539-C8F3780F78DB}" dt="2019-07-08T12:41:55.379" v="282" actId="20577"/>
        <pc:sldMkLst>
          <pc:docMk/>
          <pc:sldMk cId="1749430299" sldId="555"/>
        </pc:sldMkLst>
        <pc:spChg chg="mod">
          <ac:chgData name="Durga Adimulam" userId="d27c9011-7d8e-4e14-b247-a8dae920753f" providerId="ADAL" clId="{DA7900AF-405B-4615-9539-C8F3780F78DB}" dt="2019-07-08T12:41:55.379" v="282" actId="20577"/>
          <ac:spMkLst>
            <pc:docMk/>
            <pc:sldMk cId="1749430299" sldId="555"/>
            <ac:spMk id="8" creationId="{C2B0CAD4-8263-4F52-BDAC-4F7CB31ED418}"/>
          </ac:spMkLst>
        </pc:spChg>
        <pc:spChg chg="mod">
          <ac:chgData name="Durga Adimulam" userId="d27c9011-7d8e-4e14-b247-a8dae920753f" providerId="ADAL" clId="{DA7900AF-405B-4615-9539-C8F3780F78DB}" dt="2019-07-08T12:37:42.727" v="203" actId="255"/>
          <ac:spMkLst>
            <pc:docMk/>
            <pc:sldMk cId="1749430299" sldId="555"/>
            <ac:spMk id="12" creationId="{1628576C-9CE3-4968-9621-F546D64698E1}"/>
          </ac:spMkLst>
        </pc:spChg>
      </pc:sldChg>
      <pc:sldChg chg="modSp add">
        <pc:chgData name="Durga Adimulam" userId="d27c9011-7d8e-4e14-b247-a8dae920753f" providerId="ADAL" clId="{DA7900AF-405B-4615-9539-C8F3780F78DB}" dt="2019-07-08T12:42:04.707" v="283"/>
        <pc:sldMkLst>
          <pc:docMk/>
          <pc:sldMk cId="3220761161" sldId="556"/>
        </pc:sldMkLst>
        <pc:spChg chg="mod">
          <ac:chgData name="Durga Adimulam" userId="d27c9011-7d8e-4e14-b247-a8dae920753f" providerId="ADAL" clId="{DA7900AF-405B-4615-9539-C8F3780F78DB}" dt="2019-07-08T12:42:04.707" v="283"/>
          <ac:spMkLst>
            <pc:docMk/>
            <pc:sldMk cId="3220761161" sldId="556"/>
            <ac:spMk id="8" creationId="{C2B0CAD4-8263-4F52-BDAC-4F7CB31ED418}"/>
          </ac:spMkLst>
        </pc:spChg>
        <pc:spChg chg="mod">
          <ac:chgData name="Durga Adimulam" userId="d27c9011-7d8e-4e14-b247-a8dae920753f" providerId="ADAL" clId="{DA7900AF-405B-4615-9539-C8F3780F78DB}" dt="2019-07-08T12:38:26.765" v="209" actId="2711"/>
          <ac:spMkLst>
            <pc:docMk/>
            <pc:sldMk cId="3220761161" sldId="556"/>
            <ac:spMk id="12" creationId="{1628576C-9CE3-4968-9621-F546D64698E1}"/>
          </ac:spMkLst>
        </pc:spChg>
      </pc:sldChg>
      <pc:sldChg chg="modSp add">
        <pc:chgData name="Durga Adimulam" userId="d27c9011-7d8e-4e14-b247-a8dae920753f" providerId="ADAL" clId="{DA7900AF-405B-4615-9539-C8F3780F78DB}" dt="2019-07-08T12:42:11.723" v="285" actId="20577"/>
        <pc:sldMkLst>
          <pc:docMk/>
          <pc:sldMk cId="2407400081" sldId="557"/>
        </pc:sldMkLst>
        <pc:spChg chg="mod">
          <ac:chgData name="Durga Adimulam" userId="d27c9011-7d8e-4e14-b247-a8dae920753f" providerId="ADAL" clId="{DA7900AF-405B-4615-9539-C8F3780F78DB}" dt="2019-07-08T12:42:11.723" v="285" actId="20577"/>
          <ac:spMkLst>
            <pc:docMk/>
            <pc:sldMk cId="2407400081" sldId="557"/>
            <ac:spMk id="8" creationId="{C2B0CAD4-8263-4F52-BDAC-4F7CB31ED418}"/>
          </ac:spMkLst>
        </pc:spChg>
        <pc:spChg chg="mod">
          <ac:chgData name="Durga Adimulam" userId="d27c9011-7d8e-4e14-b247-a8dae920753f" providerId="ADAL" clId="{DA7900AF-405B-4615-9539-C8F3780F78DB}" dt="2019-07-08T12:40:08.904" v="217" actId="2711"/>
          <ac:spMkLst>
            <pc:docMk/>
            <pc:sldMk cId="2407400081" sldId="557"/>
            <ac:spMk id="12" creationId="{1628576C-9CE3-4968-9621-F546D64698E1}"/>
          </ac:spMkLst>
        </pc:spChg>
      </pc:sldChg>
      <pc:sldChg chg="modSp add">
        <pc:chgData name="Durga Adimulam" userId="d27c9011-7d8e-4e14-b247-a8dae920753f" providerId="ADAL" clId="{DA7900AF-405B-4615-9539-C8F3780F78DB}" dt="2019-07-08T12:42:27.750" v="286"/>
        <pc:sldMkLst>
          <pc:docMk/>
          <pc:sldMk cId="2570892841" sldId="558"/>
        </pc:sldMkLst>
        <pc:spChg chg="mod">
          <ac:chgData name="Durga Adimulam" userId="d27c9011-7d8e-4e14-b247-a8dae920753f" providerId="ADAL" clId="{DA7900AF-405B-4615-9539-C8F3780F78DB}" dt="2019-07-08T12:42:27.750" v="286"/>
          <ac:spMkLst>
            <pc:docMk/>
            <pc:sldMk cId="2570892841" sldId="558"/>
            <ac:spMk id="8" creationId="{C2B0CAD4-8263-4F52-BDAC-4F7CB31ED418}"/>
          </ac:spMkLst>
        </pc:spChg>
        <pc:spChg chg="mod">
          <ac:chgData name="Durga Adimulam" userId="d27c9011-7d8e-4e14-b247-a8dae920753f" providerId="ADAL" clId="{DA7900AF-405B-4615-9539-C8F3780F78DB}" dt="2019-07-08T12:40:37.473" v="222" actId="6549"/>
          <ac:spMkLst>
            <pc:docMk/>
            <pc:sldMk cId="2570892841" sldId="558"/>
            <ac:spMk id="12" creationId="{1628576C-9CE3-4968-9621-F546D64698E1}"/>
          </ac:spMkLst>
        </pc:spChg>
      </pc:sldChg>
      <pc:sldChg chg="modSp add">
        <pc:chgData name="Durga Adimulam" userId="d27c9011-7d8e-4e14-b247-a8dae920753f" providerId="ADAL" clId="{DA7900AF-405B-4615-9539-C8F3780F78DB}" dt="2019-07-08T12:43:01.930" v="290" actId="1076"/>
        <pc:sldMkLst>
          <pc:docMk/>
          <pc:sldMk cId="2808760595" sldId="559"/>
        </pc:sldMkLst>
        <pc:spChg chg="mod">
          <ac:chgData name="Durga Adimulam" userId="d27c9011-7d8e-4e14-b247-a8dae920753f" providerId="ADAL" clId="{DA7900AF-405B-4615-9539-C8F3780F78DB}" dt="2019-07-08T12:41:31.827" v="257" actId="20577"/>
          <ac:spMkLst>
            <pc:docMk/>
            <pc:sldMk cId="2808760595" sldId="559"/>
            <ac:spMk id="8" creationId="{C2B0CAD4-8263-4F52-BDAC-4F7CB31ED418}"/>
          </ac:spMkLst>
        </pc:spChg>
        <pc:spChg chg="mod">
          <ac:chgData name="Durga Adimulam" userId="d27c9011-7d8e-4e14-b247-a8dae920753f" providerId="ADAL" clId="{DA7900AF-405B-4615-9539-C8F3780F78DB}" dt="2019-07-08T12:43:01.930" v="290" actId="1076"/>
          <ac:spMkLst>
            <pc:docMk/>
            <pc:sldMk cId="2808760595" sldId="559"/>
            <ac:spMk id="12" creationId="{1628576C-9CE3-4968-9621-F546D64698E1}"/>
          </ac:spMkLst>
        </pc:spChg>
      </pc:sldChg>
      <pc:sldChg chg="addSp delSp modSp add">
        <pc:chgData name="Durga Adimulam" userId="d27c9011-7d8e-4e14-b247-a8dae920753f" providerId="ADAL" clId="{DA7900AF-405B-4615-9539-C8F3780F78DB}" dt="2019-07-08T12:47:21.501" v="345" actId="255"/>
        <pc:sldMkLst>
          <pc:docMk/>
          <pc:sldMk cId="2657056952" sldId="560"/>
        </pc:sldMkLst>
        <pc:spChg chg="add mod">
          <ac:chgData name="Durga Adimulam" userId="d27c9011-7d8e-4e14-b247-a8dae920753f" providerId="ADAL" clId="{DA7900AF-405B-4615-9539-C8F3780F78DB}" dt="2019-07-08T12:46:52.512" v="342" actId="255"/>
          <ac:spMkLst>
            <pc:docMk/>
            <pc:sldMk cId="2657056952" sldId="560"/>
            <ac:spMk id="7" creationId="{387C9904-C359-48B7-9F6E-313B54992D0A}"/>
          </ac:spMkLst>
        </pc:spChg>
        <pc:spChg chg="mod">
          <ac:chgData name="Durga Adimulam" userId="d27c9011-7d8e-4e14-b247-a8dae920753f" providerId="ADAL" clId="{DA7900AF-405B-4615-9539-C8F3780F78DB}" dt="2019-07-08T12:46:09.775" v="305" actId="20577"/>
          <ac:spMkLst>
            <pc:docMk/>
            <pc:sldMk cId="2657056952" sldId="560"/>
            <ac:spMk id="8" creationId="{C2B0CAD4-8263-4F52-BDAC-4F7CB31ED418}"/>
          </ac:spMkLst>
        </pc:spChg>
        <pc:spChg chg="add mod">
          <ac:chgData name="Durga Adimulam" userId="d27c9011-7d8e-4e14-b247-a8dae920753f" providerId="ADAL" clId="{DA7900AF-405B-4615-9539-C8F3780F78DB}" dt="2019-07-08T12:47:21.501" v="345" actId="255"/>
          <ac:spMkLst>
            <pc:docMk/>
            <pc:sldMk cId="2657056952" sldId="560"/>
            <ac:spMk id="10" creationId="{3C299405-A36A-4B8B-A49A-657839C8D40C}"/>
          </ac:spMkLst>
        </pc:spChg>
        <pc:spChg chg="del">
          <ac:chgData name="Durga Adimulam" userId="d27c9011-7d8e-4e14-b247-a8dae920753f" providerId="ADAL" clId="{DA7900AF-405B-4615-9539-C8F3780F78DB}" dt="2019-07-08T12:46:22.932" v="306" actId="478"/>
          <ac:spMkLst>
            <pc:docMk/>
            <pc:sldMk cId="2657056952" sldId="560"/>
            <ac:spMk id="12" creationId="{1628576C-9CE3-4968-9621-F546D64698E1}"/>
          </ac:spMkLst>
        </pc:spChg>
        <pc:picChg chg="add mod">
          <ac:chgData name="Durga Adimulam" userId="d27c9011-7d8e-4e14-b247-a8dae920753f" providerId="ADAL" clId="{DA7900AF-405B-4615-9539-C8F3780F78DB}" dt="2019-07-08T12:46:52.512" v="342" actId="255"/>
          <ac:picMkLst>
            <pc:docMk/>
            <pc:sldMk cId="2657056952" sldId="560"/>
            <ac:picMk id="9" creationId="{4D470322-9E2F-4DB4-9582-43F7793F299D}"/>
          </ac:picMkLst>
        </pc:picChg>
      </pc:sldChg>
      <pc:sldChg chg="addSp delSp modSp add">
        <pc:chgData name="Durga Adimulam" userId="d27c9011-7d8e-4e14-b247-a8dae920753f" providerId="ADAL" clId="{DA7900AF-405B-4615-9539-C8F3780F78DB}" dt="2019-07-08T12:48:35.603" v="381" actId="1076"/>
        <pc:sldMkLst>
          <pc:docMk/>
          <pc:sldMk cId="997459558" sldId="561"/>
        </pc:sldMkLst>
        <pc:spChg chg="del">
          <ac:chgData name="Durga Adimulam" userId="d27c9011-7d8e-4e14-b247-a8dae920753f" providerId="ADAL" clId="{DA7900AF-405B-4615-9539-C8F3780F78DB}" dt="2019-07-08T12:47:57.783" v="347" actId="478"/>
          <ac:spMkLst>
            <pc:docMk/>
            <pc:sldMk cId="997459558" sldId="561"/>
            <ac:spMk id="7" creationId="{387C9904-C359-48B7-9F6E-313B54992D0A}"/>
          </ac:spMkLst>
        </pc:spChg>
        <pc:spChg chg="del">
          <ac:chgData name="Durga Adimulam" userId="d27c9011-7d8e-4e14-b247-a8dae920753f" providerId="ADAL" clId="{DA7900AF-405B-4615-9539-C8F3780F78DB}" dt="2019-07-08T12:47:57.783" v="347" actId="478"/>
          <ac:spMkLst>
            <pc:docMk/>
            <pc:sldMk cId="997459558" sldId="561"/>
            <ac:spMk id="10" creationId="{3C299405-A36A-4B8B-A49A-657839C8D40C}"/>
          </ac:spMkLst>
        </pc:spChg>
        <pc:spChg chg="add mod">
          <ac:chgData name="Durga Adimulam" userId="d27c9011-7d8e-4e14-b247-a8dae920753f" providerId="ADAL" clId="{DA7900AF-405B-4615-9539-C8F3780F78DB}" dt="2019-07-08T12:48:27.255" v="380" actId="255"/>
          <ac:spMkLst>
            <pc:docMk/>
            <pc:sldMk cId="997459558" sldId="561"/>
            <ac:spMk id="12" creationId="{2B1520F8-4553-4C7A-BE29-FAA3A2D876B3}"/>
          </ac:spMkLst>
        </pc:spChg>
        <pc:spChg chg="add mod">
          <ac:chgData name="Durga Adimulam" userId="d27c9011-7d8e-4e14-b247-a8dae920753f" providerId="ADAL" clId="{DA7900AF-405B-4615-9539-C8F3780F78DB}" dt="2019-07-08T12:48:35.603" v="381" actId="1076"/>
          <ac:spMkLst>
            <pc:docMk/>
            <pc:sldMk cId="997459558" sldId="561"/>
            <ac:spMk id="15" creationId="{5F7902D0-7F70-4D35-AD51-D54E04A0213B}"/>
          </ac:spMkLst>
        </pc:spChg>
        <pc:picChg chg="del">
          <ac:chgData name="Durga Adimulam" userId="d27c9011-7d8e-4e14-b247-a8dae920753f" providerId="ADAL" clId="{DA7900AF-405B-4615-9539-C8F3780F78DB}" dt="2019-07-08T12:47:57.783" v="347" actId="478"/>
          <ac:picMkLst>
            <pc:docMk/>
            <pc:sldMk cId="997459558" sldId="561"/>
            <ac:picMk id="9" creationId="{4D470322-9E2F-4DB4-9582-43F7793F299D}"/>
          </ac:picMkLst>
        </pc:picChg>
        <pc:picChg chg="add mod">
          <ac:chgData name="Durga Adimulam" userId="d27c9011-7d8e-4e14-b247-a8dae920753f" providerId="ADAL" clId="{DA7900AF-405B-4615-9539-C8F3780F78DB}" dt="2019-07-08T12:48:27.255" v="380" actId="255"/>
          <ac:picMkLst>
            <pc:docMk/>
            <pc:sldMk cId="997459558" sldId="561"/>
            <ac:picMk id="14" creationId="{FADBAB56-F2DD-4735-9605-F594DA4BF516}"/>
          </ac:picMkLst>
        </pc:picChg>
      </pc:sldChg>
      <pc:sldChg chg="addSp delSp modSp add">
        <pc:chgData name="Durga Adimulam" userId="d27c9011-7d8e-4e14-b247-a8dae920753f" providerId="ADAL" clId="{DA7900AF-405B-4615-9539-C8F3780F78DB}" dt="2019-07-08T12:49:41.665" v="395" actId="255"/>
        <pc:sldMkLst>
          <pc:docMk/>
          <pc:sldMk cId="1715675926" sldId="562"/>
        </pc:sldMkLst>
        <pc:spChg chg="add mod">
          <ac:chgData name="Durga Adimulam" userId="d27c9011-7d8e-4e14-b247-a8dae920753f" providerId="ADAL" clId="{DA7900AF-405B-4615-9539-C8F3780F78DB}" dt="2019-07-08T12:49:41.665" v="395" actId="255"/>
          <ac:spMkLst>
            <pc:docMk/>
            <pc:sldMk cId="1715675926" sldId="562"/>
            <ac:spMk id="3" creationId="{D20A6B59-E0DB-446A-992F-863D489BA0D3}"/>
          </ac:spMkLst>
        </pc:spChg>
        <pc:spChg chg="mod">
          <ac:chgData name="Durga Adimulam" userId="d27c9011-7d8e-4e14-b247-a8dae920753f" providerId="ADAL" clId="{DA7900AF-405B-4615-9539-C8F3780F78DB}" dt="2019-07-08T12:48:57.385" v="389" actId="20577"/>
          <ac:spMkLst>
            <pc:docMk/>
            <pc:sldMk cId="1715675926" sldId="562"/>
            <ac:spMk id="8" creationId="{C2B0CAD4-8263-4F52-BDAC-4F7CB31ED418}"/>
          </ac:spMkLst>
        </pc:spChg>
        <pc:spChg chg="del">
          <ac:chgData name="Durga Adimulam" userId="d27c9011-7d8e-4e14-b247-a8dae920753f" providerId="ADAL" clId="{DA7900AF-405B-4615-9539-C8F3780F78DB}" dt="2019-07-08T12:49:22.338" v="390" actId="478"/>
          <ac:spMkLst>
            <pc:docMk/>
            <pc:sldMk cId="1715675926" sldId="562"/>
            <ac:spMk id="12" creationId="{2B1520F8-4553-4C7A-BE29-FAA3A2D876B3}"/>
          </ac:spMkLst>
        </pc:spChg>
        <pc:spChg chg="del">
          <ac:chgData name="Durga Adimulam" userId="d27c9011-7d8e-4e14-b247-a8dae920753f" providerId="ADAL" clId="{DA7900AF-405B-4615-9539-C8F3780F78DB}" dt="2019-07-08T12:49:22.338" v="390" actId="478"/>
          <ac:spMkLst>
            <pc:docMk/>
            <pc:sldMk cId="1715675926" sldId="562"/>
            <ac:spMk id="15" creationId="{5F7902D0-7F70-4D35-AD51-D54E04A0213B}"/>
          </ac:spMkLst>
        </pc:spChg>
        <pc:picChg chg="del">
          <ac:chgData name="Durga Adimulam" userId="d27c9011-7d8e-4e14-b247-a8dae920753f" providerId="ADAL" clId="{DA7900AF-405B-4615-9539-C8F3780F78DB}" dt="2019-07-08T12:49:22.338" v="390" actId="478"/>
          <ac:picMkLst>
            <pc:docMk/>
            <pc:sldMk cId="1715675926" sldId="562"/>
            <ac:picMk id="14" creationId="{FADBAB56-F2DD-4735-9605-F594DA4BF516}"/>
          </ac:picMkLst>
        </pc:picChg>
      </pc:sldChg>
      <pc:sldChg chg="addSp delSp modSp add">
        <pc:chgData name="Durga Adimulam" userId="d27c9011-7d8e-4e14-b247-a8dae920753f" providerId="ADAL" clId="{DA7900AF-405B-4615-9539-C8F3780F78DB}" dt="2019-07-08T12:51:26.053" v="419" actId="1076"/>
        <pc:sldMkLst>
          <pc:docMk/>
          <pc:sldMk cId="2763316781" sldId="563"/>
        </pc:sldMkLst>
        <pc:spChg chg="del">
          <ac:chgData name="Durga Adimulam" userId="d27c9011-7d8e-4e14-b247-a8dae920753f" providerId="ADAL" clId="{DA7900AF-405B-4615-9539-C8F3780F78DB}" dt="2019-07-08T12:50:21.314" v="411" actId="478"/>
          <ac:spMkLst>
            <pc:docMk/>
            <pc:sldMk cId="2763316781" sldId="563"/>
            <ac:spMk id="3" creationId="{D20A6B59-E0DB-446A-992F-863D489BA0D3}"/>
          </ac:spMkLst>
        </pc:spChg>
        <pc:spChg chg="add mod">
          <ac:chgData name="Durga Adimulam" userId="d27c9011-7d8e-4e14-b247-a8dae920753f" providerId="ADAL" clId="{DA7900AF-405B-4615-9539-C8F3780F78DB}" dt="2019-07-08T12:51:14.962" v="417" actId="20577"/>
          <ac:spMkLst>
            <pc:docMk/>
            <pc:sldMk cId="2763316781" sldId="563"/>
            <ac:spMk id="4" creationId="{B41F1578-283A-4633-BC9F-BC7512061C50}"/>
          </ac:spMkLst>
        </pc:spChg>
        <pc:spChg chg="mod">
          <ac:chgData name="Durga Adimulam" userId="d27c9011-7d8e-4e14-b247-a8dae920753f" providerId="ADAL" clId="{DA7900AF-405B-4615-9539-C8F3780F78DB}" dt="2019-07-08T12:50:17.717" v="410" actId="20577"/>
          <ac:spMkLst>
            <pc:docMk/>
            <pc:sldMk cId="2763316781" sldId="563"/>
            <ac:spMk id="8" creationId="{C2B0CAD4-8263-4F52-BDAC-4F7CB31ED418}"/>
          </ac:spMkLst>
        </pc:spChg>
        <pc:picChg chg="add mod">
          <ac:chgData name="Durga Adimulam" userId="d27c9011-7d8e-4e14-b247-a8dae920753f" providerId="ADAL" clId="{DA7900AF-405B-4615-9539-C8F3780F78DB}" dt="2019-07-08T12:51:26.053" v="419" actId="1076"/>
          <ac:picMkLst>
            <pc:docMk/>
            <pc:sldMk cId="2763316781" sldId="563"/>
            <ac:picMk id="9" creationId="{0278C2FB-C856-4EA2-926F-336BFF0ED5AE}"/>
          </ac:picMkLst>
        </pc:picChg>
      </pc:sldChg>
      <pc:sldChg chg="addSp delSp modSp add">
        <pc:chgData name="Durga Adimulam" userId="d27c9011-7d8e-4e14-b247-a8dae920753f" providerId="ADAL" clId="{DA7900AF-405B-4615-9539-C8F3780F78DB}" dt="2019-07-08T12:51:54.356" v="426" actId="1076"/>
        <pc:sldMkLst>
          <pc:docMk/>
          <pc:sldMk cId="1677611133" sldId="564"/>
        </pc:sldMkLst>
        <pc:spChg chg="del">
          <ac:chgData name="Durga Adimulam" userId="d27c9011-7d8e-4e14-b247-a8dae920753f" providerId="ADAL" clId="{DA7900AF-405B-4615-9539-C8F3780F78DB}" dt="2019-07-08T12:51:40.100" v="422" actId="478"/>
          <ac:spMkLst>
            <pc:docMk/>
            <pc:sldMk cId="1677611133" sldId="564"/>
            <ac:spMk id="4" creationId="{B41F1578-283A-4633-BC9F-BC7512061C50}"/>
          </ac:spMkLst>
        </pc:spChg>
        <pc:picChg chg="del">
          <ac:chgData name="Durga Adimulam" userId="d27c9011-7d8e-4e14-b247-a8dae920753f" providerId="ADAL" clId="{DA7900AF-405B-4615-9539-C8F3780F78DB}" dt="2019-07-08T12:51:36.159" v="421" actId="478"/>
          <ac:picMkLst>
            <pc:docMk/>
            <pc:sldMk cId="1677611133" sldId="564"/>
            <ac:picMk id="9" creationId="{0278C2FB-C856-4EA2-926F-336BFF0ED5AE}"/>
          </ac:picMkLst>
        </pc:picChg>
        <pc:picChg chg="add mod">
          <ac:chgData name="Durga Adimulam" userId="d27c9011-7d8e-4e14-b247-a8dae920753f" providerId="ADAL" clId="{DA7900AF-405B-4615-9539-C8F3780F78DB}" dt="2019-07-08T12:51:46.725" v="424" actId="1076"/>
          <ac:picMkLst>
            <pc:docMk/>
            <pc:sldMk cId="1677611133" sldId="564"/>
            <ac:picMk id="10" creationId="{61B84B79-BDAB-4F96-9F65-69A5C3214583}"/>
          </ac:picMkLst>
        </pc:picChg>
        <pc:picChg chg="add mod">
          <ac:chgData name="Durga Adimulam" userId="d27c9011-7d8e-4e14-b247-a8dae920753f" providerId="ADAL" clId="{DA7900AF-405B-4615-9539-C8F3780F78DB}" dt="2019-07-08T12:51:54.356" v="426" actId="1076"/>
          <ac:picMkLst>
            <pc:docMk/>
            <pc:sldMk cId="1677611133" sldId="564"/>
            <ac:picMk id="12" creationId="{3F07C1DC-C266-47A9-AD80-51969F6EA567}"/>
          </ac:picMkLst>
        </pc:picChg>
      </pc:sldChg>
      <pc:sldChg chg="addSp delSp modSp add ord">
        <pc:chgData name="Durga Adimulam" userId="d27c9011-7d8e-4e14-b247-a8dae920753f" providerId="ADAL" clId="{DA7900AF-405B-4615-9539-C8F3780F78DB}" dt="2019-07-08T12:53:39.794" v="464" actId="207"/>
        <pc:sldMkLst>
          <pc:docMk/>
          <pc:sldMk cId="3672968773" sldId="565"/>
        </pc:sldMkLst>
        <pc:spChg chg="add mod">
          <ac:chgData name="Durga Adimulam" userId="d27c9011-7d8e-4e14-b247-a8dae920753f" providerId="ADAL" clId="{DA7900AF-405B-4615-9539-C8F3780F78DB}" dt="2019-07-08T12:53:39.794" v="464" actId="207"/>
          <ac:spMkLst>
            <pc:docMk/>
            <pc:sldMk cId="3672968773" sldId="565"/>
            <ac:spMk id="3" creationId="{AF367AEE-F62C-47AE-B003-E1B3B1E69586}"/>
          </ac:spMkLst>
        </pc:spChg>
        <pc:spChg chg="del mod">
          <ac:chgData name="Durga Adimulam" userId="d27c9011-7d8e-4e14-b247-a8dae920753f" providerId="ADAL" clId="{DA7900AF-405B-4615-9539-C8F3780F78DB}" dt="2019-07-08T12:52:50.941" v="458" actId="478"/>
          <ac:spMkLst>
            <pc:docMk/>
            <pc:sldMk cId="3672968773" sldId="565"/>
            <ac:spMk id="4" creationId="{B41F1578-283A-4633-BC9F-BC7512061C50}"/>
          </ac:spMkLst>
        </pc:spChg>
        <pc:spChg chg="mod">
          <ac:chgData name="Durga Adimulam" userId="d27c9011-7d8e-4e14-b247-a8dae920753f" providerId="ADAL" clId="{DA7900AF-405B-4615-9539-C8F3780F78DB}" dt="2019-07-08T12:52:42.658" v="455" actId="20577"/>
          <ac:spMkLst>
            <pc:docMk/>
            <pc:sldMk cId="3672968773" sldId="565"/>
            <ac:spMk id="8" creationId="{C2B0CAD4-8263-4F52-BDAC-4F7CB31ED418}"/>
          </ac:spMkLst>
        </pc:spChg>
        <pc:picChg chg="del">
          <ac:chgData name="Durga Adimulam" userId="d27c9011-7d8e-4e14-b247-a8dae920753f" providerId="ADAL" clId="{DA7900AF-405B-4615-9539-C8F3780F78DB}" dt="2019-07-08T12:52:45.782" v="456" actId="478"/>
          <ac:picMkLst>
            <pc:docMk/>
            <pc:sldMk cId="3672968773" sldId="565"/>
            <ac:picMk id="9" creationId="{0278C2FB-C856-4EA2-926F-336BFF0ED5AE}"/>
          </ac:picMkLst>
        </pc:picChg>
      </pc:sldChg>
      <pc:sldChg chg="modSp add">
        <pc:chgData name="Durga Adimulam" userId="d27c9011-7d8e-4e14-b247-a8dae920753f" providerId="ADAL" clId="{DA7900AF-405B-4615-9539-C8F3780F78DB}" dt="2019-07-09T11:53:03.205" v="597" actId="20577"/>
        <pc:sldMkLst>
          <pc:docMk/>
          <pc:sldMk cId="1744225107" sldId="566"/>
        </pc:sldMkLst>
        <pc:spChg chg="mod">
          <ac:chgData name="Durga Adimulam" userId="d27c9011-7d8e-4e14-b247-a8dae920753f" providerId="ADAL" clId="{DA7900AF-405B-4615-9539-C8F3780F78DB}" dt="2019-07-09T11:53:03.205" v="597" actId="20577"/>
          <ac:spMkLst>
            <pc:docMk/>
            <pc:sldMk cId="1744225107" sldId="566"/>
            <ac:spMk id="3" creationId="{AF367AEE-F62C-47AE-B003-E1B3B1E69586}"/>
          </ac:spMkLst>
        </pc:spChg>
        <pc:spChg chg="mod">
          <ac:chgData name="Durga Adimulam" userId="d27c9011-7d8e-4e14-b247-a8dae920753f" providerId="ADAL" clId="{DA7900AF-405B-4615-9539-C8F3780F78DB}" dt="2019-07-08T12:54:41.860" v="492" actId="20577"/>
          <ac:spMkLst>
            <pc:docMk/>
            <pc:sldMk cId="1744225107" sldId="566"/>
            <ac:spMk id="8" creationId="{C2B0CAD4-8263-4F52-BDAC-4F7CB31ED418}"/>
          </ac:spMkLst>
        </pc:spChg>
      </pc:sldChg>
      <pc:sldChg chg="modSp add">
        <pc:chgData name="Durga Adimulam" userId="d27c9011-7d8e-4e14-b247-a8dae920753f" providerId="ADAL" clId="{DA7900AF-405B-4615-9539-C8F3780F78DB}" dt="2019-07-08T12:56:26.929" v="512" actId="20577"/>
        <pc:sldMkLst>
          <pc:docMk/>
          <pc:sldMk cId="925455246" sldId="567"/>
        </pc:sldMkLst>
        <pc:spChg chg="mod">
          <ac:chgData name="Durga Adimulam" userId="d27c9011-7d8e-4e14-b247-a8dae920753f" providerId="ADAL" clId="{DA7900AF-405B-4615-9539-C8F3780F78DB}" dt="2019-07-08T12:56:14.428" v="501" actId="207"/>
          <ac:spMkLst>
            <pc:docMk/>
            <pc:sldMk cId="925455246" sldId="567"/>
            <ac:spMk id="3" creationId="{AF367AEE-F62C-47AE-B003-E1B3B1E69586}"/>
          </ac:spMkLst>
        </pc:spChg>
        <pc:spChg chg="mod">
          <ac:chgData name="Durga Adimulam" userId="d27c9011-7d8e-4e14-b247-a8dae920753f" providerId="ADAL" clId="{DA7900AF-405B-4615-9539-C8F3780F78DB}" dt="2019-07-08T12:56:26.929" v="512" actId="20577"/>
          <ac:spMkLst>
            <pc:docMk/>
            <pc:sldMk cId="925455246" sldId="567"/>
            <ac:spMk id="8" creationId="{C2B0CAD4-8263-4F52-BDAC-4F7CB31ED418}"/>
          </ac:spMkLst>
        </pc:spChg>
      </pc:sldChg>
      <pc:sldChg chg="modSp add">
        <pc:chgData name="Durga Adimulam" userId="d27c9011-7d8e-4e14-b247-a8dae920753f" providerId="ADAL" clId="{DA7900AF-405B-4615-9539-C8F3780F78DB}" dt="2019-07-09T08:27:37.887" v="521" actId="207"/>
        <pc:sldMkLst>
          <pc:docMk/>
          <pc:sldMk cId="3157450613" sldId="568"/>
        </pc:sldMkLst>
        <pc:spChg chg="mod">
          <ac:chgData name="Durga Adimulam" userId="d27c9011-7d8e-4e14-b247-a8dae920753f" providerId="ADAL" clId="{DA7900AF-405B-4615-9539-C8F3780F78DB}" dt="2019-07-09T08:27:37.887" v="521" actId="207"/>
          <ac:spMkLst>
            <pc:docMk/>
            <pc:sldMk cId="3157450613" sldId="568"/>
            <ac:spMk id="3" creationId="{AF367AEE-F62C-47AE-B003-E1B3B1E69586}"/>
          </ac:spMkLst>
        </pc:spChg>
        <pc:spChg chg="mod">
          <ac:chgData name="Durga Adimulam" userId="d27c9011-7d8e-4e14-b247-a8dae920753f" providerId="ADAL" clId="{DA7900AF-405B-4615-9539-C8F3780F78DB}" dt="2019-07-09T08:27:13.720" v="515" actId="20577"/>
          <ac:spMkLst>
            <pc:docMk/>
            <pc:sldMk cId="3157450613" sldId="568"/>
            <ac:spMk id="8" creationId="{C2B0CAD4-8263-4F52-BDAC-4F7CB31ED418}"/>
          </ac:spMkLst>
        </pc:spChg>
      </pc:sldChg>
      <pc:sldChg chg="modSp add">
        <pc:chgData name="Durga Adimulam" userId="d27c9011-7d8e-4e14-b247-a8dae920753f" providerId="ADAL" clId="{DA7900AF-405B-4615-9539-C8F3780F78DB}" dt="2019-07-09T08:28:12.249" v="528" actId="207"/>
        <pc:sldMkLst>
          <pc:docMk/>
          <pc:sldMk cId="3070890721" sldId="569"/>
        </pc:sldMkLst>
        <pc:spChg chg="mod">
          <ac:chgData name="Durga Adimulam" userId="d27c9011-7d8e-4e14-b247-a8dae920753f" providerId="ADAL" clId="{DA7900AF-405B-4615-9539-C8F3780F78DB}" dt="2019-07-09T08:28:12.249" v="528" actId="207"/>
          <ac:spMkLst>
            <pc:docMk/>
            <pc:sldMk cId="3070890721" sldId="569"/>
            <ac:spMk id="3" creationId="{AF367AEE-F62C-47AE-B003-E1B3B1E69586}"/>
          </ac:spMkLst>
        </pc:spChg>
        <pc:spChg chg="mod">
          <ac:chgData name="Durga Adimulam" userId="d27c9011-7d8e-4e14-b247-a8dae920753f" providerId="ADAL" clId="{DA7900AF-405B-4615-9539-C8F3780F78DB}" dt="2019-07-09T08:27:56.894" v="524" actId="20577"/>
          <ac:spMkLst>
            <pc:docMk/>
            <pc:sldMk cId="3070890721" sldId="569"/>
            <ac:spMk id="8" creationId="{C2B0CAD4-8263-4F52-BDAC-4F7CB31ED418}"/>
          </ac:spMkLst>
        </pc:spChg>
      </pc:sldChg>
      <pc:sldChg chg="modSp add">
        <pc:chgData name="Durga Adimulam" userId="d27c9011-7d8e-4e14-b247-a8dae920753f" providerId="ADAL" clId="{DA7900AF-405B-4615-9539-C8F3780F78DB}" dt="2019-07-09T08:28:32.599" v="534" actId="255"/>
        <pc:sldMkLst>
          <pc:docMk/>
          <pc:sldMk cId="660478105" sldId="570"/>
        </pc:sldMkLst>
        <pc:spChg chg="mod">
          <ac:chgData name="Durga Adimulam" userId="d27c9011-7d8e-4e14-b247-a8dae920753f" providerId="ADAL" clId="{DA7900AF-405B-4615-9539-C8F3780F78DB}" dt="2019-07-09T08:28:32.599" v="534" actId="255"/>
          <ac:spMkLst>
            <pc:docMk/>
            <pc:sldMk cId="660478105" sldId="570"/>
            <ac:spMk id="3" creationId="{AF367AEE-F62C-47AE-B003-E1B3B1E69586}"/>
          </ac:spMkLst>
        </pc:spChg>
        <pc:spChg chg="mod">
          <ac:chgData name="Durga Adimulam" userId="d27c9011-7d8e-4e14-b247-a8dae920753f" providerId="ADAL" clId="{DA7900AF-405B-4615-9539-C8F3780F78DB}" dt="2019-07-09T08:28:20.485" v="531" actId="20577"/>
          <ac:spMkLst>
            <pc:docMk/>
            <pc:sldMk cId="660478105" sldId="570"/>
            <ac:spMk id="8" creationId="{C2B0CAD4-8263-4F52-BDAC-4F7CB31ED418}"/>
          </ac:spMkLst>
        </pc:spChg>
      </pc:sldChg>
      <pc:sldChg chg="add">
        <pc:chgData name="Durga Adimulam" userId="d27c9011-7d8e-4e14-b247-a8dae920753f" providerId="ADAL" clId="{DA7900AF-405B-4615-9539-C8F3780F78DB}" dt="2019-07-09T10:03:04.951" v="555"/>
        <pc:sldMkLst>
          <pc:docMk/>
          <pc:sldMk cId="1352483633" sldId="5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EEEB-B5CD-48F7-A603-6086E020D51F}"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E2207-977A-4D4E-A888-7F95B6E1BB94}" type="slidenum">
              <a:rPr lang="en-US" smtClean="0"/>
              <a:t>‹#›</a:t>
            </a:fld>
            <a:endParaRPr lang="en-US"/>
          </a:p>
        </p:txBody>
      </p:sp>
    </p:spTree>
    <p:extLst>
      <p:ext uri="{BB962C8B-B14F-4D97-AF65-F5344CB8AC3E}">
        <p14:creationId xmlns:p14="http://schemas.microsoft.com/office/powerpoint/2010/main" val="18474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Uniform_Resource_Locato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Link_relation" TargetMode="External"/><Relationship Id="rId5" Type="http://schemas.openxmlformats.org/officeDocument/2006/relationships/hyperlink" Target="https://en.wikipedia.org/wiki/Media_type" TargetMode="External"/><Relationship Id="rId4" Type="http://schemas.openxmlformats.org/officeDocument/2006/relationships/hyperlink" Target="https://en.wikipedia.org/wiki/Web_resour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1</a:t>
            </a:fld>
            <a:endParaRPr lang="en-US"/>
          </a:p>
        </p:txBody>
      </p:sp>
    </p:spTree>
    <p:extLst>
      <p:ext uri="{BB962C8B-B14F-4D97-AF65-F5344CB8AC3E}">
        <p14:creationId xmlns:p14="http://schemas.microsoft.com/office/powerpoint/2010/main" val="294039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Identification of resources</a:t>
            </a:r>
            <a:r>
              <a:rPr lang="en-US" sz="1200" b="0" i="0" kern="1200" dirty="0">
                <a:solidFill>
                  <a:schemeClr val="tx1"/>
                </a:solidFill>
                <a:effectLst/>
                <a:latin typeface="+mn-lt"/>
                <a:ea typeface="+mn-ea"/>
                <a:cs typeface="+mn-cs"/>
              </a:rPr>
              <a:t> - You use the URI (IRI) standard to identify a resource. Each resource must have a specific and cohesive URI to be made available</a:t>
            </a:r>
          </a:p>
          <a:p>
            <a:r>
              <a:rPr lang="en-US" sz="1200" b="1" i="0" kern="1200" dirty="0">
                <a:solidFill>
                  <a:schemeClr val="tx1"/>
                </a:solidFill>
                <a:effectLst/>
                <a:latin typeface="+mn-lt"/>
                <a:ea typeface="+mn-ea"/>
                <a:cs typeface="+mn-cs"/>
              </a:rPr>
              <a:t>Manipulation of resources through these representations</a:t>
            </a:r>
            <a:r>
              <a:rPr lang="en-US" sz="1200" b="0" i="0" kern="1200" dirty="0">
                <a:solidFill>
                  <a:schemeClr val="tx1"/>
                </a:solidFill>
                <a:effectLst/>
                <a:latin typeface="+mn-lt"/>
                <a:ea typeface="+mn-ea"/>
                <a:cs typeface="+mn-cs"/>
              </a:rPr>
              <a:t> -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Each message includes enough information to describe how to process the message. For example, which parser to invoke may be specified by an Internet media type</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We use hyperlinks and possibly URI templates to decouple the client from the application specific URI structure. A REST client enters a REST application through a simple fixed </a:t>
            </a:r>
            <a:r>
              <a:rPr lang="en-US" sz="1200" b="0" i="0" u="none" strike="noStrike" kern="1200" dirty="0">
                <a:solidFill>
                  <a:schemeClr val="tx1"/>
                </a:solidFill>
                <a:effectLst/>
                <a:latin typeface="+mn-lt"/>
                <a:ea typeface="+mn-ea"/>
                <a:cs typeface="+mn-cs"/>
                <a:hlinkClick r:id="rId3" tooltip="Uniform Resource Locator"/>
              </a:rPr>
              <a:t>URL</a:t>
            </a:r>
            <a:r>
              <a:rPr lang="en-US" sz="1200" b="0" i="0" kern="1200" dirty="0">
                <a:solidFill>
                  <a:schemeClr val="tx1"/>
                </a:solidFill>
                <a:effectLst/>
                <a:latin typeface="+mn-lt"/>
                <a:ea typeface="+mn-ea"/>
                <a:cs typeface="+mn-cs"/>
              </a:rPr>
              <a:t>. All future actions the client may take are discovered within </a:t>
            </a:r>
            <a:r>
              <a:rPr lang="en-US" sz="1200" b="0" i="0" u="none" strike="noStrike" kern="1200" dirty="0">
                <a:solidFill>
                  <a:schemeClr val="tx1"/>
                </a:solidFill>
                <a:effectLst/>
                <a:latin typeface="+mn-lt"/>
                <a:ea typeface="+mn-ea"/>
                <a:cs typeface="+mn-cs"/>
                <a:hlinkClick r:id="rId4" tooltip="Web resource"/>
              </a:rPr>
              <a:t>resource</a:t>
            </a:r>
            <a:r>
              <a:rPr lang="en-US" sz="1200" b="0" i="0" kern="1200" dirty="0">
                <a:solidFill>
                  <a:schemeClr val="tx1"/>
                </a:solidFill>
                <a:effectLst/>
                <a:latin typeface="+mn-lt"/>
                <a:ea typeface="+mn-ea"/>
                <a:cs typeface="+mn-cs"/>
              </a:rPr>
              <a:t> representations returned from the server. The </a:t>
            </a:r>
            <a:r>
              <a:rPr lang="en-US" sz="1200" b="0" i="0" u="none" strike="noStrike" kern="1200" dirty="0">
                <a:solidFill>
                  <a:schemeClr val="tx1"/>
                </a:solidFill>
                <a:effectLst/>
                <a:latin typeface="+mn-lt"/>
                <a:ea typeface="+mn-ea"/>
                <a:cs typeface="+mn-cs"/>
                <a:hlinkClick r:id="rId5" tooltip="Media type"/>
              </a:rPr>
              <a:t>media types</a:t>
            </a:r>
            <a:r>
              <a:rPr lang="en-US" sz="1200" b="0" i="0" kern="1200" dirty="0">
                <a:solidFill>
                  <a:schemeClr val="tx1"/>
                </a:solidFill>
                <a:effectLst/>
                <a:latin typeface="+mn-lt"/>
                <a:ea typeface="+mn-ea"/>
                <a:cs typeface="+mn-cs"/>
              </a:rPr>
              <a:t> used for these representations, and the </a:t>
            </a:r>
            <a:r>
              <a:rPr lang="en-US" sz="1200" b="0" i="0" u="none" strike="noStrike" kern="1200" dirty="0">
                <a:solidFill>
                  <a:schemeClr val="tx1"/>
                </a:solidFill>
                <a:effectLst/>
                <a:latin typeface="+mn-lt"/>
                <a:ea typeface="+mn-ea"/>
                <a:cs typeface="+mn-cs"/>
                <a:hlinkClick r:id="rId6" tooltip="Link relation"/>
              </a:rPr>
              <a:t>link relations</a:t>
            </a:r>
            <a:r>
              <a:rPr lang="en-US" sz="1200" b="0" i="0" kern="1200" dirty="0">
                <a:solidFill>
                  <a:schemeClr val="tx1"/>
                </a:solidFill>
                <a:effectLst/>
                <a:latin typeface="+mn-lt"/>
                <a:ea typeface="+mn-ea"/>
                <a:cs typeface="+mn-cs"/>
              </a:rPr>
              <a:t> they may contain, are standardized. The client transitions through application states by selecting from the links within a representation or by manipulating the representation</a:t>
            </a:r>
            <a:endParaRPr lang="en-US" dirty="0"/>
          </a:p>
          <a:p>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8</a:t>
            </a:fld>
            <a:endParaRPr lang="en-US"/>
          </a:p>
        </p:txBody>
      </p:sp>
    </p:spTree>
    <p:extLst>
      <p:ext uri="{BB962C8B-B14F-4D97-AF65-F5344CB8AC3E}">
        <p14:creationId xmlns:p14="http://schemas.microsoft.com/office/powerpoint/2010/main" val="113628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067401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2" r:id="rId1"/>
    <p:sldLayoutId id="2147483740" r:id="rId2"/>
    <p:sldLayoutId id="214748374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localhost:8080/UserManagement/rest/UserService/users/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localhost:8080/product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localhost:8080/products/1" TargetMode="External"/><Relationship Id="rId4" Type="http://schemas.openxmlformats.org/officeDocument/2006/relationships/hyperlink" Target="http://localhost:8080/product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localhost:8080/produc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localhost:8080/customer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restfulapi.net/rest-architectural-constraint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47488" y="2023717"/>
            <a:ext cx="5948511" cy="1354217"/>
          </a:xfrm>
          <a:noFill/>
          <a:effectLst>
            <a:outerShdw blurRad="50800" dist="38100" dir="8100000" algn="tr" rotWithShape="0">
              <a:prstClr val="black">
                <a:alpha val="40000"/>
              </a:prstClr>
            </a:outerShdw>
          </a:effectLst>
        </p:spPr>
        <p:txBody>
          <a:bodyPr anchor="ctr"/>
          <a:lstStyle/>
          <a:p>
            <a:pPr algn="ctr">
              <a:lnSpc>
                <a:spcPct val="100000"/>
              </a:lnSpc>
            </a:pPr>
            <a:r>
              <a:rPr lang="en-US" dirty="0"/>
              <a:t>RESTful </a:t>
            </a:r>
          </a:p>
          <a:p>
            <a:pPr algn="ctr">
              <a:lnSpc>
                <a:spcPct val="100000"/>
              </a:lnSpc>
            </a:pPr>
            <a:r>
              <a:rPr lang="en-US" dirty="0"/>
              <a:t>Web Services</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July 9,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ARCHITECTURAL CONSTRAINTS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7" y="1538418"/>
            <a:ext cx="10862987" cy="4893647"/>
          </a:xfrm>
          <a:prstGeom prst="rect">
            <a:avLst/>
          </a:prstGeom>
          <a:noFill/>
        </p:spPr>
        <p:txBody>
          <a:bodyPr wrap="square" rtlCol="0">
            <a:spAutoFit/>
          </a:bodyPr>
          <a:lstStyle/>
          <a:p>
            <a:r>
              <a:rPr lang="en-US" sz="2400" b="1" dirty="0">
                <a:ea typeface="Verdana" panose="020B0604030504040204" pitchFamily="34" charset="0"/>
                <a:cs typeface="Verdana" panose="020B0604030504040204" pitchFamily="34" charset="0"/>
              </a:rPr>
              <a:t>Layered system</a:t>
            </a:r>
            <a:r>
              <a:rPr lang="en-US" sz="2400" dirty="0">
                <a:ea typeface="Verdana" panose="020B0604030504040204" pitchFamily="34" charset="0"/>
                <a:cs typeface="Verdana" panose="020B0604030504040204" pitchFamily="34" charset="0"/>
              </a:rPr>
              <a:t> – The layered system style allows an architecture to be composed of hierarchical layers by constraining component behavior such that each component cannot “see” beyond the immediate layer with which they are interacting. </a:t>
            </a:r>
          </a:p>
          <a:p>
            <a:endParaRPr lang="en-US" sz="2400" dirty="0">
              <a:ea typeface="Verdana" panose="020B0604030504040204" pitchFamily="34" charset="0"/>
              <a:cs typeface="Verdana" panose="020B0604030504040204" pitchFamily="34" charset="0"/>
            </a:endParaRPr>
          </a:p>
          <a:p>
            <a:r>
              <a:rPr lang="en-US" sz="2400" dirty="0">
                <a:ea typeface="Verdana" panose="020B0604030504040204" pitchFamily="34" charset="0"/>
                <a:cs typeface="Verdana" panose="020B0604030504040204" pitchFamily="34" charset="0"/>
              </a:rPr>
              <a:t>A client cannot ordinarily tell whether it is connected directly to the end server, or to an intermediary along the way. Intermediary servers may improve system scalability by enabling load balancing and by providing shared caches. They may also enforce security policies.</a:t>
            </a:r>
          </a:p>
          <a:p>
            <a:endParaRPr lang="en-US" sz="2400" dirty="0">
              <a:ea typeface="Verdana" panose="020B0604030504040204" pitchFamily="34" charset="0"/>
              <a:cs typeface="Verdana" panose="020B0604030504040204" pitchFamily="34" charset="0"/>
            </a:endParaRPr>
          </a:p>
          <a:p>
            <a:r>
              <a:rPr lang="en-US" sz="2400" b="1" dirty="0">
                <a:ea typeface="Verdana" panose="020B0604030504040204" pitchFamily="34" charset="0"/>
                <a:cs typeface="Verdana" panose="020B0604030504040204" pitchFamily="34" charset="0"/>
              </a:rPr>
              <a:t>Code on demand (optional)</a:t>
            </a:r>
            <a:r>
              <a:rPr lang="en-US" sz="2400" dirty="0">
                <a:ea typeface="Verdana" panose="020B0604030504040204" pitchFamily="34" charset="0"/>
                <a:cs typeface="Verdana" panose="020B0604030504040204" pitchFamily="34" charset="0"/>
              </a:rPr>
              <a:t> – REST allows client functionality to be extended by downloading and executing code in the form of applets or scripts. This simplifies clients by reducing the number of features required to be pre-implemented.</a:t>
            </a:r>
          </a:p>
          <a:p>
            <a:endParaRPr lang="en-US" sz="2400" dirty="0"/>
          </a:p>
        </p:txBody>
      </p:sp>
    </p:spTree>
    <p:extLst>
      <p:ext uri="{BB962C8B-B14F-4D97-AF65-F5344CB8AC3E}">
        <p14:creationId xmlns:p14="http://schemas.microsoft.com/office/powerpoint/2010/main" val="257089284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ADVANTAGES OF RESTful Services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64506" y="1360081"/>
            <a:ext cx="1086298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REST is an </a:t>
            </a:r>
            <a:r>
              <a:rPr lang="en-US" sz="2400" b="1" dirty="0">
                <a:ea typeface="Verdana" panose="020B0604030504040204" pitchFamily="34" charset="0"/>
                <a:cs typeface="Verdana" panose="020B0604030504040204" pitchFamily="34" charset="0"/>
              </a:rPr>
              <a:t>architectural style </a:t>
            </a:r>
            <a:r>
              <a:rPr lang="en-US" sz="2400" dirty="0">
                <a:ea typeface="Verdana" panose="020B0604030504040204" pitchFamily="34" charset="0"/>
                <a:cs typeface="Verdana" panose="020B0604030504040204" pitchFamily="34" charset="0"/>
              </a:rPr>
              <a:t>and not a protocol.</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b="1" dirty="0">
                <a:ea typeface="Verdana" panose="020B0604030504040204" pitchFamily="34" charset="0"/>
                <a:cs typeface="Verdana" panose="020B0604030504040204" pitchFamily="34" charset="0"/>
              </a:rPr>
              <a:t>Fast</a:t>
            </a:r>
            <a:r>
              <a:rPr lang="en-US" sz="2400" dirty="0">
                <a:ea typeface="Verdana" panose="020B0604030504040204" pitchFamily="34" charset="0"/>
                <a:cs typeface="Verdana" panose="020B0604030504040204" pitchFamily="34" charset="0"/>
              </a:rPr>
              <a:t>: RESTful Web Services are fast because there is no strict specification like SOAP. </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b="1" dirty="0">
                <a:ea typeface="Verdana" panose="020B0604030504040204" pitchFamily="34" charset="0"/>
                <a:cs typeface="Verdana" panose="020B0604030504040204" pitchFamily="34" charset="0"/>
              </a:rPr>
              <a:t>Language and Platform independent</a:t>
            </a:r>
            <a:r>
              <a:rPr lang="en-US" sz="2400" dirty="0">
                <a:ea typeface="Verdana" panose="020B0604030504040204" pitchFamily="34" charset="0"/>
                <a:cs typeface="Verdana" panose="020B0604030504040204" pitchFamily="34" charset="0"/>
              </a:rPr>
              <a:t>: RESTful web services can be written in any programming language and executed in any platform.</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b="1" dirty="0">
                <a:ea typeface="Verdana" panose="020B0604030504040204" pitchFamily="34" charset="0"/>
                <a:cs typeface="Verdana" panose="020B0604030504040204" pitchFamily="34" charset="0"/>
              </a:rPr>
              <a:t>Permits different data format</a:t>
            </a:r>
            <a:r>
              <a:rPr lang="en-US" sz="2400" dirty="0">
                <a:ea typeface="Verdana" panose="020B0604030504040204" pitchFamily="34" charset="0"/>
                <a:cs typeface="Verdana" panose="020B0604030504040204" pitchFamily="34" charset="0"/>
              </a:rPr>
              <a:t>: RESTful web service permits different data format such as Plain Text, HTML, XML and JSON.</a:t>
            </a:r>
          </a:p>
          <a:p>
            <a:pPr marL="342900" indent="-342900">
              <a:buFont typeface="Arial" panose="020B0604020202020204" pitchFamily="34" charset="0"/>
              <a:buChar char="•"/>
            </a:pPr>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REST </a:t>
            </a:r>
            <a:r>
              <a:rPr lang="en-US" sz="2400" b="1" dirty="0">
                <a:ea typeface="Verdana" panose="020B0604030504040204" pitchFamily="34" charset="0"/>
                <a:cs typeface="Verdana" panose="020B0604030504040204" pitchFamily="34" charset="0"/>
              </a:rPr>
              <a:t>requires less bandwidth</a:t>
            </a:r>
            <a:r>
              <a:rPr lang="en-US" sz="2400" dirty="0">
                <a:ea typeface="Verdana" panose="020B0604030504040204" pitchFamily="34" charset="0"/>
                <a:cs typeface="Verdana" panose="020B0604030504040204" pitchFamily="34" charset="0"/>
              </a:rPr>
              <a:t> and resource than SOAP.</a:t>
            </a:r>
          </a:p>
          <a:p>
            <a:pPr marL="342900" indent="-342900">
              <a:buFont typeface="Arial" panose="020B0604020202020204" pitchFamily="34" charset="0"/>
              <a:buChar char="•"/>
            </a:pPr>
            <a:endParaRPr lang="en-US" sz="2400" dirty="0">
              <a:solidFill>
                <a:schemeClr val="accent1">
                  <a:lumMod val="75000"/>
                </a:schemeClr>
              </a:solidFill>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REST is </a:t>
            </a:r>
            <a:r>
              <a:rPr lang="en-US" sz="2400" b="1" dirty="0">
                <a:ea typeface="Verdana" panose="020B0604030504040204" pitchFamily="34" charset="0"/>
                <a:cs typeface="Verdana" panose="020B0604030504040204" pitchFamily="34" charset="0"/>
              </a:rPr>
              <a:t>more preferred</a:t>
            </a:r>
            <a:r>
              <a:rPr lang="en-US" sz="2400" dirty="0">
                <a:ea typeface="Verdana" panose="020B0604030504040204" pitchFamily="34" charset="0"/>
                <a:cs typeface="Verdana" panose="020B0604030504040204" pitchFamily="34" charset="0"/>
              </a:rPr>
              <a:t> than SOAP.</a:t>
            </a:r>
            <a:endParaRPr lang="en-US" sz="2400" dirty="0">
              <a:solidFill>
                <a:schemeClr val="accent1">
                  <a:lumMod val="75000"/>
                </a:schemeClr>
              </a:solidFill>
              <a:ea typeface="Verdana" panose="020B0604030504040204" pitchFamily="34" charset="0"/>
              <a:cs typeface="Verdana" panose="020B0604030504040204" pitchFamily="34" charset="0"/>
            </a:endParaRPr>
          </a:p>
          <a:p>
            <a:endParaRPr lang="en-US" sz="2400" dirty="0"/>
          </a:p>
        </p:txBody>
      </p:sp>
    </p:spTree>
    <p:extLst>
      <p:ext uri="{BB962C8B-B14F-4D97-AF65-F5344CB8AC3E}">
        <p14:creationId xmlns:p14="http://schemas.microsoft.com/office/powerpoint/2010/main" val="280876059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4800" dirty="0">
                <a:solidFill>
                  <a:schemeClr val="bg1"/>
                </a:solidFill>
              </a:rPr>
              <a:t>QUIZ</a:t>
            </a:r>
            <a:endParaRPr lang="en-US" sz="4800"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48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HTTP PROTOCOLS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7" name="TextBox 6">
            <a:extLst>
              <a:ext uri="{FF2B5EF4-FFF2-40B4-BE49-F238E27FC236}">
                <a16:creationId xmlns:a16="http://schemas.microsoft.com/office/drawing/2014/main" id="{387C9904-C359-48B7-9F6E-313B54992D0A}"/>
              </a:ext>
            </a:extLst>
          </p:cNvPr>
          <p:cNvSpPr txBox="1"/>
          <p:nvPr/>
        </p:nvSpPr>
        <p:spPr>
          <a:xfrm>
            <a:off x="449536" y="967950"/>
            <a:ext cx="11068334" cy="2123658"/>
          </a:xfrm>
          <a:prstGeom prst="rect">
            <a:avLst/>
          </a:prstGeom>
          <a:noFill/>
        </p:spPr>
        <p:txBody>
          <a:bodyPr wrap="square" rtlCol="0">
            <a:spAutoFit/>
          </a:bodyPr>
          <a:lstStyle/>
          <a:p>
            <a:r>
              <a:rPr lang="en-US" sz="2200" dirty="0">
                <a:ea typeface="Verdana" panose="020B0604030504040204" pitchFamily="34" charset="0"/>
                <a:cs typeface="Verdana" panose="020B0604030504040204" pitchFamily="34" charset="0"/>
              </a:rPr>
              <a:t>RESTful Web Services make use of HTTP protocols as a medium of communication between client and server. A client sends a message in form of a </a:t>
            </a:r>
            <a:r>
              <a:rPr lang="en-US" sz="2200" b="1" dirty="0">
                <a:ea typeface="Verdana" panose="020B0604030504040204" pitchFamily="34" charset="0"/>
                <a:cs typeface="Verdana" panose="020B0604030504040204" pitchFamily="34" charset="0"/>
              </a:rPr>
              <a:t>HTTP Request </a:t>
            </a:r>
            <a:r>
              <a:rPr lang="en-US" sz="2200" dirty="0">
                <a:ea typeface="Verdana" panose="020B0604030504040204" pitchFamily="34" charset="0"/>
                <a:cs typeface="Verdana" panose="020B0604030504040204" pitchFamily="34" charset="0"/>
              </a:rPr>
              <a:t>and the server responds in the form of an </a:t>
            </a:r>
            <a:r>
              <a:rPr lang="en-US" sz="2200" b="1" dirty="0">
                <a:ea typeface="Verdana" panose="020B0604030504040204" pitchFamily="34" charset="0"/>
                <a:cs typeface="Verdana" panose="020B0604030504040204" pitchFamily="34" charset="0"/>
              </a:rPr>
              <a:t>HTTP Response</a:t>
            </a:r>
            <a:r>
              <a:rPr lang="en-US" sz="2200" dirty="0">
                <a:ea typeface="Verdana" panose="020B0604030504040204" pitchFamily="34" charset="0"/>
                <a:cs typeface="Verdana" panose="020B0604030504040204" pitchFamily="34" charset="0"/>
              </a:rPr>
              <a:t>. This technique is termed as Messaging. These messages contain message data and metadata i.e. information about message itself.</a:t>
            </a:r>
          </a:p>
          <a:p>
            <a:endParaRPr lang="en-US" sz="2200" dirty="0"/>
          </a:p>
          <a:p>
            <a:r>
              <a:rPr lang="en-US" sz="2200" b="1" dirty="0">
                <a:ea typeface="Verdana" panose="020B0604030504040204" pitchFamily="34" charset="0"/>
                <a:cs typeface="Verdana" panose="020B0604030504040204" pitchFamily="34" charset="0"/>
              </a:rPr>
              <a:t>HTTP Request</a:t>
            </a:r>
          </a:p>
        </p:txBody>
      </p:sp>
      <p:pic>
        <p:nvPicPr>
          <p:cNvPr id="9" name="Picture 4" descr="HTTP Request">
            <a:extLst>
              <a:ext uri="{FF2B5EF4-FFF2-40B4-BE49-F238E27FC236}">
                <a16:creationId xmlns:a16="http://schemas.microsoft.com/office/drawing/2014/main" id="{4D470322-9E2F-4DB4-9582-43F7793F2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36" y="3183941"/>
            <a:ext cx="3314700" cy="21717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299405-A36A-4B8B-A49A-657839C8D40C}"/>
              </a:ext>
            </a:extLst>
          </p:cNvPr>
          <p:cNvSpPr txBox="1"/>
          <p:nvPr/>
        </p:nvSpPr>
        <p:spPr>
          <a:xfrm>
            <a:off x="3903260" y="2633187"/>
            <a:ext cx="7738280" cy="4293483"/>
          </a:xfrm>
          <a:prstGeom prst="rect">
            <a:avLst/>
          </a:prstGeom>
          <a:noFill/>
        </p:spPr>
        <p:txBody>
          <a:bodyPr wrap="square" rtlCol="0">
            <a:spAutoFit/>
          </a:bodyPr>
          <a:lstStyle/>
          <a:p>
            <a:r>
              <a:rPr lang="en-US" sz="2100" dirty="0">
                <a:ea typeface="Verdana" panose="020B0604030504040204" pitchFamily="34" charset="0"/>
                <a:cs typeface="Verdana" panose="020B0604030504040204" pitchFamily="34" charset="0"/>
              </a:rPr>
              <a:t>An HTTP Request has five major parts −</a:t>
            </a:r>
          </a:p>
          <a:p>
            <a:endParaRPr lang="en-US" sz="2100" dirty="0">
              <a:ea typeface="Verdana" panose="020B0604030504040204" pitchFamily="34" charset="0"/>
              <a:cs typeface="Verdana" panose="020B0604030504040204" pitchFamily="34" charset="0"/>
            </a:endParaRPr>
          </a:p>
          <a:p>
            <a:r>
              <a:rPr lang="en-US" sz="2100" b="1" dirty="0">
                <a:ea typeface="Verdana" panose="020B0604030504040204" pitchFamily="34" charset="0"/>
                <a:cs typeface="Verdana" panose="020B0604030504040204" pitchFamily="34" charset="0"/>
              </a:rPr>
              <a:t>Verb</a:t>
            </a:r>
            <a:r>
              <a:rPr lang="en-US" sz="2100" dirty="0">
                <a:ea typeface="Verdana" panose="020B0604030504040204" pitchFamily="34" charset="0"/>
                <a:cs typeface="Verdana" panose="020B0604030504040204" pitchFamily="34" charset="0"/>
              </a:rPr>
              <a:t> − Indicates the HTTP methods such as GET, POST, DELETE, PUT, etc.</a:t>
            </a:r>
          </a:p>
          <a:p>
            <a:r>
              <a:rPr lang="en-US" sz="2100" b="1" dirty="0">
                <a:ea typeface="Verdana" panose="020B0604030504040204" pitchFamily="34" charset="0"/>
                <a:cs typeface="Verdana" panose="020B0604030504040204" pitchFamily="34" charset="0"/>
              </a:rPr>
              <a:t>URI</a:t>
            </a:r>
            <a:r>
              <a:rPr lang="en-US" sz="2100" dirty="0">
                <a:ea typeface="Verdana" panose="020B0604030504040204" pitchFamily="34" charset="0"/>
                <a:cs typeface="Verdana" panose="020B0604030504040204" pitchFamily="34" charset="0"/>
              </a:rPr>
              <a:t> − Uniform Resource Identifier (URI) to identify the resource on the server.</a:t>
            </a:r>
          </a:p>
          <a:p>
            <a:r>
              <a:rPr lang="en-US" sz="2100" b="1" dirty="0">
                <a:ea typeface="Verdana" panose="020B0604030504040204" pitchFamily="34" charset="0"/>
                <a:cs typeface="Verdana" panose="020B0604030504040204" pitchFamily="34" charset="0"/>
              </a:rPr>
              <a:t>HTTP Version</a:t>
            </a:r>
            <a:r>
              <a:rPr lang="en-US" sz="2100" dirty="0">
                <a:ea typeface="Verdana" panose="020B0604030504040204" pitchFamily="34" charset="0"/>
                <a:cs typeface="Verdana" panose="020B0604030504040204" pitchFamily="34" charset="0"/>
              </a:rPr>
              <a:t> − Indicates the HTTP version. For example, HTTP v1.1.</a:t>
            </a:r>
          </a:p>
          <a:p>
            <a:r>
              <a:rPr lang="en-US" sz="2100" b="1" dirty="0">
                <a:ea typeface="Verdana" panose="020B0604030504040204" pitchFamily="34" charset="0"/>
                <a:cs typeface="Verdana" panose="020B0604030504040204" pitchFamily="34" charset="0"/>
              </a:rPr>
              <a:t>Request Header</a:t>
            </a:r>
            <a:r>
              <a:rPr lang="en-US" sz="2100" dirty="0">
                <a:ea typeface="Verdana" panose="020B0604030504040204" pitchFamily="34" charset="0"/>
                <a:cs typeface="Verdana" panose="020B0604030504040204" pitchFamily="34" charset="0"/>
              </a:rPr>
              <a:t> − Contains metadata for the HTTP Request message as key-value pairs. For example, client (or browser) type, format supported by the client, format of the message body, cache settings, etc.</a:t>
            </a:r>
          </a:p>
          <a:p>
            <a:r>
              <a:rPr lang="en-US" sz="2100" b="1" dirty="0">
                <a:ea typeface="Verdana" panose="020B0604030504040204" pitchFamily="34" charset="0"/>
                <a:cs typeface="Verdana" panose="020B0604030504040204" pitchFamily="34" charset="0"/>
              </a:rPr>
              <a:t>Request Body</a:t>
            </a:r>
            <a:r>
              <a:rPr lang="en-US" sz="2100" dirty="0">
                <a:ea typeface="Verdana" panose="020B0604030504040204" pitchFamily="34" charset="0"/>
                <a:cs typeface="Verdana" panose="020B0604030504040204" pitchFamily="34" charset="0"/>
              </a:rPr>
              <a:t> − Message content or Resource representation.</a:t>
            </a:r>
          </a:p>
          <a:p>
            <a:endParaRPr lang="en-US" sz="2100" dirty="0"/>
          </a:p>
        </p:txBody>
      </p:sp>
    </p:spTree>
    <p:extLst>
      <p:ext uri="{BB962C8B-B14F-4D97-AF65-F5344CB8AC3E}">
        <p14:creationId xmlns:p14="http://schemas.microsoft.com/office/powerpoint/2010/main" val="2657056952"/>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HTTP PROTOCOLS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2B1520F8-4553-4C7A-BE29-FAA3A2D876B3}"/>
              </a:ext>
            </a:extLst>
          </p:cNvPr>
          <p:cNvSpPr txBox="1"/>
          <p:nvPr/>
        </p:nvSpPr>
        <p:spPr>
          <a:xfrm>
            <a:off x="368489" y="1121432"/>
            <a:ext cx="10345003" cy="430887"/>
          </a:xfrm>
          <a:prstGeom prst="rect">
            <a:avLst/>
          </a:prstGeom>
          <a:noFill/>
        </p:spPr>
        <p:txBody>
          <a:bodyPr wrap="square" rtlCol="0">
            <a:spAutoFit/>
          </a:bodyPr>
          <a:lstStyle/>
          <a:p>
            <a:r>
              <a:rPr lang="en-US" sz="2200" b="1" dirty="0">
                <a:ea typeface="Verdana" panose="020B0604030504040204" pitchFamily="34" charset="0"/>
                <a:cs typeface="Verdana" panose="020B0604030504040204" pitchFamily="34" charset="0"/>
              </a:rPr>
              <a:t>HTTP Response</a:t>
            </a:r>
            <a:endParaRPr lang="en-US" sz="2200" dirty="0"/>
          </a:p>
        </p:txBody>
      </p:sp>
      <p:pic>
        <p:nvPicPr>
          <p:cNvPr id="14" name="Picture 2" descr="HTTP Response">
            <a:extLst>
              <a:ext uri="{FF2B5EF4-FFF2-40B4-BE49-F238E27FC236}">
                <a16:creationId xmlns:a16="http://schemas.microsoft.com/office/drawing/2014/main" id="{FADBAB56-F2DD-4735-9605-F594DA4BF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89" y="1918049"/>
            <a:ext cx="4258102" cy="27197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F7902D0-7F70-4D35-AD51-D54E04A0213B}"/>
              </a:ext>
            </a:extLst>
          </p:cNvPr>
          <p:cNvSpPr txBox="1"/>
          <p:nvPr/>
        </p:nvSpPr>
        <p:spPr>
          <a:xfrm>
            <a:off x="5143107" y="1741063"/>
            <a:ext cx="6441743" cy="4832092"/>
          </a:xfrm>
          <a:prstGeom prst="rect">
            <a:avLst/>
          </a:prstGeom>
          <a:noFill/>
        </p:spPr>
        <p:txBody>
          <a:bodyPr wrap="square" rtlCol="0">
            <a:spAutoFit/>
          </a:bodyPr>
          <a:lstStyle/>
          <a:p>
            <a:r>
              <a:rPr lang="en-US" sz="2200" dirty="0">
                <a:ea typeface="Verdana" panose="020B0604030504040204" pitchFamily="34" charset="0"/>
                <a:cs typeface="Verdana" panose="020B0604030504040204" pitchFamily="34" charset="0"/>
              </a:rPr>
              <a:t>An HTTP Response has four major parts −</a:t>
            </a:r>
          </a:p>
          <a:p>
            <a:endParaRPr lang="en-US" sz="2200" dirty="0">
              <a:ea typeface="Verdana" panose="020B0604030504040204" pitchFamily="34" charset="0"/>
              <a:cs typeface="Verdana" panose="020B0604030504040204" pitchFamily="34" charset="0"/>
            </a:endParaRPr>
          </a:p>
          <a:p>
            <a:r>
              <a:rPr lang="en-US" sz="2200" b="1" dirty="0">
                <a:ea typeface="Verdana" panose="020B0604030504040204" pitchFamily="34" charset="0"/>
                <a:cs typeface="Verdana" panose="020B0604030504040204" pitchFamily="34" charset="0"/>
              </a:rPr>
              <a:t>Status/Response Code</a:t>
            </a:r>
            <a:r>
              <a:rPr lang="en-US" sz="2200" dirty="0">
                <a:ea typeface="Verdana" panose="020B0604030504040204" pitchFamily="34" charset="0"/>
                <a:cs typeface="Verdana" panose="020B0604030504040204" pitchFamily="34" charset="0"/>
              </a:rPr>
              <a:t> − Indicates the Server status for the requested resource. For example, 404 means resource not found and 200 means response is ok.</a:t>
            </a:r>
          </a:p>
          <a:p>
            <a:r>
              <a:rPr lang="en-US" sz="2200" b="1" dirty="0">
                <a:ea typeface="Verdana" panose="020B0604030504040204" pitchFamily="34" charset="0"/>
                <a:cs typeface="Verdana" panose="020B0604030504040204" pitchFamily="34" charset="0"/>
              </a:rPr>
              <a:t>HTTP Version</a:t>
            </a:r>
            <a:r>
              <a:rPr lang="en-US" sz="2200" dirty="0">
                <a:ea typeface="Verdana" panose="020B0604030504040204" pitchFamily="34" charset="0"/>
                <a:cs typeface="Verdana" panose="020B0604030504040204" pitchFamily="34" charset="0"/>
              </a:rPr>
              <a:t> − Indicates the HTTP version. For example HTTP v1.1.</a:t>
            </a:r>
          </a:p>
          <a:p>
            <a:r>
              <a:rPr lang="en-US" sz="2200" b="1" dirty="0">
                <a:ea typeface="Verdana" panose="020B0604030504040204" pitchFamily="34" charset="0"/>
                <a:cs typeface="Verdana" panose="020B0604030504040204" pitchFamily="34" charset="0"/>
              </a:rPr>
              <a:t>Response Header</a:t>
            </a:r>
            <a:r>
              <a:rPr lang="en-US" sz="2200" dirty="0">
                <a:ea typeface="Verdana" panose="020B0604030504040204" pitchFamily="34" charset="0"/>
                <a:cs typeface="Verdana" panose="020B0604030504040204" pitchFamily="34" charset="0"/>
              </a:rPr>
              <a:t> − Contains metadata for the HTTP Response message as key/value pairs. For example, content length, content type, response date, server type, etc.</a:t>
            </a:r>
          </a:p>
          <a:p>
            <a:r>
              <a:rPr lang="en-US" sz="2200" b="1" dirty="0">
                <a:ea typeface="Verdana" panose="020B0604030504040204" pitchFamily="34" charset="0"/>
                <a:cs typeface="Verdana" panose="020B0604030504040204" pitchFamily="34" charset="0"/>
              </a:rPr>
              <a:t>Response Body</a:t>
            </a:r>
            <a:r>
              <a:rPr lang="en-US" sz="2200" dirty="0">
                <a:ea typeface="Verdana" panose="020B0604030504040204" pitchFamily="34" charset="0"/>
                <a:cs typeface="Verdana" panose="020B0604030504040204" pitchFamily="34" charset="0"/>
              </a:rPr>
              <a:t> − Response message content or Resource representation.</a:t>
            </a:r>
          </a:p>
          <a:p>
            <a:endParaRPr lang="en-US" sz="2200" dirty="0"/>
          </a:p>
        </p:txBody>
      </p:sp>
    </p:spTree>
    <p:extLst>
      <p:ext uri="{BB962C8B-B14F-4D97-AF65-F5344CB8AC3E}">
        <p14:creationId xmlns:p14="http://schemas.microsoft.com/office/powerpoint/2010/main" val="99745955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HTTP METHODS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D20A6B59-E0DB-446A-992F-863D489BA0D3}"/>
              </a:ext>
            </a:extLst>
          </p:cNvPr>
          <p:cNvSpPr/>
          <p:nvPr/>
        </p:nvSpPr>
        <p:spPr>
          <a:xfrm>
            <a:off x="829000" y="1430777"/>
            <a:ext cx="10073461" cy="2677656"/>
          </a:xfrm>
          <a:prstGeom prst="rect">
            <a:avLst/>
          </a:prstGeom>
        </p:spPr>
        <p:txBody>
          <a:bodyPr wrap="square">
            <a:spAutoFit/>
          </a:bodyPr>
          <a:lstStyle/>
          <a:p>
            <a:r>
              <a:rPr lang="en-US" sz="2400" dirty="0">
                <a:ea typeface="Verdana" panose="020B0604030504040204" pitchFamily="34" charset="0"/>
                <a:cs typeface="Verdana" panose="020B0604030504040204" pitchFamily="34" charset="0"/>
              </a:rPr>
              <a:t>The following HTTP methods are most commonly used in a REST based architecture.</a:t>
            </a:r>
          </a:p>
          <a:p>
            <a:endParaRPr lang="en-US" sz="2400" dirty="0">
              <a:ea typeface="Verdana" panose="020B0604030504040204" pitchFamily="34" charset="0"/>
              <a:cs typeface="Verdana" panose="020B0604030504040204" pitchFamily="34" charset="0"/>
            </a:endParaRPr>
          </a:p>
          <a:p>
            <a:r>
              <a:rPr lang="en-US" sz="2400" b="1" dirty="0">
                <a:ea typeface="Verdana" panose="020B0604030504040204" pitchFamily="34" charset="0"/>
                <a:cs typeface="Verdana" panose="020B0604030504040204" pitchFamily="34" charset="0"/>
              </a:rPr>
              <a:t>GET</a:t>
            </a:r>
            <a:r>
              <a:rPr lang="en-US" sz="2400" dirty="0">
                <a:ea typeface="Verdana" panose="020B0604030504040204" pitchFamily="34" charset="0"/>
                <a:cs typeface="Verdana" panose="020B0604030504040204" pitchFamily="34" charset="0"/>
              </a:rPr>
              <a:t> − Provides a read only access to a resource.</a:t>
            </a:r>
          </a:p>
          <a:p>
            <a:r>
              <a:rPr lang="en-US" sz="2400" b="1" dirty="0">
                <a:ea typeface="Verdana" panose="020B0604030504040204" pitchFamily="34" charset="0"/>
                <a:cs typeface="Verdana" panose="020B0604030504040204" pitchFamily="34" charset="0"/>
              </a:rPr>
              <a:t>PUT</a:t>
            </a:r>
            <a:r>
              <a:rPr lang="en-US" sz="2400" dirty="0">
                <a:ea typeface="Verdana" panose="020B0604030504040204" pitchFamily="34" charset="0"/>
                <a:cs typeface="Verdana" panose="020B0604030504040204" pitchFamily="34" charset="0"/>
              </a:rPr>
              <a:t> − Used to create a new resource.</a:t>
            </a:r>
          </a:p>
          <a:p>
            <a:r>
              <a:rPr lang="en-US" sz="2400" b="1" dirty="0">
                <a:ea typeface="Verdana" panose="020B0604030504040204" pitchFamily="34" charset="0"/>
                <a:cs typeface="Verdana" panose="020B0604030504040204" pitchFamily="34" charset="0"/>
              </a:rPr>
              <a:t>DELETE</a:t>
            </a:r>
            <a:r>
              <a:rPr lang="en-US" sz="2400" dirty="0">
                <a:ea typeface="Verdana" panose="020B0604030504040204" pitchFamily="34" charset="0"/>
                <a:cs typeface="Verdana" panose="020B0604030504040204" pitchFamily="34" charset="0"/>
              </a:rPr>
              <a:t> − Used to remove a resource.</a:t>
            </a:r>
          </a:p>
          <a:p>
            <a:r>
              <a:rPr lang="en-US" sz="2400" b="1" dirty="0">
                <a:ea typeface="Verdana" panose="020B0604030504040204" pitchFamily="34" charset="0"/>
                <a:cs typeface="Verdana" panose="020B0604030504040204" pitchFamily="34" charset="0"/>
              </a:rPr>
              <a:t>POST</a:t>
            </a:r>
            <a:r>
              <a:rPr lang="en-US" sz="2400" dirty="0">
                <a:ea typeface="Verdana" panose="020B0604030504040204" pitchFamily="34" charset="0"/>
                <a:cs typeface="Verdana" panose="020B0604030504040204" pitchFamily="34" charset="0"/>
              </a:rPr>
              <a:t> − Used to update an existing resource or create a new resource.</a:t>
            </a:r>
          </a:p>
        </p:txBody>
      </p:sp>
    </p:spTree>
    <p:extLst>
      <p:ext uri="{BB962C8B-B14F-4D97-AF65-F5344CB8AC3E}">
        <p14:creationId xmlns:p14="http://schemas.microsoft.com/office/powerpoint/2010/main" val="171567592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RESPONSE CODES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4" name="Rectangle 3">
            <a:extLst>
              <a:ext uri="{FF2B5EF4-FFF2-40B4-BE49-F238E27FC236}">
                <a16:creationId xmlns:a16="http://schemas.microsoft.com/office/drawing/2014/main" id="{B41F1578-283A-4633-BC9F-BC7512061C50}"/>
              </a:ext>
            </a:extLst>
          </p:cNvPr>
          <p:cNvSpPr/>
          <p:nvPr/>
        </p:nvSpPr>
        <p:spPr>
          <a:xfrm>
            <a:off x="684627" y="1424244"/>
            <a:ext cx="10696135" cy="1200329"/>
          </a:xfrm>
          <a:prstGeom prst="rect">
            <a:avLst/>
          </a:prstGeom>
        </p:spPr>
        <p:txBody>
          <a:bodyPr wrap="square">
            <a:spAutoFit/>
          </a:bodyPr>
          <a:lstStyle/>
          <a:p>
            <a:r>
              <a:rPr lang="en-US" sz="2400" dirty="0">
                <a:ea typeface="Verdana" panose="020B0604030504040204" pitchFamily="34" charset="0"/>
                <a:cs typeface="Verdana" panose="020B0604030504040204" pitchFamily="34" charset="0"/>
              </a:rPr>
              <a:t>HTTP response codes give us a rich dialogue between clients and servers about the status of a request. Most people are only familiar with 200, 403, 404 and may be 500 in a general sense, but there are many more useful codes to use.</a:t>
            </a:r>
            <a:endParaRPr lang="en-US" sz="2400" dirty="0"/>
          </a:p>
        </p:txBody>
      </p:sp>
      <p:pic>
        <p:nvPicPr>
          <p:cNvPr id="9" name="Picture 8">
            <a:extLst>
              <a:ext uri="{FF2B5EF4-FFF2-40B4-BE49-F238E27FC236}">
                <a16:creationId xmlns:a16="http://schemas.microsoft.com/office/drawing/2014/main" id="{0278C2FB-C856-4EA2-926F-336BFF0ED5AE}"/>
              </a:ext>
            </a:extLst>
          </p:cNvPr>
          <p:cNvPicPr>
            <a:picLocks noChangeAspect="1"/>
          </p:cNvPicPr>
          <p:nvPr/>
        </p:nvPicPr>
        <p:blipFill>
          <a:blip r:embed="rId4"/>
          <a:stretch>
            <a:fillRect/>
          </a:stretch>
        </p:blipFill>
        <p:spPr>
          <a:xfrm>
            <a:off x="684627" y="2838413"/>
            <a:ext cx="10514108" cy="3484255"/>
          </a:xfrm>
          <a:prstGeom prst="rect">
            <a:avLst/>
          </a:prstGeom>
        </p:spPr>
      </p:pic>
    </p:spTree>
    <p:extLst>
      <p:ext uri="{BB962C8B-B14F-4D97-AF65-F5344CB8AC3E}">
        <p14:creationId xmlns:p14="http://schemas.microsoft.com/office/powerpoint/2010/main" val="276331678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RESPONSE CODES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10" name="Picture 9">
            <a:extLst>
              <a:ext uri="{FF2B5EF4-FFF2-40B4-BE49-F238E27FC236}">
                <a16:creationId xmlns:a16="http://schemas.microsoft.com/office/drawing/2014/main" id="{61B84B79-BDAB-4F96-9F65-69A5C3214583}"/>
              </a:ext>
            </a:extLst>
          </p:cNvPr>
          <p:cNvPicPr>
            <a:picLocks noChangeAspect="1"/>
          </p:cNvPicPr>
          <p:nvPr/>
        </p:nvPicPr>
        <p:blipFill>
          <a:blip r:embed="rId4"/>
          <a:stretch>
            <a:fillRect/>
          </a:stretch>
        </p:blipFill>
        <p:spPr>
          <a:xfrm>
            <a:off x="648118" y="1279070"/>
            <a:ext cx="4352001" cy="5204455"/>
          </a:xfrm>
          <a:prstGeom prst="rect">
            <a:avLst/>
          </a:prstGeom>
        </p:spPr>
      </p:pic>
      <p:pic>
        <p:nvPicPr>
          <p:cNvPr id="12" name="Picture 11">
            <a:extLst>
              <a:ext uri="{FF2B5EF4-FFF2-40B4-BE49-F238E27FC236}">
                <a16:creationId xmlns:a16="http://schemas.microsoft.com/office/drawing/2014/main" id="{3F07C1DC-C266-47A9-AD80-51969F6EA567}"/>
              </a:ext>
            </a:extLst>
          </p:cNvPr>
          <p:cNvPicPr>
            <a:picLocks noChangeAspect="1"/>
          </p:cNvPicPr>
          <p:nvPr/>
        </p:nvPicPr>
        <p:blipFill>
          <a:blip r:embed="rId5"/>
          <a:stretch>
            <a:fillRect/>
          </a:stretch>
        </p:blipFill>
        <p:spPr>
          <a:xfrm>
            <a:off x="5175121" y="1279070"/>
            <a:ext cx="6268872" cy="2486452"/>
          </a:xfrm>
          <a:prstGeom prst="rect">
            <a:avLst/>
          </a:prstGeom>
        </p:spPr>
      </p:pic>
    </p:spTree>
    <p:extLst>
      <p:ext uri="{BB962C8B-B14F-4D97-AF65-F5344CB8AC3E}">
        <p14:creationId xmlns:p14="http://schemas.microsoft.com/office/powerpoint/2010/main" val="1677611133"/>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Constructing a Standard URI</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5324535"/>
          </a:xfrm>
          <a:prstGeom prst="rect">
            <a:avLst/>
          </a:prstGeom>
        </p:spPr>
        <p:txBody>
          <a:bodyPr wrap="square">
            <a:spAutoFit/>
          </a:bodyPr>
          <a:lstStyle/>
          <a:p>
            <a:r>
              <a:rPr lang="en-US" sz="2000" dirty="0"/>
              <a:t>The following are important points to be considered while designing a URI −</a:t>
            </a:r>
          </a:p>
          <a:p>
            <a:endParaRPr lang="en-US" sz="2000" dirty="0"/>
          </a:p>
          <a:p>
            <a:r>
              <a:rPr lang="en-US" sz="2000" b="1" dirty="0"/>
              <a:t>Use Plural Noun</a:t>
            </a:r>
            <a:r>
              <a:rPr lang="en-US" sz="2000" dirty="0"/>
              <a:t> − Use plural noun to define resources. For example, we've used users to identify users as a resource.</a:t>
            </a:r>
          </a:p>
          <a:p>
            <a:r>
              <a:rPr lang="en-US" sz="2000" b="1" dirty="0"/>
              <a:t>Avoid using spaces</a:t>
            </a:r>
            <a:r>
              <a:rPr lang="en-US" sz="2000" dirty="0"/>
              <a:t> − Use underscore (_) or hyphen (-) when using a long resource name. For example, use authorized users instead of authorized%20users.</a:t>
            </a:r>
          </a:p>
          <a:p>
            <a:r>
              <a:rPr lang="en-US" sz="2000" b="1" dirty="0"/>
              <a:t>Use lowercase letters</a:t>
            </a:r>
            <a:r>
              <a:rPr lang="en-US" sz="2000" dirty="0"/>
              <a:t> − Although URI is case-insensitive, it is a good practice to keep the </a:t>
            </a:r>
            <a:r>
              <a:rPr lang="en-US" sz="2000" dirty="0" err="1"/>
              <a:t>url</a:t>
            </a:r>
            <a:r>
              <a:rPr lang="en-US" sz="2000" dirty="0"/>
              <a:t> in lower case letters only.</a:t>
            </a:r>
          </a:p>
          <a:p>
            <a:r>
              <a:rPr lang="en-US" sz="2000" b="1" dirty="0"/>
              <a:t>Maintain Backward Compatibility</a:t>
            </a:r>
            <a:r>
              <a:rPr lang="en-US" sz="2000" dirty="0"/>
              <a:t> − As Web Service is a public service, a URI once made public should always be available. In case, URI gets updated, redirect the older URI to a new URI using the HTTP Status code, 300.</a:t>
            </a:r>
          </a:p>
          <a:p>
            <a:r>
              <a:rPr lang="en-US" sz="2000" b="1" dirty="0"/>
              <a:t>Use HTTP Verb</a:t>
            </a:r>
            <a:r>
              <a:rPr lang="en-US" sz="2000" dirty="0"/>
              <a:t> − Always use HTTP Verb like GET, PUT and DELETE to do the operations on the resource. It is not good to use operations name in the URI.</a:t>
            </a:r>
          </a:p>
          <a:p>
            <a:endParaRPr lang="en-US" sz="2000" dirty="0"/>
          </a:p>
          <a:p>
            <a:r>
              <a:rPr lang="en-US" sz="2000" b="1" dirty="0"/>
              <a:t>Example</a:t>
            </a:r>
          </a:p>
          <a:p>
            <a:endParaRPr lang="en-US" sz="2000" dirty="0"/>
          </a:p>
          <a:p>
            <a:r>
              <a:rPr lang="en-US" sz="2000" b="1" dirty="0"/>
              <a:t>GET</a:t>
            </a:r>
            <a:r>
              <a:rPr lang="en-US" sz="2000" b="1" dirty="0">
                <a:solidFill>
                  <a:srgbClr val="0070C0"/>
                </a:solidFill>
              </a:rPr>
              <a:t> </a:t>
            </a:r>
            <a:r>
              <a:rPr lang="en-US" sz="2000" dirty="0">
                <a:solidFill>
                  <a:srgbClr val="0070C0"/>
                </a:solidFill>
                <a:hlinkClick r:id="rId4">
                  <a:extLst>
                    <a:ext uri="{A12FA001-AC4F-418D-AE19-62706E023703}">
                      <ahyp:hlinkClr xmlns:ahyp="http://schemas.microsoft.com/office/drawing/2018/hyperlinkcolor" val="tx"/>
                    </a:ext>
                  </a:extLst>
                </a:hlinkClick>
              </a:rPr>
              <a:t>http://localhost:8080/UserManagement/rest/UserService/users/1</a:t>
            </a:r>
            <a:endParaRPr lang="en-US" sz="2000" dirty="0">
              <a:solidFill>
                <a:srgbClr val="0070C0"/>
              </a:solidFill>
            </a:endParaRPr>
          </a:p>
        </p:txBody>
      </p:sp>
    </p:spTree>
    <p:extLst>
      <p:ext uri="{BB962C8B-B14F-4D97-AF65-F5344CB8AC3E}">
        <p14:creationId xmlns:p14="http://schemas.microsoft.com/office/powerpoint/2010/main" val="3672968773"/>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RICHARDSON MATURITY MODEL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4893647"/>
          </a:xfrm>
          <a:prstGeom prst="rect">
            <a:avLst/>
          </a:prstGeom>
        </p:spPr>
        <p:txBody>
          <a:bodyPr wrap="square">
            <a:spAutoFit/>
          </a:bodyPr>
          <a:lstStyle/>
          <a:p>
            <a:endParaRPr lang="en-US" sz="2400" dirty="0"/>
          </a:p>
          <a:p>
            <a:pPr marL="285750" indent="-285750">
              <a:buFont typeface="Wingdings" panose="05000000000000000000" pitchFamily="2" charset="2"/>
              <a:buChar char="Ø"/>
            </a:pPr>
            <a:r>
              <a:rPr lang="en-US" sz="2400" b="1" dirty="0"/>
              <a:t>Richardson Maturity model </a:t>
            </a:r>
            <a:r>
              <a:rPr lang="en-US" sz="2400" dirty="0"/>
              <a:t>is a model developed by Leonard Richardson.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It grades APIs by their Restful maturity.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There are 4 levels. Only when the APIs reach level 4, then we can confirm </a:t>
            </a:r>
            <a:r>
              <a:rPr lang="en-US" sz="2400"/>
              <a:t>it is </a:t>
            </a:r>
            <a:r>
              <a:rPr lang="en-US" sz="2400" dirty="0"/>
              <a:t>a </a:t>
            </a:r>
            <a:r>
              <a:rPr lang="en-US" sz="2400" b="1" dirty="0"/>
              <a:t>RESTful</a:t>
            </a:r>
            <a:r>
              <a:rPr lang="en-US" sz="2400" dirty="0"/>
              <a:t> API. The levels are</a:t>
            </a:r>
          </a:p>
          <a:p>
            <a:endParaRPr lang="en-US" sz="2400" dirty="0"/>
          </a:p>
          <a:p>
            <a:pPr marL="1200150" lvl="2" indent="-285750">
              <a:buFont typeface="Arial" panose="020B0604020202020204" pitchFamily="34" charset="0"/>
              <a:buChar char="•"/>
            </a:pPr>
            <a:r>
              <a:rPr lang="en-US" sz="2400" dirty="0"/>
              <a:t>Level 0</a:t>
            </a:r>
          </a:p>
          <a:p>
            <a:pPr marL="1200150" lvl="2" indent="-285750">
              <a:buFont typeface="Arial" panose="020B0604020202020204" pitchFamily="34" charset="0"/>
              <a:buChar char="•"/>
            </a:pPr>
            <a:r>
              <a:rPr lang="en-US" sz="2400" dirty="0"/>
              <a:t>Level 1</a:t>
            </a:r>
          </a:p>
          <a:p>
            <a:pPr marL="1200150" lvl="2" indent="-285750">
              <a:buFont typeface="Arial" panose="020B0604020202020204" pitchFamily="34" charset="0"/>
              <a:buChar char="•"/>
            </a:pPr>
            <a:r>
              <a:rPr lang="en-US" sz="2400" dirty="0"/>
              <a:t>Level 2</a:t>
            </a:r>
          </a:p>
          <a:p>
            <a:pPr marL="1200150" lvl="2" indent="-285750">
              <a:buFont typeface="Arial" panose="020B0604020202020204" pitchFamily="34" charset="0"/>
              <a:buChar char="•"/>
            </a:pPr>
            <a:r>
              <a:rPr lang="en-US" sz="2400" dirty="0"/>
              <a:t>Level 3</a:t>
            </a:r>
          </a:p>
          <a:p>
            <a:endParaRPr lang="en-US" sz="2400" dirty="0">
              <a:solidFill>
                <a:srgbClr val="0070C0"/>
              </a:solidFill>
            </a:endParaRPr>
          </a:p>
        </p:txBody>
      </p:sp>
    </p:spTree>
    <p:extLst>
      <p:ext uri="{BB962C8B-B14F-4D97-AF65-F5344CB8AC3E}">
        <p14:creationId xmlns:p14="http://schemas.microsoft.com/office/powerpoint/2010/main" val="174422510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PURPOSE OF THE SESSION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2677656"/>
          </a:xfrm>
          <a:prstGeom prst="rect">
            <a:avLst/>
          </a:prstGeom>
          <a:noFill/>
        </p:spPr>
        <p:txBody>
          <a:bodyPr wrap="square" rtlCol="0">
            <a:spAutoFit/>
          </a:bodyPr>
          <a:lstStyle/>
          <a:p>
            <a:r>
              <a:rPr lang="en-US" sz="2800" dirty="0"/>
              <a:t>The purpose of this RESTful Web Services session is to make you understand what is RESTful services. Therefore this tutorial focuses on the core concepts of RESTful webservices. </a:t>
            </a:r>
          </a:p>
          <a:p>
            <a:endParaRPr lang="en-US" sz="2800" dirty="0"/>
          </a:p>
          <a:p>
            <a:r>
              <a:rPr lang="en-US" sz="2800" dirty="0"/>
              <a:t>Once you understand the core concepts, it is much easier to lookup detailed information in the respective documentation, or search for it on the internet.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51712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LEVEL 0</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5755422"/>
          </a:xfrm>
          <a:prstGeom prst="rect">
            <a:avLst/>
          </a:prstGeom>
        </p:spPr>
        <p:txBody>
          <a:bodyPr wrap="square">
            <a:spAutoFit/>
          </a:bodyPr>
          <a:lstStyle/>
          <a:p>
            <a:endParaRPr lang="en-US" sz="2300" dirty="0"/>
          </a:p>
          <a:p>
            <a:pPr marL="285750" indent="-285750">
              <a:buFont typeface="Wingdings" panose="05000000000000000000" pitchFamily="2" charset="2"/>
              <a:buChar char="Ø"/>
            </a:pPr>
            <a:r>
              <a:rPr lang="en-US" sz="2300" dirty="0"/>
              <a:t>Level 0, Plain Old Xml.</a:t>
            </a:r>
          </a:p>
          <a:p>
            <a:pPr marL="285750" indent="-285750">
              <a:buFont typeface="Wingdings" panose="05000000000000000000" pitchFamily="2" charset="2"/>
              <a:buChar char="Ø"/>
            </a:pPr>
            <a:endParaRPr lang="en-US" sz="2300" dirty="0"/>
          </a:p>
          <a:p>
            <a:pPr marL="285750" indent="-285750">
              <a:buFont typeface="Wingdings" panose="05000000000000000000" pitchFamily="2" charset="2"/>
              <a:buChar char="Ø"/>
            </a:pPr>
            <a:r>
              <a:rPr lang="en-US" sz="2300" dirty="0"/>
              <a:t>Http is used only as a Transport protocol. Http is used for remote interaction.</a:t>
            </a:r>
          </a:p>
          <a:p>
            <a:pPr marL="285750" indent="-285750">
              <a:buFont typeface="Wingdings" panose="05000000000000000000" pitchFamily="2" charset="2"/>
              <a:buChar char="Ø"/>
            </a:pPr>
            <a:endParaRPr lang="en-US" sz="2300" dirty="0"/>
          </a:p>
          <a:p>
            <a:pPr marL="285750" indent="-285750">
              <a:buFont typeface="Wingdings" panose="05000000000000000000" pitchFamily="2" charset="2"/>
              <a:buChar char="Ø"/>
            </a:pPr>
            <a:r>
              <a:rPr lang="en-US" sz="2300" dirty="0"/>
              <a:t>To get the data and to post the data we send request to the same URL, only POST request may be used.</a:t>
            </a:r>
          </a:p>
          <a:p>
            <a:pPr marL="285750" indent="-285750">
              <a:buFont typeface="Wingdings" panose="05000000000000000000" pitchFamily="2" charset="2"/>
              <a:buChar char="Ø"/>
            </a:pPr>
            <a:endParaRPr lang="en-US" sz="2300" dirty="0"/>
          </a:p>
          <a:p>
            <a:pPr marL="285750" indent="-285750">
              <a:buFont typeface="Wingdings" panose="05000000000000000000" pitchFamily="2" charset="2"/>
              <a:buChar char="Ø"/>
            </a:pPr>
            <a:r>
              <a:rPr lang="en-US" sz="2300" dirty="0"/>
              <a:t>To get the data,</a:t>
            </a:r>
          </a:p>
          <a:p>
            <a:r>
              <a:rPr lang="en-US" sz="2300" dirty="0"/>
              <a:t>	POST </a:t>
            </a:r>
            <a:r>
              <a:rPr lang="en-US" sz="2300" dirty="0">
                <a:solidFill>
                  <a:srgbClr val="0070C0"/>
                </a:solidFill>
                <a:hlinkClick r:id="rId4">
                  <a:extLst>
                    <a:ext uri="{A12FA001-AC4F-418D-AE19-62706E023703}">
                      <ahyp:hlinkClr xmlns:ahyp="http://schemas.microsoft.com/office/drawing/2018/hyperlinkcolor" val="tx"/>
                    </a:ext>
                  </a:extLst>
                </a:hlinkClick>
              </a:rPr>
              <a:t>http://localhost:8080/products</a:t>
            </a:r>
            <a:endParaRPr lang="en-US" sz="2300" dirty="0">
              <a:solidFill>
                <a:srgbClr val="0070C0"/>
              </a:solidFill>
            </a:endParaRPr>
          </a:p>
          <a:p>
            <a:endParaRPr lang="en-US" sz="2300" dirty="0"/>
          </a:p>
          <a:p>
            <a:pPr marL="285750" indent="-285750">
              <a:buFont typeface="Wingdings" panose="05000000000000000000" pitchFamily="2" charset="2"/>
              <a:buChar char="Ø"/>
            </a:pPr>
            <a:r>
              <a:rPr lang="en-US" sz="2300" dirty="0"/>
              <a:t>To post the data,</a:t>
            </a:r>
          </a:p>
          <a:p>
            <a:r>
              <a:rPr lang="en-US" sz="2300" dirty="0"/>
              <a:t>	POST </a:t>
            </a:r>
            <a:r>
              <a:rPr lang="en-US" sz="2300" dirty="0">
                <a:solidFill>
                  <a:srgbClr val="0070C0"/>
                </a:solidFill>
                <a:hlinkClick r:id="rId4">
                  <a:extLst>
                    <a:ext uri="{A12FA001-AC4F-418D-AE19-62706E023703}">
                      <ahyp:hlinkClr xmlns:ahyp="http://schemas.microsoft.com/office/drawing/2018/hyperlinkcolor" val="tx"/>
                    </a:ext>
                  </a:extLst>
                </a:hlinkClick>
              </a:rPr>
              <a:t>http://localhost:8080/products</a:t>
            </a:r>
            <a:endParaRPr lang="en-US" sz="2300" dirty="0">
              <a:solidFill>
                <a:srgbClr val="0070C0"/>
              </a:solidFill>
            </a:endParaRPr>
          </a:p>
          <a:p>
            <a:endParaRPr lang="en-US" sz="2300" dirty="0"/>
          </a:p>
          <a:p>
            <a:pPr marL="285750" indent="-285750">
              <a:buFont typeface="Wingdings" panose="05000000000000000000" pitchFamily="2" charset="2"/>
              <a:buChar char="Ø"/>
            </a:pPr>
            <a:endParaRPr lang="en-US" sz="2300" dirty="0"/>
          </a:p>
          <a:p>
            <a:endParaRPr lang="en-US" sz="2300" dirty="0"/>
          </a:p>
        </p:txBody>
      </p:sp>
    </p:spTree>
    <p:extLst>
      <p:ext uri="{BB962C8B-B14F-4D97-AF65-F5344CB8AC3E}">
        <p14:creationId xmlns:p14="http://schemas.microsoft.com/office/powerpoint/2010/main" val="92545524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LEVEL 1</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5262979"/>
          </a:xfrm>
          <a:prstGeom prst="rect">
            <a:avLst/>
          </a:prstGeom>
        </p:spPr>
        <p:txBody>
          <a:bodyPr wrap="square">
            <a:spAutoFit/>
          </a:bodyPr>
          <a:lstStyle/>
          <a:p>
            <a:endParaRPr lang="en-US" sz="2400" dirty="0"/>
          </a:p>
          <a:p>
            <a:pPr marL="285750" indent="-285750">
              <a:buFont typeface="Wingdings" panose="05000000000000000000" pitchFamily="2" charset="2"/>
              <a:buChar char="Ø"/>
            </a:pPr>
            <a:r>
              <a:rPr lang="en-US" sz="2400" dirty="0"/>
              <a:t>In Level 0, there was only one URI.</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In </a:t>
            </a:r>
            <a:r>
              <a:rPr lang="en-US" sz="2400" b="1" dirty="0"/>
              <a:t>Level 1,</a:t>
            </a:r>
            <a:r>
              <a:rPr lang="en-US" sz="2400" dirty="0"/>
              <a:t> each resource is mapped to a specific URI.</a:t>
            </a:r>
          </a:p>
          <a:p>
            <a:r>
              <a:rPr lang="en-US" sz="2400" dirty="0"/>
              <a:t>	For example, the URI to get the products</a:t>
            </a:r>
          </a:p>
          <a:p>
            <a:r>
              <a:rPr lang="en-US" sz="2400" dirty="0"/>
              <a:t>	POST </a:t>
            </a:r>
            <a:r>
              <a:rPr lang="en-US" sz="2400" dirty="0">
                <a:solidFill>
                  <a:srgbClr val="0070C0"/>
                </a:solidFill>
                <a:hlinkClick r:id="rId4">
                  <a:extLst>
                    <a:ext uri="{A12FA001-AC4F-418D-AE19-62706E023703}">
                      <ahyp:hlinkClr xmlns:ahyp="http://schemas.microsoft.com/office/drawing/2018/hyperlinkcolor" val="tx"/>
                    </a:ext>
                  </a:extLst>
                </a:hlinkClick>
              </a:rPr>
              <a:t>http://localhost:8080/products</a:t>
            </a:r>
            <a:endParaRPr lang="en-US" sz="2400" dirty="0">
              <a:solidFill>
                <a:srgbClr val="0070C0"/>
              </a:solidFill>
            </a:endParaRPr>
          </a:p>
          <a:p>
            <a:endParaRPr lang="en-US" sz="2400" dirty="0"/>
          </a:p>
          <a:p>
            <a:r>
              <a:rPr lang="en-US" sz="2400" dirty="0"/>
              <a:t>	To get URI for a specific product</a:t>
            </a:r>
          </a:p>
          <a:p>
            <a:r>
              <a:rPr lang="en-US" sz="2400" dirty="0"/>
              <a:t>	POST </a:t>
            </a:r>
            <a:r>
              <a:rPr lang="en-US" sz="2400" dirty="0">
                <a:solidFill>
                  <a:srgbClr val="0070C0"/>
                </a:solidFill>
                <a:hlinkClick r:id="rId5">
                  <a:extLst>
                    <a:ext uri="{A12FA001-AC4F-418D-AE19-62706E023703}">
                      <ahyp:hlinkClr xmlns:ahyp="http://schemas.microsoft.com/office/drawing/2018/hyperlinkcolor" val="tx"/>
                    </a:ext>
                  </a:extLst>
                </a:hlinkClick>
              </a:rPr>
              <a:t>http://localhost:8080/products/1</a:t>
            </a:r>
            <a:endParaRPr lang="en-US" sz="2400" dirty="0">
              <a:solidFill>
                <a:srgbClr val="0070C0"/>
              </a:solidFill>
            </a:endParaRP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Still, only one HTTP method POST is used for retrieving and creating data.</a:t>
            </a:r>
          </a:p>
          <a:p>
            <a:pPr marL="285750" indent="-285750">
              <a:buFont typeface="Wingdings" panose="05000000000000000000" pitchFamily="2" charset="2"/>
              <a:buChar char="Ø"/>
            </a:pPr>
            <a:endParaRPr lang="en-US" sz="2400" dirty="0"/>
          </a:p>
          <a:p>
            <a:endParaRPr lang="en-US" sz="2400" dirty="0"/>
          </a:p>
          <a:p>
            <a:endParaRPr lang="en-US" sz="2400" dirty="0"/>
          </a:p>
        </p:txBody>
      </p:sp>
    </p:spTree>
    <p:extLst>
      <p:ext uri="{BB962C8B-B14F-4D97-AF65-F5344CB8AC3E}">
        <p14:creationId xmlns:p14="http://schemas.microsoft.com/office/powerpoint/2010/main" val="3157450613"/>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LEVEL 2</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3785652"/>
          </a:xfrm>
          <a:prstGeom prst="rect">
            <a:avLst/>
          </a:prstGeom>
        </p:spPr>
        <p:txBody>
          <a:bodyPr wrap="square">
            <a:spAutoFit/>
          </a:bodyPr>
          <a:lstStyle/>
          <a:p>
            <a:endParaRPr lang="en-US" sz="2400" dirty="0"/>
          </a:p>
          <a:p>
            <a:pPr marL="285750" indent="-285750">
              <a:buFont typeface="Wingdings" panose="05000000000000000000" pitchFamily="2" charset="2"/>
              <a:buChar char="Ø"/>
            </a:pPr>
            <a:r>
              <a:rPr lang="en-US" sz="2400" dirty="0"/>
              <a:t>In Level 2, correct HTTP verbs are used with each request.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For each of those requests, correct HTTP response code is provided.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Example : GET </a:t>
            </a:r>
            <a:r>
              <a:rPr lang="en-US" sz="2400" dirty="0">
                <a:solidFill>
                  <a:srgbClr val="0070C0"/>
                </a:solidFill>
                <a:hlinkClick r:id="rId4">
                  <a:extLst>
                    <a:ext uri="{A12FA001-AC4F-418D-AE19-62706E023703}">
                      <ahyp:hlinkClr xmlns:ahyp="http://schemas.microsoft.com/office/drawing/2018/hyperlinkcolor" val="tx"/>
                    </a:ext>
                  </a:extLst>
                </a:hlinkClick>
              </a:rPr>
              <a:t>http://localhost:8080/products</a:t>
            </a:r>
            <a:endParaRPr lang="en-US" sz="2400" dirty="0">
              <a:solidFill>
                <a:srgbClr val="0070C0"/>
              </a:solidFill>
            </a:endParaRPr>
          </a:p>
          <a:p>
            <a:pPr lvl="2"/>
            <a:r>
              <a:rPr lang="en-US" sz="2400" dirty="0"/>
              <a:t>          Response code : 200 OK</a:t>
            </a:r>
          </a:p>
          <a:p>
            <a:pPr marL="285750" indent="-285750">
              <a:buFont typeface="Wingdings" panose="05000000000000000000" pitchFamily="2" charset="2"/>
              <a:buChar char="Ø"/>
            </a:pPr>
            <a:endParaRPr lang="en-US" sz="2400" dirty="0"/>
          </a:p>
          <a:p>
            <a:endParaRPr lang="en-US" sz="2400" dirty="0"/>
          </a:p>
          <a:p>
            <a:endParaRPr lang="en-US" sz="2400" dirty="0"/>
          </a:p>
        </p:txBody>
      </p:sp>
    </p:spTree>
    <p:extLst>
      <p:ext uri="{BB962C8B-B14F-4D97-AF65-F5344CB8AC3E}">
        <p14:creationId xmlns:p14="http://schemas.microsoft.com/office/powerpoint/2010/main" val="307089072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LEVEL 3</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Rectangle 2">
            <a:extLst>
              <a:ext uri="{FF2B5EF4-FFF2-40B4-BE49-F238E27FC236}">
                <a16:creationId xmlns:a16="http://schemas.microsoft.com/office/drawing/2014/main" id="{AF367AEE-F62C-47AE-B003-E1B3B1E69586}"/>
              </a:ext>
            </a:extLst>
          </p:cNvPr>
          <p:cNvSpPr/>
          <p:nvPr/>
        </p:nvSpPr>
        <p:spPr>
          <a:xfrm>
            <a:off x="487680" y="1205620"/>
            <a:ext cx="11047828" cy="4154984"/>
          </a:xfrm>
          <a:prstGeom prst="rect">
            <a:avLst/>
          </a:prstGeom>
        </p:spPr>
        <p:txBody>
          <a:bodyPr wrap="square">
            <a:spAutoFit/>
          </a:bodyPr>
          <a:lstStyle/>
          <a:p>
            <a:endParaRPr lang="en-US" sz="2400" dirty="0"/>
          </a:p>
          <a:p>
            <a:pPr marL="285750" indent="-285750">
              <a:buFont typeface="Wingdings" panose="05000000000000000000" pitchFamily="2" charset="2"/>
              <a:buChar char="Ø"/>
            </a:pPr>
            <a:r>
              <a:rPr lang="en-US" sz="2400" dirty="0"/>
              <a:t>At Level 3, the APIs support HATEOAS.</a:t>
            </a:r>
          </a:p>
          <a:p>
            <a:endParaRPr lang="en-US" sz="2400" dirty="0"/>
          </a:p>
          <a:p>
            <a:pPr marL="285750" indent="-285750">
              <a:buFont typeface="Wingdings" panose="05000000000000000000" pitchFamily="2" charset="2"/>
              <a:buChar char="Ø"/>
            </a:pPr>
            <a:r>
              <a:rPr lang="en-US" sz="2400" dirty="0"/>
              <a:t>Example : GET </a:t>
            </a:r>
            <a:r>
              <a:rPr lang="en-US" sz="2400" dirty="0">
                <a:hlinkClick r:id="rId4"/>
              </a:rPr>
              <a:t>http://localhost:8080/customers</a:t>
            </a:r>
            <a:endParaRPr lang="en-US" sz="2400" dirty="0"/>
          </a:p>
          <a:p>
            <a:pPr lvl="2"/>
            <a:r>
              <a:rPr lang="en-US" sz="2400" dirty="0"/>
              <a:t>          For this, the response we get is</a:t>
            </a:r>
          </a:p>
          <a:p>
            <a:pPr lvl="2"/>
            <a:r>
              <a:rPr lang="en-US" sz="2400" dirty="0"/>
              <a:t>          Customer Json + Self-documenting Hypermedia</a:t>
            </a:r>
          </a:p>
          <a:p>
            <a:pPr lvl="2"/>
            <a:endParaRPr lang="en-US" sz="2400" dirty="0"/>
          </a:p>
          <a:p>
            <a:pPr marL="285750" indent="-285750">
              <a:buFont typeface="Wingdings" panose="05000000000000000000" pitchFamily="2" charset="2"/>
              <a:buChar char="Ø"/>
            </a:pPr>
            <a:r>
              <a:rPr lang="en-US" sz="2400" dirty="0"/>
              <a:t>Helps in Self-documentation.</a:t>
            </a:r>
          </a:p>
          <a:p>
            <a:endParaRPr lang="en-US" sz="2400" dirty="0"/>
          </a:p>
          <a:p>
            <a:endParaRPr lang="en-US" sz="2400" dirty="0"/>
          </a:p>
          <a:p>
            <a:endParaRPr lang="en-US" sz="2400" dirty="0"/>
          </a:p>
        </p:txBody>
      </p:sp>
    </p:spTree>
    <p:extLst>
      <p:ext uri="{BB962C8B-B14F-4D97-AF65-F5344CB8AC3E}">
        <p14:creationId xmlns:p14="http://schemas.microsoft.com/office/powerpoint/2010/main" val="66047810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4800" dirty="0">
                <a:solidFill>
                  <a:schemeClr val="bg1"/>
                </a:solidFill>
              </a:rPr>
              <a:t>QUIZ</a:t>
            </a:r>
            <a:endParaRPr lang="en-US" sz="4800"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4821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References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56381" y="1163059"/>
            <a:ext cx="11479237" cy="461665"/>
          </a:xfrm>
          <a:prstGeom prst="rect">
            <a:avLst/>
          </a:prstGeom>
          <a:noFill/>
        </p:spPr>
        <p:txBody>
          <a:bodyPr wrap="square" rtlCol="0">
            <a:spAutoFit/>
          </a:bodyPr>
          <a:lstStyle/>
          <a:p>
            <a:pPr lvl="0"/>
            <a:r>
              <a:rPr lang="en-US" sz="2400" dirty="0">
                <a:solidFill>
                  <a:srgbClr val="0070C0"/>
                </a:solidFill>
                <a:hlinkClick r:id="rId4">
                  <a:extLst>
                    <a:ext uri="{A12FA001-AC4F-418D-AE19-62706E023703}">
                      <ahyp:hlinkClr xmlns:ahyp="http://schemas.microsoft.com/office/drawing/2018/hyperlinkcolor" val="tx"/>
                    </a:ext>
                  </a:extLst>
                </a:hlinkClick>
              </a:rPr>
              <a:t>https://restfulapi.net/rest-architectural-constraints/</a:t>
            </a:r>
            <a:endParaRPr lang="en-US" sz="2400" dirty="0">
              <a:solidFill>
                <a:srgbClr val="0070C0"/>
              </a:solidFill>
            </a:endParaRPr>
          </a:p>
        </p:txBody>
      </p:sp>
    </p:spTree>
    <p:extLst>
      <p:ext uri="{BB962C8B-B14F-4D97-AF65-F5344CB8AC3E}">
        <p14:creationId xmlns:p14="http://schemas.microsoft.com/office/powerpoint/2010/main" val="337388701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Q &amp; A</a:t>
            </a:r>
            <a:endParaRPr lang="en-US"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877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IS WEB SERVICE?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3785652"/>
          </a:xfrm>
          <a:prstGeom prst="rect">
            <a:avLst/>
          </a:prstGeom>
          <a:noFill/>
        </p:spPr>
        <p:txBody>
          <a:bodyPr wrap="square" rtlCol="0">
            <a:spAutoFit/>
          </a:bodyPr>
          <a:lstStyle/>
          <a:p>
            <a:r>
              <a:rPr lang="en-US" sz="2400" dirty="0">
                <a:ea typeface="Verdana" panose="020B0604030504040204" pitchFamily="34" charset="0"/>
                <a:cs typeface="Verdana" panose="020B0604030504040204" pitchFamily="34" charset="0"/>
              </a:rPr>
              <a:t>A </a:t>
            </a:r>
            <a:r>
              <a:rPr lang="en-US" sz="2400" b="1" dirty="0">
                <a:ea typeface="Verdana" panose="020B0604030504040204" pitchFamily="34" charset="0"/>
                <a:cs typeface="Verdana" panose="020B0604030504040204" pitchFamily="34" charset="0"/>
              </a:rPr>
              <a:t>Web Service</a:t>
            </a:r>
            <a:r>
              <a:rPr lang="en-US" sz="2400" dirty="0">
                <a:ea typeface="Verdana" panose="020B0604030504040204" pitchFamily="34" charset="0"/>
                <a:cs typeface="Verdana" panose="020B0604030504040204" pitchFamily="34" charset="0"/>
              </a:rPr>
              <a:t> can be defined by following ways:</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is a client server application or application component for communication.</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method of communication between two devices over network.</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is a software system for interoperable machine to machine communication.</a:t>
            </a:r>
          </a:p>
          <a:p>
            <a:endParaRPr lang="en-US" sz="2400" dirty="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is a collection of standards or protocols for exchanging information between two devices or application.</a:t>
            </a:r>
            <a:endParaRPr lang="en-US" sz="2400" dirty="0">
              <a:cs typeface="Arial" panose="020B0604020202020204" pitchFamily="34" charset="0"/>
            </a:endParaRPr>
          </a:p>
        </p:txBody>
      </p:sp>
    </p:spTree>
    <p:extLst>
      <p:ext uri="{BB962C8B-B14F-4D97-AF65-F5344CB8AC3E}">
        <p14:creationId xmlns:p14="http://schemas.microsoft.com/office/powerpoint/2010/main" val="57331947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IS WEB SERVICE?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12" name="Picture 4" descr="web services">
            <a:extLst>
              <a:ext uri="{FF2B5EF4-FFF2-40B4-BE49-F238E27FC236}">
                <a16:creationId xmlns:a16="http://schemas.microsoft.com/office/drawing/2014/main" id="{B6871E15-0A46-43DB-940A-33BF6619D4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816" y="1100417"/>
            <a:ext cx="7062401" cy="345397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E69A40C-354A-4ECC-9CFF-381E5838E23C}"/>
              </a:ext>
            </a:extLst>
          </p:cNvPr>
          <p:cNvSpPr txBox="1"/>
          <p:nvPr/>
        </p:nvSpPr>
        <p:spPr>
          <a:xfrm>
            <a:off x="941696" y="4722125"/>
            <a:ext cx="10481480" cy="1569660"/>
          </a:xfrm>
          <a:prstGeom prst="rect">
            <a:avLst/>
          </a:prstGeom>
          <a:noFill/>
        </p:spPr>
        <p:txBody>
          <a:bodyPr wrap="square" rtlCol="0">
            <a:spAutoFit/>
          </a:bodyPr>
          <a:lstStyle/>
          <a:p>
            <a:r>
              <a:rPr lang="en-US" sz="2400" dirty="0">
                <a:ea typeface="Verdana" panose="020B0604030504040204" pitchFamily="34" charset="0"/>
                <a:cs typeface="Verdana" panose="020B0604030504040204" pitchFamily="34" charset="0"/>
              </a:rPr>
              <a:t>As you can see in the figure, java, .NET or PHP applications can communicate with other applications through web service over the network. For example, java application can interact with Java, .NET and PHP applications. So web service is a language independent way of communication.</a:t>
            </a:r>
          </a:p>
        </p:txBody>
      </p:sp>
    </p:spTree>
    <p:extLst>
      <p:ext uri="{BB962C8B-B14F-4D97-AF65-F5344CB8AC3E}">
        <p14:creationId xmlns:p14="http://schemas.microsoft.com/office/powerpoint/2010/main" val="182596784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Types of Web Services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8" y="1538418"/>
            <a:ext cx="7902054" cy="2215991"/>
          </a:xfrm>
          <a:prstGeom prst="rect">
            <a:avLst/>
          </a:prstGeom>
          <a:noFill/>
        </p:spPr>
        <p:txBody>
          <a:bodyPr wrap="square" rtlCol="0">
            <a:spAutoFit/>
          </a:bodyPr>
          <a:lstStyle/>
          <a:p>
            <a:r>
              <a:rPr lang="en-US" sz="2400" dirty="0">
                <a:ea typeface="Verdana" panose="020B0604030504040204" pitchFamily="34" charset="0"/>
                <a:cs typeface="Verdana" panose="020B0604030504040204" pitchFamily="34" charset="0"/>
              </a:rPr>
              <a:t>There are mainly two types of web services.</a:t>
            </a:r>
          </a:p>
          <a:p>
            <a:endParaRPr lang="en-US" sz="2400" dirty="0">
              <a:ea typeface="Verdana" panose="020B0604030504040204" pitchFamily="34" charset="0"/>
              <a:cs typeface="Verdana" panose="020B0604030504040204" pitchFamily="34" charset="0"/>
            </a:endParaRPr>
          </a:p>
          <a:p>
            <a:pPr marL="800100" lvl="1"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SOAP web services.</a:t>
            </a:r>
          </a:p>
          <a:p>
            <a:pPr lvl="1"/>
            <a:endParaRPr lang="en-US" sz="2400" dirty="0">
              <a:ea typeface="Verdana" panose="020B0604030504040204" pitchFamily="34" charset="0"/>
              <a:cs typeface="Verdana" panose="020B0604030504040204" pitchFamily="34" charset="0"/>
            </a:endParaRPr>
          </a:p>
          <a:p>
            <a:pPr marL="800100" lvl="1" indent="-342900">
              <a:buFont typeface="Arial" panose="020B0604020202020204" pitchFamily="34" charset="0"/>
              <a:buChar char="•"/>
            </a:pPr>
            <a:r>
              <a:rPr lang="en-US" sz="2400" dirty="0">
                <a:ea typeface="Verdana" panose="020B0604030504040204" pitchFamily="34" charset="0"/>
                <a:cs typeface="Verdana" panose="020B0604030504040204" pitchFamily="34" charset="0"/>
              </a:rPr>
              <a:t>RESTful web services.</a:t>
            </a:r>
          </a:p>
          <a:p>
            <a:endParaRPr lang="en-US" dirty="0"/>
          </a:p>
        </p:txBody>
      </p:sp>
    </p:spTree>
    <p:extLst>
      <p:ext uri="{BB962C8B-B14F-4D97-AF65-F5344CB8AC3E}">
        <p14:creationId xmlns:p14="http://schemas.microsoft.com/office/powerpoint/2010/main" val="271538466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is REST?</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7" y="1538418"/>
            <a:ext cx="10862987" cy="4893647"/>
          </a:xfrm>
          <a:prstGeom prst="rect">
            <a:avLst/>
          </a:prstGeom>
          <a:noFill/>
        </p:spPr>
        <p:txBody>
          <a:bodyPr wrap="square" rtlCol="0">
            <a:spAutoFit/>
          </a:bodyPr>
          <a:lstStyle/>
          <a:p>
            <a:r>
              <a:rPr lang="en-US" sz="2400" dirty="0">
                <a:ea typeface="Verdana" panose="020B0604030504040204" pitchFamily="34" charset="0"/>
                <a:cs typeface="Verdana" panose="020B0604030504040204" pitchFamily="34" charset="0"/>
              </a:rPr>
              <a:t>REST stands for </a:t>
            </a:r>
            <a:r>
              <a:rPr lang="en-US" sz="2400" b="1" dirty="0" err="1">
                <a:ea typeface="Verdana" panose="020B0604030504040204" pitchFamily="34" charset="0"/>
                <a:cs typeface="Verdana" panose="020B0604030504040204" pitchFamily="34" charset="0"/>
              </a:rPr>
              <a:t>RE</a:t>
            </a:r>
            <a:r>
              <a:rPr lang="en-US" sz="2400" dirty="0" err="1">
                <a:ea typeface="Verdana" panose="020B0604030504040204" pitchFamily="34" charset="0"/>
                <a:cs typeface="Verdana" panose="020B0604030504040204" pitchFamily="34" charset="0"/>
              </a:rPr>
              <a:t>presentational</a:t>
            </a:r>
            <a:r>
              <a:rPr lang="en-US" sz="2400" dirty="0">
                <a:ea typeface="Verdana" panose="020B0604030504040204" pitchFamily="34" charset="0"/>
                <a:cs typeface="Verdana" panose="020B0604030504040204" pitchFamily="34" charset="0"/>
              </a:rPr>
              <a:t> </a:t>
            </a:r>
            <a:r>
              <a:rPr lang="en-US" sz="2400" b="1" dirty="0">
                <a:ea typeface="Verdana" panose="020B0604030504040204" pitchFamily="34" charset="0"/>
                <a:cs typeface="Verdana" panose="020B0604030504040204" pitchFamily="34" charset="0"/>
              </a:rPr>
              <a:t>S</a:t>
            </a:r>
            <a:r>
              <a:rPr lang="en-US" sz="2400" dirty="0">
                <a:ea typeface="Verdana" panose="020B0604030504040204" pitchFamily="34" charset="0"/>
                <a:cs typeface="Verdana" panose="020B0604030504040204" pitchFamily="34" charset="0"/>
              </a:rPr>
              <a:t>tate </a:t>
            </a:r>
            <a:r>
              <a:rPr lang="en-US" sz="2400" b="1" dirty="0">
                <a:ea typeface="Verdana" panose="020B0604030504040204" pitchFamily="34" charset="0"/>
                <a:cs typeface="Verdana" panose="020B0604030504040204" pitchFamily="34" charset="0"/>
              </a:rPr>
              <a:t>T</a:t>
            </a:r>
            <a:r>
              <a:rPr lang="en-US" sz="2400" dirty="0">
                <a:ea typeface="Verdana" panose="020B0604030504040204" pitchFamily="34" charset="0"/>
                <a:cs typeface="Verdana" panose="020B0604030504040204" pitchFamily="34" charset="0"/>
              </a:rPr>
              <a:t>ransfer. REST is a web standards-based architecture and uses HTTP Protocol for data communication. It revolves around resources where every component is a resource and a resource is accessed by a common interface using HTTP standard methods. REST was first introduced by Roy Fielding in year 2000.</a:t>
            </a:r>
          </a:p>
          <a:p>
            <a:endParaRPr lang="en-US" sz="2400" dirty="0">
              <a:ea typeface="Verdana" panose="020B0604030504040204" pitchFamily="34" charset="0"/>
              <a:cs typeface="Verdana" panose="020B0604030504040204" pitchFamily="34" charset="0"/>
            </a:endParaRPr>
          </a:p>
          <a:p>
            <a:r>
              <a:rPr lang="en-US" sz="2400" dirty="0">
                <a:ea typeface="Verdana" panose="020B0604030504040204" pitchFamily="34" charset="0"/>
                <a:cs typeface="Verdana" panose="020B0604030504040204" pitchFamily="34" charset="0"/>
              </a:rPr>
              <a:t>In REST architecture, a REST Server simply provides access to resources and the REST client accesses and presents the resources. Here each resource is identified by URIs/ Global IDs. REST uses various representations to represent a resource like Text, JSON and XML. JSON is now the most popular format being used in Web Services.</a:t>
            </a:r>
          </a:p>
          <a:p>
            <a:endParaRPr lang="en-US" sz="2400" dirty="0">
              <a:ea typeface="Verdana" panose="020B0604030504040204" pitchFamily="34" charset="0"/>
              <a:cs typeface="Verdana" panose="020B0604030504040204" pitchFamily="34" charset="0"/>
            </a:endParaRPr>
          </a:p>
          <a:p>
            <a:r>
              <a:rPr lang="en-US" sz="2400" dirty="0"/>
              <a:t>     </a:t>
            </a:r>
            <a:endParaRPr lang="en-US" sz="2400" b="1" dirty="0">
              <a:ea typeface="Verdana" panose="020B0604030504040204" pitchFamily="34" charset="0"/>
              <a:cs typeface="Verdana" panose="020B0604030504040204" pitchFamily="34" charset="0"/>
            </a:endParaRPr>
          </a:p>
          <a:p>
            <a:endParaRPr lang="en-US" sz="2400" dirty="0"/>
          </a:p>
        </p:txBody>
      </p:sp>
    </p:spTree>
    <p:extLst>
      <p:ext uri="{BB962C8B-B14F-4D97-AF65-F5344CB8AC3E}">
        <p14:creationId xmlns:p14="http://schemas.microsoft.com/office/powerpoint/2010/main" val="13971095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ARCHITECTURAL CONSTRAINTS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7" y="1538418"/>
            <a:ext cx="10862987" cy="4154984"/>
          </a:xfrm>
          <a:prstGeom prst="rect">
            <a:avLst/>
          </a:prstGeom>
          <a:noFill/>
        </p:spPr>
        <p:txBody>
          <a:bodyPr wrap="square" rtlCol="0">
            <a:spAutoFit/>
          </a:bodyPr>
          <a:lstStyle/>
          <a:p>
            <a:r>
              <a:rPr lang="en-US" sz="2400" dirty="0">
                <a:ea typeface="Verdana" panose="020B0604030504040204" pitchFamily="34" charset="0"/>
                <a:cs typeface="Verdana" panose="020B0604030504040204" pitchFamily="34" charset="0"/>
              </a:rPr>
              <a:t>REST defines </a:t>
            </a:r>
            <a:r>
              <a:rPr lang="en-US" sz="2400" b="1" dirty="0">
                <a:ea typeface="Verdana" panose="020B0604030504040204" pitchFamily="34" charset="0"/>
                <a:cs typeface="Verdana" panose="020B0604030504040204" pitchFamily="34" charset="0"/>
              </a:rPr>
              <a:t>6 architectural constraints/Guiding Principles</a:t>
            </a:r>
            <a:r>
              <a:rPr lang="en-US" sz="2400" dirty="0">
                <a:ea typeface="Verdana" panose="020B0604030504040204" pitchFamily="34" charset="0"/>
                <a:cs typeface="Verdana" panose="020B0604030504040204" pitchFamily="34" charset="0"/>
              </a:rPr>
              <a:t> which make any web service – a true RESTful API.</a:t>
            </a:r>
            <a:endParaRPr lang="en-US" sz="2400" b="1" dirty="0">
              <a:ea typeface="Verdana" panose="020B0604030504040204" pitchFamily="34" charset="0"/>
              <a:cs typeface="Verdana" panose="020B0604030504040204" pitchFamily="34" charset="0"/>
            </a:endParaRPr>
          </a:p>
          <a:p>
            <a:endParaRPr lang="en-US" sz="2400" b="1" dirty="0">
              <a:ea typeface="Verdana" panose="020B0604030504040204" pitchFamily="34" charset="0"/>
              <a:cs typeface="Verdana" panose="020B0604030504040204" pitchFamily="34" charset="0"/>
            </a:endParaRPr>
          </a:p>
          <a:p>
            <a:pPr marL="914400" lvl="1" indent="-457200">
              <a:buFont typeface="+mj-lt"/>
              <a:buAutoNum type="arabicPeriod"/>
            </a:pPr>
            <a:r>
              <a:rPr lang="en-US" sz="2400" dirty="0">
                <a:ea typeface="Verdana" panose="020B0604030504040204" pitchFamily="34" charset="0"/>
                <a:cs typeface="Verdana" panose="020B0604030504040204" pitchFamily="34" charset="0"/>
              </a:rPr>
              <a:t>Uniform interface</a:t>
            </a:r>
          </a:p>
          <a:p>
            <a:pPr marL="914400" lvl="1" indent="-457200">
              <a:buFont typeface="+mj-lt"/>
              <a:buAutoNum type="arabicPeriod"/>
            </a:pPr>
            <a:r>
              <a:rPr lang="en-US" sz="2400" dirty="0">
                <a:ea typeface="Verdana" panose="020B0604030504040204" pitchFamily="34" charset="0"/>
                <a:cs typeface="Verdana" panose="020B0604030504040204" pitchFamily="34" charset="0"/>
              </a:rPr>
              <a:t>Client–server</a:t>
            </a:r>
          </a:p>
          <a:p>
            <a:pPr marL="914400" lvl="1" indent="-457200">
              <a:buFont typeface="+mj-lt"/>
              <a:buAutoNum type="arabicPeriod"/>
            </a:pPr>
            <a:r>
              <a:rPr lang="en-US" sz="2400" dirty="0">
                <a:ea typeface="Verdana" panose="020B0604030504040204" pitchFamily="34" charset="0"/>
                <a:cs typeface="Verdana" panose="020B0604030504040204" pitchFamily="34" charset="0"/>
              </a:rPr>
              <a:t>Stateless</a:t>
            </a:r>
          </a:p>
          <a:p>
            <a:pPr marL="914400" lvl="1" indent="-457200">
              <a:buFont typeface="+mj-lt"/>
              <a:buAutoNum type="arabicPeriod"/>
            </a:pPr>
            <a:r>
              <a:rPr lang="en-US" sz="2400" dirty="0">
                <a:ea typeface="Verdana" panose="020B0604030504040204" pitchFamily="34" charset="0"/>
                <a:cs typeface="Verdana" panose="020B0604030504040204" pitchFamily="34" charset="0"/>
              </a:rPr>
              <a:t>Cacheable</a:t>
            </a:r>
          </a:p>
          <a:p>
            <a:pPr marL="914400" lvl="1" indent="-457200">
              <a:buFont typeface="+mj-lt"/>
              <a:buAutoNum type="arabicPeriod"/>
            </a:pPr>
            <a:r>
              <a:rPr lang="en-US" sz="2400" dirty="0">
                <a:ea typeface="Verdana" panose="020B0604030504040204" pitchFamily="34" charset="0"/>
                <a:cs typeface="Verdana" panose="020B0604030504040204" pitchFamily="34" charset="0"/>
              </a:rPr>
              <a:t>Layered system</a:t>
            </a:r>
          </a:p>
          <a:p>
            <a:pPr marL="914400" lvl="1" indent="-457200">
              <a:buFont typeface="+mj-lt"/>
              <a:buAutoNum type="arabicPeriod"/>
            </a:pPr>
            <a:r>
              <a:rPr lang="en-US" sz="2400" dirty="0">
                <a:ea typeface="Verdana" panose="020B0604030504040204" pitchFamily="34" charset="0"/>
                <a:cs typeface="Verdana" panose="020B0604030504040204" pitchFamily="34" charset="0"/>
              </a:rPr>
              <a:t>Code on demand (optional)</a:t>
            </a:r>
          </a:p>
          <a:p>
            <a:endParaRPr lang="en-US" sz="2400" dirty="0"/>
          </a:p>
          <a:p>
            <a:endParaRPr lang="en-US" sz="2400" dirty="0"/>
          </a:p>
        </p:txBody>
      </p:sp>
    </p:spTree>
    <p:extLst>
      <p:ext uri="{BB962C8B-B14F-4D97-AF65-F5344CB8AC3E}">
        <p14:creationId xmlns:p14="http://schemas.microsoft.com/office/powerpoint/2010/main" val="1749430299"/>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ARCHITECTURAL CONSTRAINTS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7" y="1538418"/>
            <a:ext cx="10862987" cy="5262979"/>
          </a:xfrm>
          <a:prstGeom prst="rect">
            <a:avLst/>
          </a:prstGeom>
          <a:noFill/>
        </p:spPr>
        <p:txBody>
          <a:bodyPr wrap="square" rtlCol="0">
            <a:spAutoFit/>
          </a:bodyPr>
          <a:lstStyle/>
          <a:p>
            <a:r>
              <a:rPr lang="en-US" sz="2400" b="1" dirty="0">
                <a:ea typeface="Verdana" panose="020B0604030504040204" pitchFamily="34" charset="0"/>
                <a:cs typeface="Verdana" panose="020B0604030504040204" pitchFamily="34" charset="0"/>
              </a:rPr>
              <a:t>Uniform interface</a:t>
            </a:r>
            <a:r>
              <a:rPr lang="en-US" sz="2400" dirty="0">
                <a:ea typeface="Verdana" panose="020B0604030504040204" pitchFamily="34" charset="0"/>
                <a:cs typeface="Verdana" panose="020B0604030504040204" pitchFamily="34" charset="0"/>
              </a:rPr>
              <a:t> – The uniform interface constraint defines the interface between clients and servers. It simplifies and decouples the architecture, which enables each part to evolve independently. REST is defined by four interface constraints: identification of resources; manipulation of resources through representations; self-descriptive messages; and, hypermedia as the engine of application state.</a:t>
            </a:r>
          </a:p>
          <a:p>
            <a:endParaRPr lang="en-US" sz="2400" dirty="0">
              <a:ea typeface="Verdana" panose="020B0604030504040204" pitchFamily="34" charset="0"/>
              <a:cs typeface="Verdana" panose="020B0604030504040204" pitchFamily="34" charset="0"/>
            </a:endParaRPr>
          </a:p>
          <a:p>
            <a:endParaRPr lang="en-US" sz="2400" dirty="0">
              <a:ea typeface="Verdana" panose="020B0604030504040204" pitchFamily="34" charset="0"/>
              <a:cs typeface="Verdana" panose="020B0604030504040204" pitchFamily="34" charset="0"/>
            </a:endParaRPr>
          </a:p>
          <a:p>
            <a:r>
              <a:rPr lang="en-US" sz="2400" b="1" dirty="0">
                <a:ea typeface="Verdana" panose="020B0604030504040204" pitchFamily="34" charset="0"/>
                <a:cs typeface="Verdana" panose="020B0604030504040204" pitchFamily="34" charset="0"/>
              </a:rPr>
              <a:t>Client–server</a:t>
            </a:r>
            <a:r>
              <a:rPr lang="en-US" sz="2400" dirty="0">
                <a:ea typeface="Verdana" panose="020B0604030504040204" pitchFamily="34" charset="0"/>
                <a:cs typeface="Verdana" panose="020B0604030504040204" pitchFamily="34" charset="0"/>
              </a:rPr>
              <a:t> – The 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altered.</a:t>
            </a:r>
          </a:p>
          <a:p>
            <a:endParaRPr lang="en-US" sz="2400" dirty="0"/>
          </a:p>
        </p:txBody>
      </p:sp>
    </p:spTree>
    <p:extLst>
      <p:ext uri="{BB962C8B-B14F-4D97-AF65-F5344CB8AC3E}">
        <p14:creationId xmlns:p14="http://schemas.microsoft.com/office/powerpoint/2010/main" val="322076116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ARCHITECTURAL CONSTRAINTS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2" name="TextBox 11">
            <a:extLst>
              <a:ext uri="{FF2B5EF4-FFF2-40B4-BE49-F238E27FC236}">
                <a16:creationId xmlns:a16="http://schemas.microsoft.com/office/drawing/2014/main" id="{1628576C-9CE3-4968-9621-F546D64698E1}"/>
              </a:ext>
            </a:extLst>
          </p:cNvPr>
          <p:cNvSpPr txBox="1"/>
          <p:nvPr/>
        </p:nvSpPr>
        <p:spPr>
          <a:xfrm>
            <a:off x="686587" y="1538418"/>
            <a:ext cx="10862987" cy="4893647"/>
          </a:xfrm>
          <a:prstGeom prst="rect">
            <a:avLst/>
          </a:prstGeom>
          <a:noFill/>
        </p:spPr>
        <p:txBody>
          <a:bodyPr wrap="square" rtlCol="0">
            <a:spAutoFit/>
          </a:bodyPr>
          <a:lstStyle/>
          <a:p>
            <a:r>
              <a:rPr lang="en-US" sz="2400" b="1" dirty="0">
                <a:ea typeface="Verdana" panose="020B0604030504040204" pitchFamily="34" charset="0"/>
                <a:cs typeface="Verdana" panose="020B0604030504040204" pitchFamily="34" charset="0"/>
              </a:rPr>
              <a:t>Stateless</a:t>
            </a:r>
            <a:r>
              <a:rPr lang="en-US" sz="2400" dirty="0">
                <a:ea typeface="Verdana" panose="020B0604030504040204" pitchFamily="34" charset="0"/>
                <a:cs typeface="Verdana" panose="020B0604030504040204" pitchFamily="34" charset="0"/>
              </a:rPr>
              <a:t> – RESTful Web Service should not keep a client state on the server. This restriction is called Statelessness. It is the responsibility of the client to pass its context to the server and then the server can store this context to process the client's further request. For example, session maintained by server is identified by session identifier passed by the client.</a:t>
            </a:r>
          </a:p>
          <a:p>
            <a:r>
              <a:rPr lang="en-US" sz="2400" dirty="0">
                <a:ea typeface="Verdana" panose="020B0604030504040204" pitchFamily="34" charset="0"/>
                <a:cs typeface="Verdana" panose="020B0604030504040204" pitchFamily="34" charset="0"/>
              </a:rPr>
              <a:t>RESTful Web Services should adhere to this restriction. </a:t>
            </a:r>
          </a:p>
          <a:p>
            <a:endParaRPr lang="en-US" sz="2400" dirty="0">
              <a:ea typeface="Verdana" panose="020B0604030504040204" pitchFamily="34" charset="0"/>
              <a:cs typeface="Verdana" panose="020B0604030504040204" pitchFamily="34" charset="0"/>
            </a:endParaRPr>
          </a:p>
          <a:p>
            <a:r>
              <a:rPr lang="en-US" sz="2400" b="1" dirty="0">
                <a:ea typeface="Verdana" panose="020B0604030504040204" pitchFamily="34" charset="0"/>
                <a:cs typeface="Verdana" panose="020B0604030504040204" pitchFamily="34" charset="0"/>
              </a:rPr>
              <a:t>Cacheable</a:t>
            </a:r>
            <a:r>
              <a:rPr lang="en-US" sz="2400" dirty="0">
                <a:ea typeface="Verdana" panose="020B0604030504040204" pitchFamily="34" charset="0"/>
                <a:cs typeface="Verdana" panose="020B0604030504040204" pitchFamily="34" charset="0"/>
              </a:rPr>
              <a:t> – Caching refers to storing the server response in the client itself, so that a client need not make a server request for the same resource again and again. A server response should have information about how caching is to be done, so that a client caches the response for a time-period or never caches the server response.</a:t>
            </a:r>
          </a:p>
          <a:p>
            <a:endParaRPr lang="en-US" sz="2400" dirty="0">
              <a:ea typeface="Verdana" panose="020B0604030504040204" pitchFamily="34" charset="0"/>
              <a:cs typeface="Verdana" panose="020B0604030504040204" pitchFamily="34" charset="0"/>
            </a:endParaRPr>
          </a:p>
          <a:p>
            <a:endParaRPr lang="en-US" sz="2400" dirty="0"/>
          </a:p>
        </p:txBody>
      </p:sp>
    </p:spTree>
    <p:extLst>
      <p:ext uri="{BB962C8B-B14F-4D97-AF65-F5344CB8AC3E}">
        <p14:creationId xmlns:p14="http://schemas.microsoft.com/office/powerpoint/2010/main" val="240740008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7317</TotalTime>
  <Words>756</Words>
  <Application>Microsoft Office PowerPoint</Application>
  <PresentationFormat>Widescreen</PresentationFormat>
  <Paragraphs>198</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Kandagatla</dc:creator>
  <cp:lastModifiedBy>Durga Adimulam</cp:lastModifiedBy>
  <cp:revision>76</cp:revision>
  <dcterms:created xsi:type="dcterms:W3CDTF">2019-04-09T06:32:29Z</dcterms:created>
  <dcterms:modified xsi:type="dcterms:W3CDTF">2019-07-09T11:53:03Z</dcterms:modified>
</cp:coreProperties>
</file>