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22"/>
  </p:notesMasterIdLst>
  <p:sldIdLst>
    <p:sldId id="530" r:id="rId2"/>
    <p:sldId id="531" r:id="rId3"/>
    <p:sldId id="536" r:id="rId4"/>
    <p:sldId id="553" r:id="rId5"/>
    <p:sldId id="554" r:id="rId6"/>
    <p:sldId id="555" r:id="rId7"/>
    <p:sldId id="556" r:id="rId8"/>
    <p:sldId id="557" r:id="rId9"/>
    <p:sldId id="558" r:id="rId10"/>
    <p:sldId id="559" r:id="rId11"/>
    <p:sldId id="560" r:id="rId12"/>
    <p:sldId id="561" r:id="rId13"/>
    <p:sldId id="550" r:id="rId14"/>
    <p:sldId id="547" r:id="rId15"/>
    <p:sldId id="539" r:id="rId16"/>
    <p:sldId id="562" r:id="rId17"/>
    <p:sldId id="563" r:id="rId18"/>
    <p:sldId id="549" r:id="rId19"/>
    <p:sldId id="545" r:id="rId20"/>
    <p:sldId id="5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D612B-94D6-43BA-AF1D-3FB8DDFF31B7}" v="102" dt="2019-04-09T14:09:59.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08" autoAdjust="0"/>
  </p:normalViewPr>
  <p:slideViewPr>
    <p:cSldViewPr snapToGrid="0">
      <p:cViewPr varScale="1">
        <p:scale>
          <a:sx n="66" d="100"/>
          <a:sy n="66" d="100"/>
        </p:scale>
        <p:origin x="9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u Kandagatla" userId="201870fe-cce4-40e5-8048-57e8d688cb1d" providerId="ADAL" clId="{1AED612B-94D6-43BA-AF1D-3FB8DDFF31B7}"/>
    <pc:docChg chg="undo custSel mod addSld delSld modSld addMainMaster">
      <pc:chgData name="Venu Kandagatla" userId="201870fe-cce4-40e5-8048-57e8d688cb1d" providerId="ADAL" clId="{1AED612B-94D6-43BA-AF1D-3FB8DDFF31B7}" dt="2019-04-09T14:10:20.190" v="1537" actId="478"/>
      <pc:docMkLst>
        <pc:docMk/>
      </pc:docMkLst>
      <pc:sldChg chg="addSp delSp modSp">
        <pc:chgData name="Venu Kandagatla" userId="201870fe-cce4-40e5-8048-57e8d688cb1d" providerId="ADAL" clId="{1AED612B-94D6-43BA-AF1D-3FB8DDFF31B7}" dt="2019-04-09T06:53:27.441" v="126" actId="14861"/>
        <pc:sldMkLst>
          <pc:docMk/>
          <pc:sldMk cId="2545042682" sldId="256"/>
        </pc:sldMkLst>
        <pc:spChg chg="del">
          <ac:chgData name="Venu Kandagatla" userId="201870fe-cce4-40e5-8048-57e8d688cb1d" providerId="ADAL" clId="{1AED612B-94D6-43BA-AF1D-3FB8DDFF31B7}" dt="2019-04-09T06:36:32.240" v="71" actId="478"/>
          <ac:spMkLst>
            <pc:docMk/>
            <pc:sldMk cId="2545042682" sldId="256"/>
            <ac:spMk id="4" creationId="{00000000-0000-0000-0000-000000000000}"/>
          </ac:spMkLst>
        </pc:spChg>
        <pc:spChg chg="add mod">
          <ac:chgData name="Venu Kandagatla" userId="201870fe-cce4-40e5-8048-57e8d688cb1d" providerId="ADAL" clId="{1AED612B-94D6-43BA-AF1D-3FB8DDFF31B7}" dt="2019-04-09T06:53:02.788" v="123" actId="14861"/>
          <ac:spMkLst>
            <pc:docMk/>
            <pc:sldMk cId="2545042682" sldId="256"/>
            <ac:spMk id="8" creationId="{C2B0CAD4-8263-4F52-BDAC-4F7CB31ED418}"/>
          </ac:spMkLst>
        </pc:spChg>
        <pc:grpChg chg="add mod">
          <ac:chgData name="Venu Kandagatla" userId="201870fe-cce4-40e5-8048-57e8d688cb1d" providerId="ADAL" clId="{1AED612B-94D6-43BA-AF1D-3FB8DDFF31B7}" dt="2019-04-09T06:53:27.441" v="126" actId="14861"/>
          <ac:grpSpMkLst>
            <pc:docMk/>
            <pc:sldMk cId="2545042682" sldId="256"/>
            <ac:grpSpMk id="2" creationId="{2D050AE9-B64C-4059-83C1-1A9AD7E3D596}"/>
          </ac:grpSpMkLst>
        </pc:grpChg>
        <pc:picChg chg="add mod">
          <ac:chgData name="Venu Kandagatla" userId="201870fe-cce4-40e5-8048-57e8d688cb1d" providerId="ADAL" clId="{1AED612B-94D6-43BA-AF1D-3FB8DDFF31B7}" dt="2019-04-09T06:37:39.894" v="79" actId="164"/>
          <ac:picMkLst>
            <pc:docMk/>
            <pc:sldMk cId="2545042682" sldId="256"/>
            <ac:picMk id="11" creationId="{D404F327-0CBF-444E-88C5-D5D7AC6CCE06}"/>
          </ac:picMkLst>
        </pc:picChg>
        <pc:picChg chg="add mod">
          <ac:chgData name="Venu Kandagatla" userId="201870fe-cce4-40e5-8048-57e8d688cb1d" providerId="ADAL" clId="{1AED612B-94D6-43BA-AF1D-3FB8DDFF31B7}" dt="2019-04-09T06:37:39.894" v="79" actId="164"/>
          <ac:picMkLst>
            <pc:docMk/>
            <pc:sldMk cId="2545042682" sldId="256"/>
            <ac:picMk id="13" creationId="{06E25DCB-BDF4-4014-B8AE-B6181465CAF7}"/>
          </ac:picMkLst>
        </pc:picChg>
      </pc:sldChg>
      <pc:sldChg chg="addSp delSp">
        <pc:chgData name="Venu Kandagatla" userId="201870fe-cce4-40e5-8048-57e8d688cb1d" providerId="ADAL" clId="{1AED612B-94D6-43BA-AF1D-3FB8DDFF31B7}" dt="2019-04-09T06:54:06.907" v="134"/>
        <pc:sldMkLst>
          <pc:docMk/>
          <pc:sldMk cId="1093838608" sldId="257"/>
        </pc:sldMkLst>
        <pc:spChg chg="del">
          <ac:chgData name="Venu Kandagatla" userId="201870fe-cce4-40e5-8048-57e8d688cb1d" providerId="ADAL" clId="{1AED612B-94D6-43BA-AF1D-3FB8DDFF31B7}" dt="2019-04-09T06:54:01.844" v="133" actId="478"/>
          <ac:spMkLst>
            <pc:docMk/>
            <pc:sldMk cId="1093838608" sldId="257"/>
            <ac:spMk id="7" creationId="{00000000-0000-0000-0000-000000000000}"/>
          </ac:spMkLst>
        </pc:spChg>
        <pc:grpChg chg="add">
          <ac:chgData name="Venu Kandagatla" userId="201870fe-cce4-40e5-8048-57e8d688cb1d" providerId="ADAL" clId="{1AED612B-94D6-43BA-AF1D-3FB8DDFF31B7}" dt="2019-04-09T06:54:06.907" v="134"/>
          <ac:grpSpMkLst>
            <pc:docMk/>
            <pc:sldMk cId="1093838608" sldId="257"/>
            <ac:grpSpMk id="5" creationId="{55E6D756-00E7-4845-91D7-89B86A6A5F7E}"/>
          </ac:grpSpMkLst>
        </pc:grpChg>
      </pc:sldChg>
      <pc:sldChg chg="addSp modSp">
        <pc:chgData name="Venu Kandagatla" userId="201870fe-cce4-40e5-8048-57e8d688cb1d" providerId="ADAL" clId="{1AED612B-94D6-43BA-AF1D-3FB8DDFF31B7}" dt="2019-04-09T06:53:34.566" v="127" actId="14861"/>
        <pc:sldMkLst>
          <pc:docMk/>
          <pc:sldMk cId="825135268" sldId="258"/>
        </pc:sldMkLst>
        <pc:spChg chg="mod">
          <ac:chgData name="Venu Kandagatla" userId="201870fe-cce4-40e5-8048-57e8d688cb1d" providerId="ADAL" clId="{1AED612B-94D6-43BA-AF1D-3FB8DDFF31B7}" dt="2019-04-09T06:52:54.053" v="122" actId="14861"/>
          <ac:spMkLst>
            <pc:docMk/>
            <pc:sldMk cId="825135268" sldId="258"/>
            <ac:spMk id="6" creationId="{F332442F-5797-44B1-B493-AF02FE042D25}"/>
          </ac:spMkLst>
        </pc:spChg>
        <pc:grpChg chg="add mod">
          <ac:chgData name="Venu Kandagatla" userId="201870fe-cce4-40e5-8048-57e8d688cb1d" providerId="ADAL" clId="{1AED612B-94D6-43BA-AF1D-3FB8DDFF31B7}" dt="2019-04-09T06:53:34.566" v="127" actId="14861"/>
          <ac:grpSpMkLst>
            <pc:docMk/>
            <pc:sldMk cId="825135268" sldId="258"/>
            <ac:grpSpMk id="5" creationId="{086D3A21-9851-4888-8DB3-C30245D054DC}"/>
          </ac:grpSpMkLst>
        </pc:grpChg>
      </pc:sldChg>
      <pc:sldChg chg="addSp delSp modSp">
        <pc:chgData name="Venu Kandagatla" userId="201870fe-cce4-40e5-8048-57e8d688cb1d" providerId="ADAL" clId="{1AED612B-94D6-43BA-AF1D-3FB8DDFF31B7}" dt="2019-04-09T06:53:51.958" v="132" actId="20577"/>
        <pc:sldMkLst>
          <pc:docMk/>
          <pc:sldMk cId="2536102133" sldId="259"/>
        </pc:sldMkLst>
        <pc:spChg chg="del">
          <ac:chgData name="Venu Kandagatla" userId="201870fe-cce4-40e5-8048-57e8d688cb1d" providerId="ADAL" clId="{1AED612B-94D6-43BA-AF1D-3FB8DDFF31B7}" dt="2019-04-09T06:53:47.509" v="128" actId="478"/>
          <ac:spMkLst>
            <pc:docMk/>
            <pc:sldMk cId="2536102133" sldId="259"/>
            <ac:spMk id="3" creationId="{00000000-0000-0000-0000-000000000000}"/>
          </ac:spMkLst>
        </pc:spChg>
        <pc:spChg chg="mod">
          <ac:chgData name="Venu Kandagatla" userId="201870fe-cce4-40e5-8048-57e8d688cb1d" providerId="ADAL" clId="{1AED612B-94D6-43BA-AF1D-3FB8DDFF31B7}" dt="2019-04-09T06:53:51.958" v="132" actId="20577"/>
          <ac:spMkLst>
            <pc:docMk/>
            <pc:sldMk cId="2536102133" sldId="259"/>
            <ac:spMk id="5" creationId="{8594FF1C-A9FA-41EE-A14E-C60186721802}"/>
          </ac:spMkLst>
        </pc:spChg>
        <pc:grpChg chg="add">
          <ac:chgData name="Venu Kandagatla" userId="201870fe-cce4-40e5-8048-57e8d688cb1d" providerId="ADAL" clId="{1AED612B-94D6-43BA-AF1D-3FB8DDFF31B7}" dt="2019-04-09T06:53:48.004" v="129"/>
          <ac:grpSpMkLst>
            <pc:docMk/>
            <pc:sldMk cId="2536102133" sldId="259"/>
            <ac:grpSpMk id="4" creationId="{884AA6F6-2B3A-46D1-BD11-6B7F2AEA2DAD}"/>
          </ac:grpSpMkLst>
        </pc:grpChg>
      </pc:sldChg>
      <pc:sldChg chg="addSp delSp modSp">
        <pc:chgData name="Venu Kandagatla" userId="201870fe-cce4-40e5-8048-57e8d688cb1d" providerId="ADAL" clId="{1AED612B-94D6-43BA-AF1D-3FB8DDFF31B7}" dt="2019-04-09T06:54:32.573" v="151" actId="1036"/>
        <pc:sldMkLst>
          <pc:docMk/>
          <pc:sldMk cId="1007923369" sldId="260"/>
        </pc:sldMkLst>
        <pc:spChg chg="del">
          <ac:chgData name="Venu Kandagatla" userId="201870fe-cce4-40e5-8048-57e8d688cb1d" providerId="ADAL" clId="{1AED612B-94D6-43BA-AF1D-3FB8DDFF31B7}" dt="2019-04-09T06:54:12.331" v="135" actId="478"/>
          <ac:spMkLst>
            <pc:docMk/>
            <pc:sldMk cId="1007923369" sldId="260"/>
            <ac:spMk id="3" creationId="{00000000-0000-0000-0000-000000000000}"/>
          </ac:spMkLst>
        </pc:spChg>
        <pc:spChg chg="mod">
          <ac:chgData name="Venu Kandagatla" userId="201870fe-cce4-40e5-8048-57e8d688cb1d" providerId="ADAL" clId="{1AED612B-94D6-43BA-AF1D-3FB8DDFF31B7}" dt="2019-04-09T06:54:19.835" v="138" actId="20577"/>
          <ac:spMkLst>
            <pc:docMk/>
            <pc:sldMk cId="1007923369" sldId="260"/>
            <ac:spMk id="5" creationId="{39B20E8D-5A50-4308-94A3-6F959CCF5AC5}"/>
          </ac:spMkLst>
        </pc:spChg>
        <pc:grpChg chg="add">
          <ac:chgData name="Venu Kandagatla" userId="201870fe-cce4-40e5-8048-57e8d688cb1d" providerId="ADAL" clId="{1AED612B-94D6-43BA-AF1D-3FB8DDFF31B7}" dt="2019-04-09T06:54:16.939" v="136"/>
          <ac:grpSpMkLst>
            <pc:docMk/>
            <pc:sldMk cId="1007923369" sldId="260"/>
            <ac:grpSpMk id="4" creationId="{4D335875-CE60-4419-B403-4B9011570BC8}"/>
          </ac:grpSpMkLst>
        </pc:grpChg>
        <pc:picChg chg="mod">
          <ac:chgData name="Venu Kandagatla" userId="201870fe-cce4-40e5-8048-57e8d688cb1d" providerId="ADAL" clId="{1AED612B-94D6-43BA-AF1D-3FB8DDFF31B7}" dt="2019-04-09T06:54:32.573" v="151" actId="1036"/>
          <ac:picMkLst>
            <pc:docMk/>
            <pc:sldMk cId="1007923369" sldId="260"/>
            <ac:picMk id="2" creationId="{00000000-0000-0000-0000-000000000000}"/>
          </ac:picMkLst>
        </pc:picChg>
      </pc:sldChg>
      <pc:sldChg chg="addSp delSp modSp">
        <pc:chgData name="Venu Kandagatla" userId="201870fe-cce4-40e5-8048-57e8d688cb1d" providerId="ADAL" clId="{1AED612B-94D6-43BA-AF1D-3FB8DDFF31B7}" dt="2019-04-09T06:55:08.559" v="161" actId="1036"/>
        <pc:sldMkLst>
          <pc:docMk/>
          <pc:sldMk cId="2956615169" sldId="261"/>
        </pc:sldMkLst>
        <pc:spChg chg="del">
          <ac:chgData name="Venu Kandagatla" userId="201870fe-cce4-40e5-8048-57e8d688cb1d" providerId="ADAL" clId="{1AED612B-94D6-43BA-AF1D-3FB8DDFF31B7}" dt="2019-04-09T06:54:25.671" v="139" actId="478"/>
          <ac:spMkLst>
            <pc:docMk/>
            <pc:sldMk cId="2956615169" sldId="261"/>
            <ac:spMk id="3" creationId="{00000000-0000-0000-0000-000000000000}"/>
          </ac:spMkLst>
        </pc:spChg>
        <pc:grpChg chg="add">
          <ac:chgData name="Venu Kandagatla" userId="201870fe-cce4-40e5-8048-57e8d688cb1d" providerId="ADAL" clId="{1AED612B-94D6-43BA-AF1D-3FB8DDFF31B7}" dt="2019-04-09T06:54:55.836" v="157"/>
          <ac:grpSpMkLst>
            <pc:docMk/>
            <pc:sldMk cId="2956615169" sldId="261"/>
            <ac:grpSpMk id="4" creationId="{39416B7C-6D50-440B-BD7E-8BC856E2C27F}"/>
          </ac:grpSpMkLst>
        </pc:grpChg>
        <pc:picChg chg="mod">
          <ac:chgData name="Venu Kandagatla" userId="201870fe-cce4-40e5-8048-57e8d688cb1d" providerId="ADAL" clId="{1AED612B-94D6-43BA-AF1D-3FB8DDFF31B7}" dt="2019-04-09T06:55:08.559" v="161" actId="1036"/>
          <ac:picMkLst>
            <pc:docMk/>
            <pc:sldMk cId="2956615169" sldId="261"/>
            <ac:picMk id="2" creationId="{00000000-0000-0000-0000-000000000000}"/>
          </ac:picMkLst>
        </pc:picChg>
      </pc:sldChg>
      <pc:sldChg chg="addSp delSp modSp">
        <pc:chgData name="Venu Kandagatla" userId="201870fe-cce4-40e5-8048-57e8d688cb1d" providerId="ADAL" clId="{1AED612B-94D6-43BA-AF1D-3FB8DDFF31B7}" dt="2019-04-09T06:55:45.745" v="166"/>
        <pc:sldMkLst>
          <pc:docMk/>
          <pc:sldMk cId="3635678890" sldId="262"/>
        </pc:sldMkLst>
        <pc:spChg chg="del">
          <ac:chgData name="Venu Kandagatla" userId="201870fe-cce4-40e5-8048-57e8d688cb1d" providerId="ADAL" clId="{1AED612B-94D6-43BA-AF1D-3FB8DDFF31B7}" dt="2019-04-09T06:55:35.121" v="164" actId="478"/>
          <ac:spMkLst>
            <pc:docMk/>
            <pc:sldMk cId="3635678890" sldId="262"/>
            <ac:spMk id="3" creationId="{00000000-0000-0000-0000-000000000000}"/>
          </ac:spMkLst>
        </pc:spChg>
        <pc:spChg chg="mod">
          <ac:chgData name="Venu Kandagatla" userId="201870fe-cce4-40e5-8048-57e8d688cb1d" providerId="ADAL" clId="{1AED612B-94D6-43BA-AF1D-3FB8DDFF31B7}" dt="2019-04-09T06:55:45.745" v="166"/>
          <ac:spMkLst>
            <pc:docMk/>
            <pc:sldMk cId="3635678890" sldId="262"/>
            <ac:spMk id="5" creationId="{FD973E17-74B1-4460-8B14-AC0C0A698714}"/>
          </ac:spMkLst>
        </pc:spChg>
        <pc:grpChg chg="add">
          <ac:chgData name="Venu Kandagatla" userId="201870fe-cce4-40e5-8048-57e8d688cb1d" providerId="ADAL" clId="{1AED612B-94D6-43BA-AF1D-3FB8DDFF31B7}" dt="2019-04-09T06:55:40.860" v="165"/>
          <ac:grpSpMkLst>
            <pc:docMk/>
            <pc:sldMk cId="3635678890" sldId="262"/>
            <ac:grpSpMk id="4" creationId="{CE278577-9BA4-4875-BB18-7F3A40CCACA3}"/>
          </ac:grpSpMkLst>
        </pc:grpChg>
        <pc:picChg chg="mod">
          <ac:chgData name="Venu Kandagatla" userId="201870fe-cce4-40e5-8048-57e8d688cb1d" providerId="ADAL" clId="{1AED612B-94D6-43BA-AF1D-3FB8DDFF31B7}" dt="2019-04-09T06:55:25.231" v="163" actId="12788"/>
          <ac:picMkLst>
            <pc:docMk/>
            <pc:sldMk cId="3635678890" sldId="262"/>
            <ac:picMk id="2" creationId="{00000000-0000-0000-0000-000000000000}"/>
          </ac:picMkLst>
        </pc:picChg>
      </pc:sldChg>
      <pc:sldChg chg="addSp delSp modSp">
        <pc:chgData name="Venu Kandagatla" userId="201870fe-cce4-40e5-8048-57e8d688cb1d" providerId="ADAL" clId="{1AED612B-94D6-43BA-AF1D-3FB8DDFF31B7}" dt="2019-04-09T06:56:07.889" v="187" actId="1036"/>
        <pc:sldMkLst>
          <pc:docMk/>
          <pc:sldMk cId="632721648" sldId="263"/>
        </pc:sldMkLst>
        <pc:spChg chg="del">
          <ac:chgData name="Venu Kandagatla" userId="201870fe-cce4-40e5-8048-57e8d688cb1d" providerId="ADAL" clId="{1AED612B-94D6-43BA-AF1D-3FB8DDFF31B7}" dt="2019-04-09T06:55:59.415" v="167" actId="478"/>
          <ac:spMkLst>
            <pc:docMk/>
            <pc:sldMk cId="632721648" sldId="263"/>
            <ac:spMk id="3" creationId="{00000000-0000-0000-0000-000000000000}"/>
          </ac:spMkLst>
        </pc:spChg>
        <pc:grpChg chg="add">
          <ac:chgData name="Venu Kandagatla" userId="201870fe-cce4-40e5-8048-57e8d688cb1d" providerId="ADAL" clId="{1AED612B-94D6-43BA-AF1D-3FB8DDFF31B7}" dt="2019-04-09T06:56:00.218" v="168"/>
          <ac:grpSpMkLst>
            <pc:docMk/>
            <pc:sldMk cId="632721648" sldId="263"/>
            <ac:grpSpMk id="4" creationId="{E44097E1-28D8-47C5-A6EE-2E9F3F95AA44}"/>
          </ac:grpSpMkLst>
        </pc:grpChg>
        <pc:picChg chg="mod">
          <ac:chgData name="Venu Kandagatla" userId="201870fe-cce4-40e5-8048-57e8d688cb1d" providerId="ADAL" clId="{1AED612B-94D6-43BA-AF1D-3FB8DDFF31B7}" dt="2019-04-09T06:56:07.889" v="187" actId="1036"/>
          <ac:picMkLst>
            <pc:docMk/>
            <pc:sldMk cId="632721648" sldId="263"/>
            <ac:picMk id="2" creationId="{00000000-0000-0000-0000-000000000000}"/>
          </ac:picMkLst>
        </pc:picChg>
      </pc:sldChg>
      <pc:sldChg chg="addSp delSp modSp">
        <pc:chgData name="Venu Kandagatla" userId="201870fe-cce4-40e5-8048-57e8d688cb1d" providerId="ADAL" clId="{1AED612B-94D6-43BA-AF1D-3FB8DDFF31B7}" dt="2019-04-09T06:56:29.996" v="190"/>
        <pc:sldMkLst>
          <pc:docMk/>
          <pc:sldMk cId="584180187" sldId="264"/>
        </pc:sldMkLst>
        <pc:spChg chg="del">
          <ac:chgData name="Venu Kandagatla" userId="201870fe-cce4-40e5-8048-57e8d688cb1d" providerId="ADAL" clId="{1AED612B-94D6-43BA-AF1D-3FB8DDFF31B7}" dt="2019-04-09T06:56:19.831" v="188" actId="478"/>
          <ac:spMkLst>
            <pc:docMk/>
            <pc:sldMk cId="584180187" sldId="264"/>
            <ac:spMk id="3" creationId="{00000000-0000-0000-0000-000000000000}"/>
          </ac:spMkLst>
        </pc:spChg>
        <pc:spChg chg="mod">
          <ac:chgData name="Venu Kandagatla" userId="201870fe-cce4-40e5-8048-57e8d688cb1d" providerId="ADAL" clId="{1AED612B-94D6-43BA-AF1D-3FB8DDFF31B7}" dt="2019-04-09T06:56:29.996" v="190"/>
          <ac:spMkLst>
            <pc:docMk/>
            <pc:sldMk cId="584180187" sldId="264"/>
            <ac:spMk id="7" creationId="{5B339E63-3290-430A-80D8-F1692DAB67E0}"/>
          </ac:spMkLst>
        </pc:spChg>
        <pc:grpChg chg="add">
          <ac:chgData name="Venu Kandagatla" userId="201870fe-cce4-40e5-8048-57e8d688cb1d" providerId="ADAL" clId="{1AED612B-94D6-43BA-AF1D-3FB8DDFF31B7}" dt="2019-04-09T06:56:24.932" v="189"/>
          <ac:grpSpMkLst>
            <pc:docMk/>
            <pc:sldMk cId="584180187" sldId="264"/>
            <ac:grpSpMk id="6" creationId="{E7AB8C51-2CBD-450B-8522-AE382E1CB191}"/>
          </ac:grpSpMkLst>
        </pc:grpChg>
      </pc:sldChg>
      <pc:sldChg chg="addSp modSp">
        <pc:chgData name="Venu Kandagatla" userId="201870fe-cce4-40e5-8048-57e8d688cb1d" providerId="ADAL" clId="{1AED612B-94D6-43BA-AF1D-3FB8DDFF31B7}" dt="2019-04-09T06:56:47.370" v="192" actId="20577"/>
        <pc:sldMkLst>
          <pc:docMk/>
          <pc:sldMk cId="2739517786" sldId="265"/>
        </pc:sldMkLst>
        <pc:spChg chg="mod">
          <ac:chgData name="Venu Kandagatla" userId="201870fe-cce4-40e5-8048-57e8d688cb1d" providerId="ADAL" clId="{1AED612B-94D6-43BA-AF1D-3FB8DDFF31B7}" dt="2019-04-09T06:56:47.370" v="192" actId="20577"/>
          <ac:spMkLst>
            <pc:docMk/>
            <pc:sldMk cId="2739517786" sldId="265"/>
            <ac:spMk id="5" creationId="{DE0278D1-246A-436C-B4CA-E565CD15A499}"/>
          </ac:spMkLst>
        </pc:spChg>
        <pc:grpChg chg="add">
          <ac:chgData name="Venu Kandagatla" userId="201870fe-cce4-40e5-8048-57e8d688cb1d" providerId="ADAL" clId="{1AED612B-94D6-43BA-AF1D-3FB8DDFF31B7}" dt="2019-04-09T06:56:43.975" v="191"/>
          <ac:grpSpMkLst>
            <pc:docMk/>
            <pc:sldMk cId="2739517786" sldId="265"/>
            <ac:grpSpMk id="4" creationId="{8A416122-90C7-4956-84A2-14A6FE0FA505}"/>
          </ac:grpSpMkLst>
        </pc:grpChg>
      </pc:sldChg>
      <pc:sldChg chg="addSp delSp modSp del mod setBg setClrOvrMap">
        <pc:chgData name="Venu Kandagatla" userId="201870fe-cce4-40e5-8048-57e8d688cb1d" providerId="ADAL" clId="{1AED612B-94D6-43BA-AF1D-3FB8DDFF31B7}" dt="2019-04-09T07:00:55.900" v="274" actId="2696"/>
        <pc:sldMkLst>
          <pc:docMk/>
          <pc:sldMk cId="2890051901" sldId="266"/>
        </pc:sldMkLst>
        <pc:spChg chg="mod">
          <ac:chgData name="Venu Kandagatla" userId="201870fe-cce4-40e5-8048-57e8d688cb1d" providerId="ADAL" clId="{1AED612B-94D6-43BA-AF1D-3FB8DDFF31B7}" dt="2019-04-09T06:32:29.708" v="47" actId="26606"/>
          <ac:spMkLst>
            <pc:docMk/>
            <pc:sldMk cId="2890051901" sldId="266"/>
            <ac:spMk id="2" creationId="{00000000-0000-0000-0000-000000000000}"/>
          </ac:spMkLst>
        </pc:spChg>
        <pc:spChg chg="add del mod">
          <ac:chgData name="Venu Kandagatla" userId="201870fe-cce4-40e5-8048-57e8d688cb1d" providerId="ADAL" clId="{1AED612B-94D6-43BA-AF1D-3FB8DDFF31B7}" dt="2019-04-09T06:29:45.948" v="21" actId="478"/>
          <ac:spMkLst>
            <pc:docMk/>
            <pc:sldMk cId="2890051901" sldId="266"/>
            <ac:spMk id="5" creationId="{00000000-0000-0000-0000-000000000000}"/>
          </ac:spMkLst>
        </pc:spChg>
        <pc:spChg chg="add del">
          <ac:chgData name="Venu Kandagatla" userId="201870fe-cce4-40e5-8048-57e8d688cb1d" providerId="ADAL" clId="{1AED612B-94D6-43BA-AF1D-3FB8DDFF31B7}" dt="2019-04-09T06:30:43.897" v="28" actId="26606"/>
          <ac:spMkLst>
            <pc:docMk/>
            <pc:sldMk cId="2890051901" sldId="266"/>
            <ac:spMk id="12" creationId="{5434194B-EB56-4062-98C6-CB72F287E3F7}"/>
          </ac:spMkLst>
        </pc:spChg>
        <pc:spChg chg="add del">
          <ac:chgData name="Venu Kandagatla" userId="201870fe-cce4-40e5-8048-57e8d688cb1d" providerId="ADAL" clId="{1AED612B-94D6-43BA-AF1D-3FB8DDFF31B7}" dt="2019-04-09T06:30:43.897" v="28" actId="26606"/>
          <ac:spMkLst>
            <pc:docMk/>
            <pc:sldMk cId="2890051901" sldId="266"/>
            <ac:spMk id="16" creationId="{B817D9AD-5E85-4E85-AC3E-43E24FA91AA1}"/>
          </ac:spMkLst>
        </pc:spChg>
        <pc:spChg chg="add del">
          <ac:chgData name="Venu Kandagatla" userId="201870fe-cce4-40e5-8048-57e8d688cb1d" providerId="ADAL" clId="{1AED612B-94D6-43BA-AF1D-3FB8DDFF31B7}" dt="2019-04-09T06:30:43.897" v="28" actId="26606"/>
          <ac:spMkLst>
            <pc:docMk/>
            <pc:sldMk cId="2890051901" sldId="266"/>
            <ac:spMk id="18" creationId="{F0810290-E788-4DE3-B716-DBE58CC6A8EF}"/>
          </ac:spMkLst>
        </pc:spChg>
        <pc:spChg chg="add del">
          <ac:chgData name="Venu Kandagatla" userId="201870fe-cce4-40e5-8048-57e8d688cb1d" providerId="ADAL" clId="{1AED612B-94D6-43BA-AF1D-3FB8DDFF31B7}" dt="2019-04-09T06:30:45.929" v="30" actId="26606"/>
          <ac:spMkLst>
            <pc:docMk/>
            <pc:sldMk cId="2890051901" sldId="266"/>
            <ac:spMk id="20" creationId="{0C526D66-3621-4347-B1EF-342CBF4DB9C1}"/>
          </ac:spMkLst>
        </pc:spChg>
        <pc:spChg chg="add del">
          <ac:chgData name="Venu Kandagatla" userId="201870fe-cce4-40e5-8048-57e8d688cb1d" providerId="ADAL" clId="{1AED612B-94D6-43BA-AF1D-3FB8DDFF31B7}" dt="2019-04-09T06:30:45.929" v="30" actId="26606"/>
          <ac:spMkLst>
            <pc:docMk/>
            <pc:sldMk cId="2890051901" sldId="266"/>
            <ac:spMk id="21" creationId="{0193166D-DDF1-4F9A-A786-A7AEF5375C06}"/>
          </ac:spMkLst>
        </pc:spChg>
        <pc:spChg chg="add del">
          <ac:chgData name="Venu Kandagatla" userId="201870fe-cce4-40e5-8048-57e8d688cb1d" providerId="ADAL" clId="{1AED612B-94D6-43BA-AF1D-3FB8DDFF31B7}" dt="2019-04-09T06:30:45.929" v="30" actId="26606"/>
          <ac:spMkLst>
            <pc:docMk/>
            <pc:sldMk cId="2890051901" sldId="266"/>
            <ac:spMk id="22" creationId="{8A177BCC-4208-4795-8572-4D623BA1E2A0}"/>
          </ac:spMkLst>
        </pc:spChg>
        <pc:spChg chg="add del">
          <ac:chgData name="Venu Kandagatla" userId="201870fe-cce4-40e5-8048-57e8d688cb1d" providerId="ADAL" clId="{1AED612B-94D6-43BA-AF1D-3FB8DDFF31B7}" dt="2019-04-09T06:30:45.929" v="30" actId="26606"/>
          <ac:spMkLst>
            <pc:docMk/>
            <pc:sldMk cId="2890051901" sldId="266"/>
            <ac:spMk id="23" creationId="{E4EE7214-AC05-465E-A501-65AA04EF5E1A}"/>
          </ac:spMkLst>
        </pc:spChg>
        <pc:spChg chg="add del">
          <ac:chgData name="Venu Kandagatla" userId="201870fe-cce4-40e5-8048-57e8d688cb1d" providerId="ADAL" clId="{1AED612B-94D6-43BA-AF1D-3FB8DDFF31B7}" dt="2019-04-09T06:31:27.733" v="38" actId="26606"/>
          <ac:spMkLst>
            <pc:docMk/>
            <pc:sldMk cId="2890051901" sldId="266"/>
            <ac:spMk id="24" creationId="{9268920A-0D15-4067-B7B1-91F0BE29ACC8}"/>
          </ac:spMkLst>
        </pc:spChg>
        <pc:spChg chg="add del">
          <ac:chgData name="Venu Kandagatla" userId="201870fe-cce4-40e5-8048-57e8d688cb1d" providerId="ADAL" clId="{1AED612B-94D6-43BA-AF1D-3FB8DDFF31B7}" dt="2019-04-09T06:30:49.337" v="32" actId="26606"/>
          <ac:spMkLst>
            <pc:docMk/>
            <pc:sldMk cId="2890051901" sldId="266"/>
            <ac:spMk id="25" creationId="{C9F26692-F12A-4F9E-9C6D-FABE9A277FD3}"/>
          </ac:spMkLst>
        </pc:spChg>
        <pc:spChg chg="add del">
          <ac:chgData name="Venu Kandagatla" userId="201870fe-cce4-40e5-8048-57e8d688cb1d" providerId="ADAL" clId="{1AED612B-94D6-43BA-AF1D-3FB8DDFF31B7}" dt="2019-04-09T06:30:49.337" v="32" actId="26606"/>
          <ac:spMkLst>
            <pc:docMk/>
            <pc:sldMk cId="2890051901" sldId="266"/>
            <ac:spMk id="27" creationId="{6BFB173A-5EF2-43F4-B3BB-6EA1975FAB85}"/>
          </ac:spMkLst>
        </pc:spChg>
        <pc:spChg chg="add del">
          <ac:chgData name="Venu Kandagatla" userId="201870fe-cce4-40e5-8048-57e8d688cb1d" providerId="ADAL" clId="{1AED612B-94D6-43BA-AF1D-3FB8DDFF31B7}" dt="2019-04-09T06:30:49.337" v="32" actId="26606"/>
          <ac:spMkLst>
            <pc:docMk/>
            <pc:sldMk cId="2890051901" sldId="266"/>
            <ac:spMk id="28" creationId="{726FC37F-1DE8-4A19-A1DE-0A2176ED8DD0}"/>
          </ac:spMkLst>
        </pc:spChg>
        <pc:spChg chg="add del">
          <ac:chgData name="Venu Kandagatla" userId="201870fe-cce4-40e5-8048-57e8d688cb1d" providerId="ADAL" clId="{1AED612B-94D6-43BA-AF1D-3FB8DDFF31B7}" dt="2019-04-09T06:30:50.006" v="34" actId="26606"/>
          <ac:spMkLst>
            <pc:docMk/>
            <pc:sldMk cId="2890051901" sldId="266"/>
            <ac:spMk id="34" creationId="{8CF5712B-BD67-4161-B14B-39305B4145CF}"/>
          </ac:spMkLst>
        </pc:spChg>
        <pc:spChg chg="add del">
          <ac:chgData name="Venu Kandagatla" userId="201870fe-cce4-40e5-8048-57e8d688cb1d" providerId="ADAL" clId="{1AED612B-94D6-43BA-AF1D-3FB8DDFF31B7}" dt="2019-04-09T06:30:50.006" v="34" actId="26606"/>
          <ac:spMkLst>
            <pc:docMk/>
            <pc:sldMk cId="2890051901" sldId="266"/>
            <ac:spMk id="39" creationId="{092CB381-4D9E-4FF9-8B69-2F3D812EB9ED}"/>
          </ac:spMkLst>
        </pc:spChg>
        <pc:spChg chg="add del">
          <ac:chgData name="Venu Kandagatla" userId="201870fe-cce4-40e5-8048-57e8d688cb1d" providerId="ADAL" clId="{1AED612B-94D6-43BA-AF1D-3FB8DDFF31B7}" dt="2019-04-09T06:30:52.321" v="36" actId="26606"/>
          <ac:spMkLst>
            <pc:docMk/>
            <pc:sldMk cId="2890051901" sldId="266"/>
            <ac:spMk id="51" creationId="{41F18803-BE79-4916-AE6B-5DE238B367F0}"/>
          </ac:spMkLst>
        </pc:spChg>
        <pc:spChg chg="add del">
          <ac:chgData name="Venu Kandagatla" userId="201870fe-cce4-40e5-8048-57e8d688cb1d" providerId="ADAL" clId="{1AED612B-94D6-43BA-AF1D-3FB8DDFF31B7}" dt="2019-04-09T06:30:52.321" v="36" actId="26606"/>
          <ac:spMkLst>
            <pc:docMk/>
            <pc:sldMk cId="2890051901" sldId="266"/>
            <ac:spMk id="52" creationId="{C15229F3-7A2E-4558-98FE-7A5F69409DCE}"/>
          </ac:spMkLst>
        </pc:spChg>
        <pc:spChg chg="add del">
          <ac:chgData name="Venu Kandagatla" userId="201870fe-cce4-40e5-8048-57e8d688cb1d" providerId="ADAL" clId="{1AED612B-94D6-43BA-AF1D-3FB8DDFF31B7}" dt="2019-04-09T06:31:27.733" v="38" actId="26606"/>
          <ac:spMkLst>
            <pc:docMk/>
            <pc:sldMk cId="2890051901" sldId="266"/>
            <ac:spMk id="54" creationId="{76E6212F-EB21-4328-8386-832840CB431A}"/>
          </ac:spMkLst>
        </pc:spChg>
        <pc:spChg chg="add del">
          <ac:chgData name="Venu Kandagatla" userId="201870fe-cce4-40e5-8048-57e8d688cb1d" providerId="ADAL" clId="{1AED612B-94D6-43BA-AF1D-3FB8DDFF31B7}" dt="2019-04-09T06:31:27.733" v="38" actId="26606"/>
          <ac:spMkLst>
            <pc:docMk/>
            <pc:sldMk cId="2890051901" sldId="266"/>
            <ac:spMk id="55" creationId="{9E74304E-CF2D-41E1-92CF-7FC508311BAE}"/>
          </ac:spMkLst>
        </pc:spChg>
        <pc:spChg chg="add del">
          <ac:chgData name="Venu Kandagatla" userId="201870fe-cce4-40e5-8048-57e8d688cb1d" providerId="ADAL" clId="{1AED612B-94D6-43BA-AF1D-3FB8DDFF31B7}" dt="2019-04-09T06:31:27.733" v="38" actId="26606"/>
          <ac:spMkLst>
            <pc:docMk/>
            <pc:sldMk cId="2890051901" sldId="266"/>
            <ac:spMk id="56" creationId="{3B6BBA54-4CCF-4C90-BA8F-FBD070C8DCA7}"/>
          </ac:spMkLst>
        </pc:spChg>
        <pc:spChg chg="add del">
          <ac:chgData name="Venu Kandagatla" userId="201870fe-cce4-40e5-8048-57e8d688cb1d" providerId="ADAL" clId="{1AED612B-94D6-43BA-AF1D-3FB8DDFF31B7}" dt="2019-04-09T06:31:27.733" v="38" actId="26606"/>
          <ac:spMkLst>
            <pc:docMk/>
            <pc:sldMk cId="2890051901" sldId="266"/>
            <ac:spMk id="57" creationId="{19A96DEC-BAD6-4232-A6BF-B18F0000FE6F}"/>
          </ac:spMkLst>
        </pc:spChg>
        <pc:spChg chg="add del">
          <ac:chgData name="Venu Kandagatla" userId="201870fe-cce4-40e5-8048-57e8d688cb1d" providerId="ADAL" clId="{1AED612B-94D6-43BA-AF1D-3FB8DDFF31B7}" dt="2019-04-09T06:31:27.733" v="38" actId="26606"/>
          <ac:spMkLst>
            <pc:docMk/>
            <pc:sldMk cId="2890051901" sldId="266"/>
            <ac:spMk id="59" creationId="{37099982-E81B-4256-BEA5-44F378E3128A}"/>
          </ac:spMkLst>
        </pc:spChg>
        <pc:spChg chg="add del">
          <ac:chgData name="Venu Kandagatla" userId="201870fe-cce4-40e5-8048-57e8d688cb1d" providerId="ADAL" clId="{1AED612B-94D6-43BA-AF1D-3FB8DDFF31B7}" dt="2019-04-09T06:31:29.820" v="40" actId="26606"/>
          <ac:spMkLst>
            <pc:docMk/>
            <pc:sldMk cId="2890051901" sldId="266"/>
            <ac:spMk id="61" creationId="{B5128750-6DE7-4BD7-B6DD-399E90474D1E}"/>
          </ac:spMkLst>
        </pc:spChg>
        <pc:spChg chg="add del">
          <ac:chgData name="Venu Kandagatla" userId="201870fe-cce4-40e5-8048-57e8d688cb1d" providerId="ADAL" clId="{1AED612B-94D6-43BA-AF1D-3FB8DDFF31B7}" dt="2019-04-09T06:31:29.820" v="40" actId="26606"/>
          <ac:spMkLst>
            <pc:docMk/>
            <pc:sldMk cId="2890051901" sldId="266"/>
            <ac:spMk id="62" creationId="{07BA6415-1CCB-4FE4-8D1D-DE0505D993E0}"/>
          </ac:spMkLst>
        </pc:spChg>
        <pc:spChg chg="add del">
          <ac:chgData name="Venu Kandagatla" userId="201870fe-cce4-40e5-8048-57e8d688cb1d" providerId="ADAL" clId="{1AED612B-94D6-43BA-AF1D-3FB8DDFF31B7}" dt="2019-04-09T06:31:29.820" v="40" actId="26606"/>
          <ac:spMkLst>
            <pc:docMk/>
            <pc:sldMk cId="2890051901" sldId="266"/>
            <ac:spMk id="63" creationId="{CA1B373B-0DE9-4AE4-A839-26F801A34087}"/>
          </ac:spMkLst>
        </pc:spChg>
        <pc:spChg chg="add del">
          <ac:chgData name="Venu Kandagatla" userId="201870fe-cce4-40e5-8048-57e8d688cb1d" providerId="ADAL" clId="{1AED612B-94D6-43BA-AF1D-3FB8DDFF31B7}" dt="2019-04-09T06:31:34.384" v="42" actId="26606"/>
          <ac:spMkLst>
            <pc:docMk/>
            <pc:sldMk cId="2890051901" sldId="266"/>
            <ac:spMk id="65" creationId="{76E6212F-EB21-4328-8386-832840CB431A}"/>
          </ac:spMkLst>
        </pc:spChg>
        <pc:spChg chg="add del">
          <ac:chgData name="Venu Kandagatla" userId="201870fe-cce4-40e5-8048-57e8d688cb1d" providerId="ADAL" clId="{1AED612B-94D6-43BA-AF1D-3FB8DDFF31B7}" dt="2019-04-09T06:31:34.384" v="42" actId="26606"/>
          <ac:spMkLst>
            <pc:docMk/>
            <pc:sldMk cId="2890051901" sldId="266"/>
            <ac:spMk id="66" creationId="{9E74304E-CF2D-41E1-92CF-7FC508311BAE}"/>
          </ac:spMkLst>
        </pc:spChg>
        <pc:spChg chg="add del">
          <ac:chgData name="Venu Kandagatla" userId="201870fe-cce4-40e5-8048-57e8d688cb1d" providerId="ADAL" clId="{1AED612B-94D6-43BA-AF1D-3FB8DDFF31B7}" dt="2019-04-09T06:31:34.384" v="42" actId="26606"/>
          <ac:spMkLst>
            <pc:docMk/>
            <pc:sldMk cId="2890051901" sldId="266"/>
            <ac:spMk id="67" creationId="{3B6BBA54-4CCF-4C90-BA8F-FBD070C8DCA7}"/>
          </ac:spMkLst>
        </pc:spChg>
        <pc:spChg chg="add del">
          <ac:chgData name="Venu Kandagatla" userId="201870fe-cce4-40e5-8048-57e8d688cb1d" providerId="ADAL" clId="{1AED612B-94D6-43BA-AF1D-3FB8DDFF31B7}" dt="2019-04-09T06:31:34.384" v="42" actId="26606"/>
          <ac:spMkLst>
            <pc:docMk/>
            <pc:sldMk cId="2890051901" sldId="266"/>
            <ac:spMk id="68" creationId="{19A96DEC-BAD6-4232-A6BF-B18F0000FE6F}"/>
          </ac:spMkLst>
        </pc:spChg>
        <pc:spChg chg="add del">
          <ac:chgData name="Venu Kandagatla" userId="201870fe-cce4-40e5-8048-57e8d688cb1d" providerId="ADAL" clId="{1AED612B-94D6-43BA-AF1D-3FB8DDFF31B7}" dt="2019-04-09T06:31:34.384" v="42" actId="26606"/>
          <ac:spMkLst>
            <pc:docMk/>
            <pc:sldMk cId="2890051901" sldId="266"/>
            <ac:spMk id="70" creationId="{37099982-E81B-4256-BEA5-44F378E3128A}"/>
          </ac:spMkLst>
        </pc:spChg>
        <pc:spChg chg="add del">
          <ac:chgData name="Venu Kandagatla" userId="201870fe-cce4-40e5-8048-57e8d688cb1d" providerId="ADAL" clId="{1AED612B-94D6-43BA-AF1D-3FB8DDFF31B7}" dt="2019-04-09T06:31:34.384" v="42" actId="26606"/>
          <ac:spMkLst>
            <pc:docMk/>
            <pc:sldMk cId="2890051901" sldId="266"/>
            <ac:spMk id="71" creationId="{9268920A-0D15-4067-B7B1-91F0BE29ACC8}"/>
          </ac:spMkLst>
        </pc:spChg>
        <pc:spChg chg="add del">
          <ac:chgData name="Venu Kandagatla" userId="201870fe-cce4-40e5-8048-57e8d688cb1d" providerId="ADAL" clId="{1AED612B-94D6-43BA-AF1D-3FB8DDFF31B7}" dt="2019-04-09T06:31:48.628" v="45" actId="26606"/>
          <ac:spMkLst>
            <pc:docMk/>
            <pc:sldMk cId="2890051901" sldId="266"/>
            <ac:spMk id="73" creationId="{0C526D66-3621-4347-B1EF-342CBF4DB9C1}"/>
          </ac:spMkLst>
        </pc:spChg>
        <pc:spChg chg="add del">
          <ac:chgData name="Venu Kandagatla" userId="201870fe-cce4-40e5-8048-57e8d688cb1d" providerId="ADAL" clId="{1AED612B-94D6-43BA-AF1D-3FB8DDFF31B7}" dt="2019-04-09T06:31:48.628" v="45" actId="26606"/>
          <ac:spMkLst>
            <pc:docMk/>
            <pc:sldMk cId="2890051901" sldId="266"/>
            <ac:spMk id="74" creationId="{0193166D-DDF1-4F9A-A786-A7AEF5375C06}"/>
          </ac:spMkLst>
        </pc:spChg>
        <pc:spChg chg="add del">
          <ac:chgData name="Venu Kandagatla" userId="201870fe-cce4-40e5-8048-57e8d688cb1d" providerId="ADAL" clId="{1AED612B-94D6-43BA-AF1D-3FB8DDFF31B7}" dt="2019-04-09T06:31:48.628" v="45" actId="26606"/>
          <ac:spMkLst>
            <pc:docMk/>
            <pc:sldMk cId="2890051901" sldId="266"/>
            <ac:spMk id="75" creationId="{8A177BCC-4208-4795-8572-4D623BA1E2A0}"/>
          </ac:spMkLst>
        </pc:spChg>
        <pc:spChg chg="add del">
          <ac:chgData name="Venu Kandagatla" userId="201870fe-cce4-40e5-8048-57e8d688cb1d" providerId="ADAL" clId="{1AED612B-94D6-43BA-AF1D-3FB8DDFF31B7}" dt="2019-04-09T06:31:48.628" v="45" actId="26606"/>
          <ac:spMkLst>
            <pc:docMk/>
            <pc:sldMk cId="2890051901" sldId="266"/>
            <ac:spMk id="76" creationId="{E4EE7214-AC05-465E-A501-65AA04EF5E1A}"/>
          </ac:spMkLst>
        </pc:spChg>
        <pc:spChg chg="add mod">
          <ac:chgData name="Venu Kandagatla" userId="201870fe-cce4-40e5-8048-57e8d688cb1d" providerId="ADAL" clId="{1AED612B-94D6-43BA-AF1D-3FB8DDFF31B7}" dt="2019-04-09T06:35:27.523" v="64" actId="207"/>
          <ac:spMkLst>
            <pc:docMk/>
            <pc:sldMk cId="2890051901" sldId="266"/>
            <ac:spMk id="77" creationId="{E5D74CB6-91EB-45EE-89A9-9DF8D11182EF}"/>
          </ac:spMkLst>
        </pc:spChg>
        <pc:spChg chg="add del">
          <ac:chgData name="Venu Kandagatla" userId="201870fe-cce4-40e5-8048-57e8d688cb1d" providerId="ADAL" clId="{1AED612B-94D6-43BA-AF1D-3FB8DDFF31B7}" dt="2019-04-09T06:32:29.708" v="47" actId="26606"/>
          <ac:spMkLst>
            <pc:docMk/>
            <pc:sldMk cId="2890051901" sldId="266"/>
            <ac:spMk id="81" creationId="{0C45045A-6083-4B3E-956A-67582337527D}"/>
          </ac:spMkLst>
        </pc:spChg>
        <pc:spChg chg="add del">
          <ac:chgData name="Venu Kandagatla" userId="201870fe-cce4-40e5-8048-57e8d688cb1d" providerId="ADAL" clId="{1AED612B-94D6-43BA-AF1D-3FB8DDFF31B7}" dt="2019-04-09T06:32:29.708" v="47" actId="26606"/>
          <ac:spMkLst>
            <pc:docMk/>
            <pc:sldMk cId="2890051901" sldId="266"/>
            <ac:spMk id="83" creationId="{EBD2B2B2-1395-4E7B-87A0-BD34551C01B6}"/>
          </ac:spMkLst>
        </pc:spChg>
        <pc:spChg chg="add del">
          <ac:chgData name="Venu Kandagatla" userId="201870fe-cce4-40e5-8048-57e8d688cb1d" providerId="ADAL" clId="{1AED612B-94D6-43BA-AF1D-3FB8DDFF31B7}" dt="2019-04-09T06:32:29.708" v="47" actId="26606"/>
          <ac:spMkLst>
            <pc:docMk/>
            <pc:sldMk cId="2890051901" sldId="266"/>
            <ac:spMk id="85" creationId="{42875DDC-0225-45F8-B745-78688F2D1ADC}"/>
          </ac:spMkLst>
        </pc:spChg>
        <pc:spChg chg="add del">
          <ac:chgData name="Venu Kandagatla" userId="201870fe-cce4-40e5-8048-57e8d688cb1d" providerId="ADAL" clId="{1AED612B-94D6-43BA-AF1D-3FB8DDFF31B7}" dt="2019-04-09T06:32:29.708" v="47" actId="26606"/>
          <ac:spMkLst>
            <pc:docMk/>
            <pc:sldMk cId="2890051901" sldId="266"/>
            <ac:spMk id="87" creationId="{4F329563-0961-4426-90D2-2DF4888E5461}"/>
          </ac:spMkLst>
        </pc:spChg>
        <pc:spChg chg="add del">
          <ac:chgData name="Venu Kandagatla" userId="201870fe-cce4-40e5-8048-57e8d688cb1d" providerId="ADAL" clId="{1AED612B-94D6-43BA-AF1D-3FB8DDFF31B7}" dt="2019-04-09T06:32:29.708" v="47" actId="26606"/>
          <ac:spMkLst>
            <pc:docMk/>
            <pc:sldMk cId="2890051901" sldId="266"/>
            <ac:spMk id="89" creationId="{12617755-D451-4BAF-9B55-518297BFF42D}"/>
          </ac:spMkLst>
        </pc:spChg>
        <pc:spChg chg="add del">
          <ac:chgData name="Venu Kandagatla" userId="201870fe-cce4-40e5-8048-57e8d688cb1d" providerId="ADAL" clId="{1AED612B-94D6-43BA-AF1D-3FB8DDFF31B7}" dt="2019-04-09T06:32:29.708" v="47" actId="26606"/>
          <ac:spMkLst>
            <pc:docMk/>
            <pc:sldMk cId="2890051901" sldId="266"/>
            <ac:spMk id="91" creationId="{86C062C2-3673-4248-BE21-B51B16E63267}"/>
          </ac:spMkLst>
        </pc:spChg>
        <pc:spChg chg="add">
          <ac:chgData name="Venu Kandagatla" userId="201870fe-cce4-40e5-8048-57e8d688cb1d" providerId="ADAL" clId="{1AED612B-94D6-43BA-AF1D-3FB8DDFF31B7}" dt="2019-04-09T06:32:29.708" v="47" actId="26606"/>
          <ac:spMkLst>
            <pc:docMk/>
            <pc:sldMk cId="2890051901" sldId="266"/>
            <ac:spMk id="96" creationId="{F98E3466-2E91-4462-B52B-7D58B656DF74}"/>
          </ac:spMkLst>
        </pc:spChg>
        <pc:spChg chg="add">
          <ac:chgData name="Venu Kandagatla" userId="201870fe-cce4-40e5-8048-57e8d688cb1d" providerId="ADAL" clId="{1AED612B-94D6-43BA-AF1D-3FB8DDFF31B7}" dt="2019-04-09T06:32:29.708" v="47" actId="26606"/>
          <ac:spMkLst>
            <pc:docMk/>
            <pc:sldMk cId="2890051901" sldId="266"/>
            <ac:spMk id="98" creationId="{1F00C019-8FAE-476B-89FD-48D3C9F051C8}"/>
          </ac:spMkLst>
        </pc:spChg>
        <pc:spChg chg="add">
          <ac:chgData name="Venu Kandagatla" userId="201870fe-cce4-40e5-8048-57e8d688cb1d" providerId="ADAL" clId="{1AED612B-94D6-43BA-AF1D-3FB8DDFF31B7}" dt="2019-04-09T06:32:29.708" v="47" actId="26606"/>
          <ac:spMkLst>
            <pc:docMk/>
            <pc:sldMk cId="2890051901" sldId="266"/>
            <ac:spMk id="100" creationId="{E7B46AB0-49CD-4AB7-B8BA-7BD5CDBC9A75}"/>
          </ac:spMkLst>
        </pc:spChg>
        <pc:grpChg chg="add del">
          <ac:chgData name="Venu Kandagatla" userId="201870fe-cce4-40e5-8048-57e8d688cb1d" providerId="ADAL" clId="{1AED612B-94D6-43BA-AF1D-3FB8DDFF31B7}" dt="2019-04-09T06:30:50.006" v="34" actId="26606"/>
          <ac:grpSpMkLst>
            <pc:docMk/>
            <pc:sldMk cId="2890051901" sldId="266"/>
            <ac:grpSpMk id="35" creationId="{34737399-EF40-4483-BDC3-A8E5D463F0A2}"/>
          </ac:grpSpMkLst>
        </pc:grpChg>
        <pc:grpChg chg="add del">
          <ac:chgData name="Venu Kandagatla" userId="201870fe-cce4-40e5-8048-57e8d688cb1d" providerId="ADAL" clId="{1AED612B-94D6-43BA-AF1D-3FB8DDFF31B7}" dt="2019-04-09T06:30:50.006" v="34" actId="26606"/>
          <ac:grpSpMkLst>
            <pc:docMk/>
            <pc:sldMk cId="2890051901" sldId="266"/>
            <ac:grpSpMk id="38" creationId="{029BEE5B-DF13-4270-850B-9FA09569C317}"/>
          </ac:grpSpMkLst>
        </pc:grpChg>
        <pc:picChg chg="del">
          <ac:chgData name="Venu Kandagatla" userId="201870fe-cce4-40e5-8048-57e8d688cb1d" providerId="ADAL" clId="{1AED612B-94D6-43BA-AF1D-3FB8DDFF31B7}" dt="2019-04-09T06:28:33.465" v="9" actId="478"/>
          <ac:picMkLst>
            <pc:docMk/>
            <pc:sldMk cId="2890051901" sldId="266"/>
            <ac:picMk id="4" creationId="{00000000-0000-0000-0000-000000000000}"/>
          </ac:picMkLst>
        </pc:picChg>
        <pc:picChg chg="add mod ord">
          <ac:chgData name="Venu Kandagatla" userId="201870fe-cce4-40e5-8048-57e8d688cb1d" providerId="ADAL" clId="{1AED612B-94D6-43BA-AF1D-3FB8DDFF31B7}" dt="2019-04-09T06:32:29.708" v="47" actId="26606"/>
          <ac:picMkLst>
            <pc:docMk/>
            <pc:sldMk cId="2890051901" sldId="266"/>
            <ac:picMk id="6" creationId="{9319A896-669C-4875-8EC3-94E93506E483}"/>
          </ac:picMkLst>
        </pc:picChg>
        <pc:picChg chg="add mod ord">
          <ac:chgData name="Venu Kandagatla" userId="201870fe-cce4-40e5-8048-57e8d688cb1d" providerId="ADAL" clId="{1AED612B-94D6-43BA-AF1D-3FB8DDFF31B7}" dt="2019-04-09T06:34:10.313" v="56" actId="1076"/>
          <ac:picMkLst>
            <pc:docMk/>
            <pc:sldMk cId="2890051901" sldId="266"/>
            <ac:picMk id="7" creationId="{052112BC-74E0-4FCB-B6B5-BCAE8195CAEB}"/>
          </ac:picMkLst>
        </pc:picChg>
        <pc:picChg chg="add del">
          <ac:chgData name="Venu Kandagatla" userId="201870fe-cce4-40e5-8048-57e8d688cb1d" providerId="ADAL" clId="{1AED612B-94D6-43BA-AF1D-3FB8DDFF31B7}" dt="2019-04-09T06:30:43.897" v="28" actId="26606"/>
          <ac:picMkLst>
            <pc:docMk/>
            <pc:sldMk cId="2890051901" sldId="266"/>
            <ac:picMk id="14" creationId="{B3746DB1-35A8-422F-9955-4F8E75DBB077}"/>
          </ac:picMkLst>
        </pc:picChg>
        <pc:picChg chg="add del">
          <ac:chgData name="Venu Kandagatla" userId="201870fe-cce4-40e5-8048-57e8d688cb1d" providerId="ADAL" clId="{1AED612B-94D6-43BA-AF1D-3FB8DDFF31B7}" dt="2019-04-09T06:30:49.337" v="32" actId="26606"/>
          <ac:picMkLst>
            <pc:docMk/>
            <pc:sldMk cId="2890051901" sldId="266"/>
            <ac:picMk id="26" creationId="{19BDF44E-531A-4177-A2D6-2D2310D05830}"/>
          </ac:picMkLst>
        </pc:picChg>
        <pc:picChg chg="add mod ord">
          <ac:chgData name="Venu Kandagatla" userId="201870fe-cce4-40e5-8048-57e8d688cb1d" providerId="ADAL" clId="{1AED612B-94D6-43BA-AF1D-3FB8DDFF31B7}" dt="2019-04-09T06:32:29.708" v="47" actId="26606"/>
          <ac:picMkLst>
            <pc:docMk/>
            <pc:sldMk cId="2890051901" sldId="266"/>
            <ac:picMk id="72" creationId="{737CA195-C688-4EB9-863C-B15602AC0383}"/>
          </ac:picMkLst>
        </pc:picChg>
        <pc:cxnChg chg="add del">
          <ac:chgData name="Venu Kandagatla" userId="201870fe-cce4-40e5-8048-57e8d688cb1d" providerId="ADAL" clId="{1AED612B-94D6-43BA-AF1D-3FB8DDFF31B7}" dt="2019-04-09T06:31:27.733" v="38" actId="26606"/>
          <ac:cxnSpMkLst>
            <pc:docMk/>
            <pc:sldMk cId="2890051901" sldId="266"/>
            <ac:cxnSpMk id="58" creationId="{4717401F-8127-4697-8085-3D6C69B5D25D}"/>
          </ac:cxnSpMkLst>
        </pc:cxnChg>
        <pc:cxnChg chg="add del">
          <ac:chgData name="Venu Kandagatla" userId="201870fe-cce4-40e5-8048-57e8d688cb1d" providerId="ADAL" clId="{1AED612B-94D6-43BA-AF1D-3FB8DDFF31B7}" dt="2019-04-09T06:31:34.384" v="42" actId="26606"/>
          <ac:cxnSpMkLst>
            <pc:docMk/>
            <pc:sldMk cId="2890051901" sldId="266"/>
            <ac:cxnSpMk id="69" creationId="{4717401F-8127-4697-8085-3D6C69B5D25D}"/>
          </ac:cxnSpMkLst>
        </pc:cxnChg>
      </pc:sldChg>
      <pc:sldChg chg="addSp modSp add">
        <pc:chgData name="Venu Kandagatla" userId="201870fe-cce4-40e5-8048-57e8d688cb1d" providerId="ADAL" clId="{1AED612B-94D6-43BA-AF1D-3FB8DDFF31B7}" dt="2019-04-09T13:13:54.269" v="1405"/>
        <pc:sldMkLst>
          <pc:docMk/>
          <pc:sldMk cId="862367577" sldId="267"/>
        </pc:sldMkLst>
        <pc:spChg chg="add mod">
          <ac:chgData name="Venu Kandagatla" userId="201870fe-cce4-40e5-8048-57e8d688cb1d" providerId="ADAL" clId="{1AED612B-94D6-43BA-AF1D-3FB8DDFF31B7}" dt="2019-04-09T13:13:54.269" v="1405"/>
          <ac:spMkLst>
            <pc:docMk/>
            <pc:sldMk cId="862367577" sldId="267"/>
            <ac:spMk id="2" creationId="{BCC768C4-4A3F-4703-A8C6-D6E904E2B8D2}"/>
          </ac:spMkLst>
        </pc:spChg>
        <pc:spChg chg="mod">
          <ac:chgData name="Venu Kandagatla" userId="201870fe-cce4-40e5-8048-57e8d688cb1d" providerId="ADAL" clId="{1AED612B-94D6-43BA-AF1D-3FB8DDFF31B7}" dt="2019-04-09T06:57:01.674" v="204" actId="20577"/>
          <ac:spMkLst>
            <pc:docMk/>
            <pc:sldMk cId="862367577" sldId="267"/>
            <ac:spMk id="4" creationId="{BA6BFDBA-5066-4188-8BFF-B0C5BCB8CB87}"/>
          </ac:spMkLst>
        </pc:spChg>
        <pc:grpChg chg="add mod">
          <ac:chgData name="Venu Kandagatla" userId="201870fe-cce4-40e5-8048-57e8d688cb1d" providerId="ADAL" clId="{1AED612B-94D6-43BA-AF1D-3FB8DDFF31B7}" dt="2019-04-09T06:56:57.536" v="195" actId="1076"/>
          <ac:grpSpMkLst>
            <pc:docMk/>
            <pc:sldMk cId="862367577" sldId="267"/>
            <ac:grpSpMk id="3" creationId="{393127B4-8DBF-49A1-AADB-0659522895B9}"/>
          </ac:grpSpMkLst>
        </pc:grpChg>
      </pc:sldChg>
      <pc:sldChg chg="add del">
        <pc:chgData name="Venu Kandagatla" userId="201870fe-cce4-40e5-8048-57e8d688cb1d" providerId="ADAL" clId="{1AED612B-94D6-43BA-AF1D-3FB8DDFF31B7}" dt="2019-04-09T06:58:34.222" v="225" actId="2696"/>
        <pc:sldMkLst>
          <pc:docMk/>
          <pc:sldMk cId="2855705678" sldId="523"/>
        </pc:sldMkLst>
      </pc:sldChg>
      <pc:sldChg chg="add">
        <pc:chgData name="Venu Kandagatla" userId="201870fe-cce4-40e5-8048-57e8d688cb1d" providerId="ADAL" clId="{1AED612B-94D6-43BA-AF1D-3FB8DDFF31B7}" dt="2019-04-09T06:58:30.242" v="224"/>
        <pc:sldMkLst>
          <pc:docMk/>
          <pc:sldMk cId="39737949" sldId="524"/>
        </pc:sldMkLst>
      </pc:sldChg>
      <pc:sldChg chg="add">
        <pc:chgData name="Venu Kandagatla" userId="201870fe-cce4-40e5-8048-57e8d688cb1d" providerId="ADAL" clId="{1AED612B-94D6-43BA-AF1D-3FB8DDFF31B7}" dt="2019-04-09T06:58:42.402" v="228"/>
        <pc:sldMkLst>
          <pc:docMk/>
          <pc:sldMk cId="2855705678" sldId="525"/>
        </pc:sldMkLst>
      </pc:sldChg>
      <pc:sldChg chg="add">
        <pc:chgData name="Venu Kandagatla" userId="201870fe-cce4-40e5-8048-57e8d688cb1d" providerId="ADAL" clId="{1AED612B-94D6-43BA-AF1D-3FB8DDFF31B7}" dt="2019-04-09T06:58:54.317" v="230"/>
        <pc:sldMkLst>
          <pc:docMk/>
          <pc:sldMk cId="33371930" sldId="526"/>
        </pc:sldMkLst>
      </pc:sldChg>
      <pc:sldChg chg="add">
        <pc:chgData name="Venu Kandagatla" userId="201870fe-cce4-40e5-8048-57e8d688cb1d" providerId="ADAL" clId="{1AED612B-94D6-43BA-AF1D-3FB8DDFF31B7}" dt="2019-04-09T06:58:58.969" v="232"/>
        <pc:sldMkLst>
          <pc:docMk/>
          <pc:sldMk cId="533640197" sldId="527"/>
        </pc:sldMkLst>
      </pc:sldChg>
      <pc:sldChg chg="add">
        <pc:chgData name="Venu Kandagatla" userId="201870fe-cce4-40e5-8048-57e8d688cb1d" providerId="ADAL" clId="{1AED612B-94D6-43BA-AF1D-3FB8DDFF31B7}" dt="2019-04-09T06:59:03.699" v="234"/>
        <pc:sldMkLst>
          <pc:docMk/>
          <pc:sldMk cId="748777707" sldId="528"/>
        </pc:sldMkLst>
      </pc:sldChg>
      <pc:sldChg chg="add">
        <pc:chgData name="Venu Kandagatla" userId="201870fe-cce4-40e5-8048-57e8d688cb1d" providerId="ADAL" clId="{1AED612B-94D6-43BA-AF1D-3FB8DDFF31B7}" dt="2019-04-09T06:59:12.120" v="236"/>
        <pc:sldMkLst>
          <pc:docMk/>
          <pc:sldMk cId="2714358531" sldId="529"/>
        </pc:sldMkLst>
      </pc:sldChg>
      <pc:sldChg chg="addSp delSp modSp add">
        <pc:chgData name="Venu Kandagatla" userId="201870fe-cce4-40e5-8048-57e8d688cb1d" providerId="ADAL" clId="{1AED612B-94D6-43BA-AF1D-3FB8DDFF31B7}" dt="2019-04-09T13:51:08.201" v="1516" actId="20577"/>
        <pc:sldMkLst>
          <pc:docMk/>
          <pc:sldMk cId="1184765781" sldId="530"/>
        </pc:sldMkLst>
        <pc:spChg chg="mod">
          <ac:chgData name="Venu Kandagatla" userId="201870fe-cce4-40e5-8048-57e8d688cb1d" providerId="ADAL" clId="{1AED612B-94D6-43BA-AF1D-3FB8DDFF31B7}" dt="2019-04-09T13:51:08.201" v="1516" actId="20577"/>
          <ac:spMkLst>
            <pc:docMk/>
            <pc:sldMk cId="1184765781" sldId="530"/>
            <ac:spMk id="2" creationId="{00000000-0000-0000-0000-000000000000}"/>
          </ac:spMkLst>
        </pc:spChg>
        <pc:spChg chg="mod">
          <ac:chgData name="Venu Kandagatla" userId="201870fe-cce4-40e5-8048-57e8d688cb1d" providerId="ADAL" clId="{1AED612B-94D6-43BA-AF1D-3FB8DDFF31B7}" dt="2019-04-09T07:00:21.005" v="269" actId="20577"/>
          <ac:spMkLst>
            <pc:docMk/>
            <pc:sldMk cId="1184765781" sldId="530"/>
            <ac:spMk id="4" creationId="{00000000-0000-0000-0000-000000000000}"/>
          </ac:spMkLst>
        </pc:spChg>
        <pc:picChg chg="add del mod">
          <ac:chgData name="Venu Kandagatla" userId="201870fe-cce4-40e5-8048-57e8d688cb1d" providerId="ADAL" clId="{1AED612B-94D6-43BA-AF1D-3FB8DDFF31B7}" dt="2019-04-09T07:01:25.507" v="288"/>
          <ac:picMkLst>
            <pc:docMk/>
            <pc:sldMk cId="1184765781" sldId="530"/>
            <ac:picMk id="11" creationId="{6BA3821A-5DDF-4A7F-A418-2F146B373E79}"/>
          </ac:picMkLst>
        </pc:picChg>
      </pc:sldChg>
      <pc:sldChg chg="addSp delSp modSp add">
        <pc:chgData name="Venu Kandagatla" userId="201870fe-cce4-40e5-8048-57e8d688cb1d" providerId="ADAL" clId="{1AED612B-94D6-43BA-AF1D-3FB8DDFF31B7}" dt="2019-04-09T07:01:36.912" v="292" actId="12789"/>
        <pc:sldMkLst>
          <pc:docMk/>
          <pc:sldMk cId="2712517128" sldId="531"/>
        </pc:sldMkLst>
        <pc:spChg chg="mod">
          <ac:chgData name="Venu Kandagatla" userId="201870fe-cce4-40e5-8048-57e8d688cb1d" providerId="ADAL" clId="{1AED612B-94D6-43BA-AF1D-3FB8DDFF31B7}" dt="2019-04-09T07:01:13.459" v="285" actId="20577"/>
          <ac:spMkLst>
            <pc:docMk/>
            <pc:sldMk cId="2712517128" sldId="531"/>
            <ac:spMk id="8" creationId="{C2B0CAD4-8263-4F52-BDAC-4F7CB31ED418}"/>
          </ac:spMkLst>
        </pc:spChg>
        <pc:spChg chg="del">
          <ac:chgData name="Venu Kandagatla" userId="201870fe-cce4-40e5-8048-57e8d688cb1d" providerId="ADAL" clId="{1AED612B-94D6-43BA-AF1D-3FB8DDFF31B7}" dt="2019-04-09T07:01:19.982" v="287" actId="478"/>
          <ac:spMkLst>
            <pc:docMk/>
            <pc:sldMk cId="2712517128" sldId="531"/>
            <ac:spMk id="10" creationId="{00000000-0000-0000-0000-000000000000}"/>
          </ac:spMkLst>
        </pc:spChg>
        <pc:graphicFrameChg chg="del">
          <ac:chgData name="Venu Kandagatla" userId="201870fe-cce4-40e5-8048-57e8d688cb1d" providerId="ADAL" clId="{1AED612B-94D6-43BA-AF1D-3FB8DDFF31B7}" dt="2019-04-09T07:01:19.982" v="287" actId="478"/>
          <ac:graphicFrameMkLst>
            <pc:docMk/>
            <pc:sldMk cId="2712517128" sldId="531"/>
            <ac:graphicFrameMk id="9" creationId="{00000000-0000-0000-0000-000000000000}"/>
          </ac:graphicFrameMkLst>
        </pc:graphicFrameChg>
        <pc:picChg chg="del">
          <ac:chgData name="Venu Kandagatla" userId="201870fe-cce4-40e5-8048-57e8d688cb1d" providerId="ADAL" clId="{1AED612B-94D6-43BA-AF1D-3FB8DDFF31B7}" dt="2019-04-09T07:01:15.892" v="286" actId="478"/>
          <ac:picMkLst>
            <pc:docMk/>
            <pc:sldMk cId="2712517128" sldId="531"/>
            <ac:picMk id="5" creationId="{00000000-0000-0000-0000-000000000000}"/>
          </ac:picMkLst>
        </pc:picChg>
        <pc:picChg chg="del">
          <ac:chgData name="Venu Kandagatla" userId="201870fe-cce4-40e5-8048-57e8d688cb1d" providerId="ADAL" clId="{1AED612B-94D6-43BA-AF1D-3FB8DDFF31B7}" dt="2019-04-09T07:01:19.982" v="287" actId="478"/>
          <ac:picMkLst>
            <pc:docMk/>
            <pc:sldMk cId="2712517128" sldId="531"/>
            <ac:picMk id="12" creationId="{00000000-0000-0000-0000-000000000000}"/>
          </ac:picMkLst>
        </pc:picChg>
        <pc:picChg chg="add mod">
          <ac:chgData name="Venu Kandagatla" userId="201870fe-cce4-40e5-8048-57e8d688cb1d" providerId="ADAL" clId="{1AED612B-94D6-43BA-AF1D-3FB8DDFF31B7}" dt="2019-04-09T07:01:36.912" v="292" actId="12789"/>
          <ac:picMkLst>
            <pc:docMk/>
            <pc:sldMk cId="2712517128" sldId="531"/>
            <ac:picMk id="14" creationId="{1A4D5C32-9185-419D-AEC8-D6033AAEF9FE}"/>
          </ac:picMkLst>
        </pc:picChg>
      </pc:sldChg>
      <pc:sldChg chg="addSp delSp modSp add">
        <pc:chgData name="Venu Kandagatla" userId="201870fe-cce4-40e5-8048-57e8d688cb1d" providerId="ADAL" clId="{1AED612B-94D6-43BA-AF1D-3FB8DDFF31B7}" dt="2019-04-09T12:59:13.202" v="1044" actId="13926"/>
        <pc:sldMkLst>
          <pc:docMk/>
          <pc:sldMk cId="141280307" sldId="532"/>
        </pc:sldMkLst>
        <pc:spChg chg="add mod">
          <ac:chgData name="Venu Kandagatla" userId="201870fe-cce4-40e5-8048-57e8d688cb1d" providerId="ADAL" clId="{1AED612B-94D6-43BA-AF1D-3FB8DDFF31B7}" dt="2019-04-09T12:59:13.202" v="1044" actId="13926"/>
          <ac:spMkLst>
            <pc:docMk/>
            <pc:sldMk cId="141280307" sldId="532"/>
            <ac:spMk id="3" creationId="{2F152FEB-9119-4356-9097-895CB881001A}"/>
          </ac:spMkLst>
        </pc:spChg>
        <pc:spChg chg="mod">
          <ac:chgData name="Venu Kandagatla" userId="201870fe-cce4-40e5-8048-57e8d688cb1d" providerId="ADAL" clId="{1AED612B-94D6-43BA-AF1D-3FB8DDFF31B7}" dt="2019-04-09T11:22:38.257" v="307"/>
          <ac:spMkLst>
            <pc:docMk/>
            <pc:sldMk cId="141280307" sldId="532"/>
            <ac:spMk id="8" creationId="{C2B0CAD4-8263-4F52-BDAC-4F7CB31ED418}"/>
          </ac:spMkLst>
        </pc:spChg>
        <pc:picChg chg="del">
          <ac:chgData name="Venu Kandagatla" userId="201870fe-cce4-40e5-8048-57e8d688cb1d" providerId="ADAL" clId="{1AED612B-94D6-43BA-AF1D-3FB8DDFF31B7}" dt="2019-04-09T11:22:41.551" v="308" actId="478"/>
          <ac:picMkLst>
            <pc:docMk/>
            <pc:sldMk cId="141280307" sldId="532"/>
            <ac:picMk id="14" creationId="{1A4D5C32-9185-419D-AEC8-D6033AAEF9FE}"/>
          </ac:picMkLst>
        </pc:picChg>
      </pc:sldChg>
      <pc:sldChg chg="modSp add">
        <pc:chgData name="Venu Kandagatla" userId="201870fe-cce4-40e5-8048-57e8d688cb1d" providerId="ADAL" clId="{1AED612B-94D6-43BA-AF1D-3FB8DDFF31B7}" dt="2019-04-09T13:13:45.487" v="1403" actId="20577"/>
        <pc:sldMkLst>
          <pc:docMk/>
          <pc:sldMk cId="457764629" sldId="533"/>
        </pc:sldMkLst>
        <pc:spChg chg="mod">
          <ac:chgData name="Venu Kandagatla" userId="201870fe-cce4-40e5-8048-57e8d688cb1d" providerId="ADAL" clId="{1AED612B-94D6-43BA-AF1D-3FB8DDFF31B7}" dt="2019-04-09T13:13:45.487" v="1403" actId="20577"/>
          <ac:spMkLst>
            <pc:docMk/>
            <pc:sldMk cId="457764629" sldId="533"/>
            <ac:spMk id="3" creationId="{2F152FEB-9119-4356-9097-895CB881001A}"/>
          </ac:spMkLst>
        </pc:spChg>
        <pc:spChg chg="mod">
          <ac:chgData name="Venu Kandagatla" userId="201870fe-cce4-40e5-8048-57e8d688cb1d" providerId="ADAL" clId="{1AED612B-94D6-43BA-AF1D-3FB8DDFF31B7}" dt="2019-04-09T13:03:36.838" v="1057" actId="20577"/>
          <ac:spMkLst>
            <pc:docMk/>
            <pc:sldMk cId="457764629" sldId="533"/>
            <ac:spMk id="8" creationId="{C2B0CAD4-8263-4F52-BDAC-4F7CB31ED418}"/>
          </ac:spMkLst>
        </pc:spChg>
      </pc:sldChg>
      <pc:sldChg chg="modSp add modNotesTx">
        <pc:chgData name="Venu Kandagatla" userId="201870fe-cce4-40e5-8048-57e8d688cb1d" providerId="ADAL" clId="{1AED612B-94D6-43BA-AF1D-3FB8DDFF31B7}" dt="2019-04-09T13:36:30.470" v="1417" actId="20577"/>
        <pc:sldMkLst>
          <pc:docMk/>
          <pc:sldMk cId="2534703687" sldId="534"/>
        </pc:sldMkLst>
        <pc:spChg chg="mod">
          <ac:chgData name="Venu Kandagatla" userId="201870fe-cce4-40e5-8048-57e8d688cb1d" providerId="ADAL" clId="{1AED612B-94D6-43BA-AF1D-3FB8DDFF31B7}" dt="2019-04-09T13:36:00.964" v="1415" actId="20577"/>
          <ac:spMkLst>
            <pc:docMk/>
            <pc:sldMk cId="2534703687" sldId="534"/>
            <ac:spMk id="2" creationId="{00000000-0000-0000-0000-000000000000}"/>
          </ac:spMkLst>
        </pc:spChg>
      </pc:sldChg>
      <pc:sldChg chg="addSp delSp modSp add">
        <pc:chgData name="Venu Kandagatla" userId="201870fe-cce4-40e5-8048-57e8d688cb1d" providerId="ADAL" clId="{1AED612B-94D6-43BA-AF1D-3FB8DDFF31B7}" dt="2019-04-09T13:50:45.971" v="1514" actId="692"/>
        <pc:sldMkLst>
          <pc:docMk/>
          <pc:sldMk cId="1100892235" sldId="535"/>
        </pc:sldMkLst>
        <pc:spChg chg="mod">
          <ac:chgData name="Venu Kandagatla" userId="201870fe-cce4-40e5-8048-57e8d688cb1d" providerId="ADAL" clId="{1AED612B-94D6-43BA-AF1D-3FB8DDFF31B7}" dt="2019-04-09T13:40:42.046" v="1423" actId="20577"/>
          <ac:spMkLst>
            <pc:docMk/>
            <pc:sldMk cId="1100892235" sldId="535"/>
            <ac:spMk id="5" creationId="{DE0278D1-246A-436C-B4CA-E565CD15A499}"/>
          </ac:spMkLst>
        </pc:spChg>
        <pc:spChg chg="add del mod">
          <ac:chgData name="Venu Kandagatla" userId="201870fe-cce4-40e5-8048-57e8d688cb1d" providerId="ADAL" clId="{1AED612B-94D6-43BA-AF1D-3FB8DDFF31B7}" dt="2019-04-09T13:40:53.598" v="1430" actId="47"/>
          <ac:spMkLst>
            <pc:docMk/>
            <pc:sldMk cId="1100892235" sldId="535"/>
            <ac:spMk id="8" creationId="{7ACAC9DE-0DB0-4833-AB5E-935230EDA498}"/>
          </ac:spMkLst>
        </pc:spChg>
        <pc:spChg chg="add mod">
          <ac:chgData name="Venu Kandagatla" userId="201870fe-cce4-40e5-8048-57e8d688cb1d" providerId="ADAL" clId="{1AED612B-94D6-43BA-AF1D-3FB8DDFF31B7}" dt="2019-04-09T13:50:45.971" v="1514" actId="692"/>
          <ac:spMkLst>
            <pc:docMk/>
            <pc:sldMk cId="1100892235" sldId="535"/>
            <ac:spMk id="9" creationId="{33D7BD3E-CAD4-4571-B0C3-10CB4231FB49}"/>
          </ac:spMkLst>
        </pc:spChg>
        <pc:spChg chg="add mod">
          <ac:chgData name="Venu Kandagatla" userId="201870fe-cce4-40e5-8048-57e8d688cb1d" providerId="ADAL" clId="{1AED612B-94D6-43BA-AF1D-3FB8DDFF31B7}" dt="2019-04-09T13:50:23.841" v="1508" actId="12788"/>
          <ac:spMkLst>
            <pc:docMk/>
            <pc:sldMk cId="1100892235" sldId="535"/>
            <ac:spMk id="10" creationId="{E5328243-12E4-48F4-A339-F12A3F906D6E}"/>
          </ac:spMkLst>
        </pc:spChg>
        <pc:picChg chg="del">
          <ac:chgData name="Venu Kandagatla" userId="201870fe-cce4-40e5-8048-57e8d688cb1d" providerId="ADAL" clId="{1AED612B-94D6-43BA-AF1D-3FB8DDFF31B7}" dt="2019-04-09T13:40:47.192" v="1425" actId="478"/>
          <ac:picMkLst>
            <pc:docMk/>
            <pc:sldMk cId="1100892235" sldId="535"/>
            <ac:picMk id="2" creationId="{00000000-0000-0000-0000-000000000000}"/>
          </ac:picMkLst>
        </pc:picChg>
        <pc:picChg chg="del">
          <ac:chgData name="Venu Kandagatla" userId="201870fe-cce4-40e5-8048-57e8d688cb1d" providerId="ADAL" clId="{1AED612B-94D6-43BA-AF1D-3FB8DDFF31B7}" dt="2019-04-09T13:40:45.216" v="1424" actId="478"/>
          <ac:picMkLst>
            <pc:docMk/>
            <pc:sldMk cId="1100892235" sldId="535"/>
            <ac:picMk id="3" creationId="{00000000-0000-0000-0000-000000000000}"/>
          </ac:picMkLst>
        </pc:picChg>
      </pc:sldChg>
      <pc:sldChg chg="delSp modSp add">
        <pc:chgData name="Venu Kandagatla" userId="201870fe-cce4-40e5-8048-57e8d688cb1d" providerId="ADAL" clId="{1AED612B-94D6-43BA-AF1D-3FB8DDFF31B7}" dt="2019-04-09T14:10:20.190" v="1537" actId="478"/>
        <pc:sldMkLst>
          <pc:docMk/>
          <pc:sldMk cId="455363120" sldId="536"/>
        </pc:sldMkLst>
        <pc:spChg chg="mod">
          <ac:chgData name="Venu Kandagatla" userId="201870fe-cce4-40e5-8048-57e8d688cb1d" providerId="ADAL" clId="{1AED612B-94D6-43BA-AF1D-3FB8DDFF31B7}" dt="2019-04-09T14:09:34.573" v="1525" actId="20577"/>
          <ac:spMkLst>
            <pc:docMk/>
            <pc:sldMk cId="455363120" sldId="536"/>
            <ac:spMk id="5" creationId="{DE0278D1-246A-436C-B4CA-E565CD15A499}"/>
          </ac:spMkLst>
        </pc:spChg>
        <pc:spChg chg="mod">
          <ac:chgData name="Venu Kandagatla" userId="201870fe-cce4-40e5-8048-57e8d688cb1d" providerId="ADAL" clId="{1AED612B-94D6-43BA-AF1D-3FB8DDFF31B7}" dt="2019-04-09T14:10:17.018" v="1536" actId="403"/>
          <ac:spMkLst>
            <pc:docMk/>
            <pc:sldMk cId="455363120" sldId="536"/>
            <ac:spMk id="9" creationId="{33D7BD3E-CAD4-4571-B0C3-10CB4231FB49}"/>
          </ac:spMkLst>
        </pc:spChg>
        <pc:spChg chg="del">
          <ac:chgData name="Venu Kandagatla" userId="201870fe-cce4-40e5-8048-57e8d688cb1d" providerId="ADAL" clId="{1AED612B-94D6-43BA-AF1D-3FB8DDFF31B7}" dt="2019-04-09T14:10:20.190" v="1537" actId="478"/>
          <ac:spMkLst>
            <pc:docMk/>
            <pc:sldMk cId="455363120" sldId="536"/>
            <ac:spMk id="10" creationId="{E5328243-12E4-48F4-A339-F12A3F906D6E}"/>
          </ac:spMkLst>
        </pc:spChg>
      </pc:sldChg>
      <pc:sldChg chg="add del">
        <pc:chgData name="Venu Kandagatla" userId="201870fe-cce4-40e5-8048-57e8d688cb1d" providerId="ADAL" clId="{1AED612B-94D6-43BA-AF1D-3FB8DDFF31B7}" dt="2019-04-09T13:40:55.747" v="1431" actId="2696"/>
        <pc:sldMkLst>
          <pc:docMk/>
          <pc:sldMk cId="3903513833" sldId="536"/>
        </pc:sldMkLst>
      </pc:sldChg>
      <pc:sldMasterChg chg="delSldLayout">
        <pc:chgData name="Venu Kandagatla" userId="201870fe-cce4-40e5-8048-57e8d688cb1d" providerId="ADAL" clId="{1AED612B-94D6-43BA-AF1D-3FB8DDFF31B7}" dt="2019-04-09T06:58:34.226" v="226" actId="2696"/>
        <pc:sldMasterMkLst>
          <pc:docMk/>
          <pc:sldMasterMk cId="3957346196" sldId="2147483648"/>
        </pc:sldMasterMkLst>
        <pc:sldLayoutChg chg="del">
          <pc:chgData name="Venu Kandagatla" userId="201870fe-cce4-40e5-8048-57e8d688cb1d" providerId="ADAL" clId="{1AED612B-94D6-43BA-AF1D-3FB8DDFF31B7}" dt="2019-04-09T06:58:34.226" v="226" actId="2696"/>
          <pc:sldLayoutMkLst>
            <pc:docMk/>
            <pc:sldMasterMk cId="3957346196" sldId="2147483648"/>
            <pc:sldLayoutMk cId="3370075350" sldId="2147483660"/>
          </pc:sldLayoutMkLst>
        </pc:sldLayoutChg>
      </pc:sldMasterChg>
      <pc:sldMasterChg chg="add addSldLayout">
        <pc:chgData name="Venu Kandagatla" userId="201870fe-cce4-40e5-8048-57e8d688cb1d" providerId="ADAL" clId="{1AED612B-94D6-43BA-AF1D-3FB8DDFF31B7}" dt="2019-04-09T06:59:46.393" v="237" actId="27028"/>
        <pc:sldMasterMkLst>
          <pc:docMk/>
          <pc:sldMasterMk cId="2325416663" sldId="2147483730"/>
        </pc:sldMasterMkLst>
        <pc:sldLayoutChg chg="add">
          <pc:chgData name="Venu Kandagatla" userId="201870fe-cce4-40e5-8048-57e8d688cb1d" providerId="ADAL" clId="{1AED612B-94D6-43BA-AF1D-3FB8DDFF31B7}" dt="2019-04-09T06:59:46.393" v="237" actId="27028"/>
          <pc:sldLayoutMkLst>
            <pc:docMk/>
            <pc:sldMasterMk cId="2325416663" sldId="2147483730"/>
            <pc:sldLayoutMk cId="3690082971" sldId="2147483732"/>
          </pc:sldLayoutMkLst>
        </pc:sldLayoutChg>
        <pc:sldLayoutChg chg="add">
          <pc:chgData name="Venu Kandagatla" userId="201870fe-cce4-40e5-8048-57e8d688cb1d" providerId="ADAL" clId="{1AED612B-94D6-43BA-AF1D-3FB8DDFF31B7}" dt="2019-04-09T06:58:30.241" v="223" actId="27028"/>
          <pc:sldLayoutMkLst>
            <pc:docMk/>
            <pc:sldMasterMk cId="2325416663" sldId="2147483730"/>
            <pc:sldLayoutMk cId="534845591" sldId="214748374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EEEB-B5CD-48F7-A603-6086E020D51F}" type="datetimeFigureOut">
              <a:rPr lang="en-US" smtClean="0"/>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E2207-977A-4D4E-A888-7F95B6E1BB94}" type="slidenum">
              <a:rPr lang="en-US" smtClean="0"/>
              <a:t>‹#›</a:t>
            </a:fld>
            <a:endParaRPr lang="en-US"/>
          </a:p>
        </p:txBody>
      </p:sp>
    </p:spTree>
    <p:extLst>
      <p:ext uri="{BB962C8B-B14F-4D97-AF65-F5344CB8AC3E}">
        <p14:creationId xmlns:p14="http://schemas.microsoft.com/office/powerpoint/2010/main" val="184740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6E2207-977A-4D4E-A888-7F95B6E1BB94}" type="slidenum">
              <a:rPr lang="en-US" smtClean="0"/>
              <a:t>1</a:t>
            </a:fld>
            <a:endParaRPr lang="en-US"/>
          </a:p>
        </p:txBody>
      </p:sp>
    </p:spTree>
    <p:extLst>
      <p:ext uri="{BB962C8B-B14F-4D97-AF65-F5344CB8AC3E}">
        <p14:creationId xmlns:p14="http://schemas.microsoft.com/office/powerpoint/2010/main" val="2940395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this principle is applied it means the high level classes are not working directly with low level classes, they are using interfaces as an abstract layer. In this case instantiation of new low level objects inside the high level classes(if necessary) can not be done using the operator new. Instead, some of the Creational design patterns can be used, such as Factory Method, Abstract Factory, Prototype.</a:t>
            </a:r>
          </a:p>
          <a:p>
            <a:r>
              <a:rPr lang="en-US" sz="1200" b="0" i="0" kern="1200" dirty="0">
                <a:solidFill>
                  <a:schemeClr val="tx1"/>
                </a:solidFill>
                <a:effectLst/>
                <a:latin typeface="+mn-lt"/>
                <a:ea typeface="+mn-ea"/>
                <a:cs typeface="+mn-cs"/>
              </a:rPr>
              <a:t>The Template Design Pattern is an example where the DIP principle is applied.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910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948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Rigidity : </a:t>
            </a:r>
            <a:r>
              <a:rPr lang="en-US" sz="1200" b="0" i="0" kern="1200" dirty="0">
                <a:solidFill>
                  <a:schemeClr val="tx1"/>
                </a:solidFill>
                <a:effectLst/>
                <a:latin typeface="+mn-lt"/>
                <a:ea typeface="+mn-ea"/>
                <a:cs typeface="+mn-cs"/>
              </a:rPr>
              <a:t>inability to be to bent or be forced out of shape.</a:t>
            </a:r>
          </a:p>
          <a:p>
            <a:r>
              <a:rPr lang="en-US" sz="1200" b="0" i="0" kern="1200" dirty="0">
                <a:solidFill>
                  <a:schemeClr val="tx1"/>
                </a:solidFill>
                <a:effectLst/>
                <a:latin typeface="+mn-lt"/>
                <a:ea typeface="+mn-ea"/>
                <a:cs typeface="+mn-cs"/>
              </a:rPr>
              <a:t>Fragility : the quality of being easily broken or damaged.</a:t>
            </a:r>
          </a:p>
          <a:p>
            <a:r>
              <a:rPr lang="en-US" sz="1200" b="0" i="0" kern="1200" dirty="0">
                <a:solidFill>
                  <a:schemeClr val="tx1"/>
                </a:solidFill>
                <a:effectLst/>
                <a:latin typeface="+mn-lt"/>
                <a:ea typeface="+mn-ea"/>
                <a:cs typeface="+mn-cs"/>
              </a:rPr>
              <a:t>Immobility : the state of not moving; motionlessness.</a:t>
            </a:r>
            <a:endParaRPr lang="en-US" dirty="0"/>
          </a:p>
        </p:txBody>
      </p:sp>
      <p:sp>
        <p:nvSpPr>
          <p:cNvPr id="4" name="Slide Number Placeholder 3"/>
          <p:cNvSpPr>
            <a:spLocks noGrp="1"/>
          </p:cNvSpPr>
          <p:nvPr>
            <p:ph type="sldNum" sz="quarter" idx="5"/>
          </p:nvPr>
        </p:nvSpPr>
        <p:spPr/>
        <p:txBody>
          <a:bodyPr/>
          <a:lstStyle/>
          <a:p>
            <a:fld id="{BD6E2207-977A-4D4E-A888-7F95B6E1BB94}" type="slidenum">
              <a:rPr lang="en-US" smtClean="0"/>
              <a:t>4</a:t>
            </a:fld>
            <a:endParaRPr lang="en-US"/>
          </a:p>
        </p:txBody>
      </p:sp>
    </p:spTree>
    <p:extLst>
      <p:ext uri="{BB962C8B-B14F-4D97-AF65-F5344CB8AC3E}">
        <p14:creationId xmlns:p14="http://schemas.microsoft.com/office/powerpoint/2010/main" val="3870145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9471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959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353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649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754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principle is just an extension of the Open Close Principle in terms of behavior meaning that we must make sure that new derived classes are extending the base classes without changing their behavior. The new derived classes should be able to replace the base classes without any change in the code.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0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principle teaches us to take care how we write our interfaces. When we write our interfaces we should take care to add only methods that should be there. If we add methods that should not be there the classes implementing the interface will have to implement those methods as well. For example if we create an interface called Worker and add a method lunch break, all the workers will have to implement it. What if the worker is a robot?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6E2207-977A-4D4E-A888-7F95B6E1BB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888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AF0848-107D-4D37-AD14-9317AE4233C7}" type="datetimeFigureOut">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A1D9C-1A3A-4FBF-ACDC-60394D286F97}" type="slidenum">
              <a:rPr lang="en-US" smtClean="0"/>
              <a:t>‹#›</a:t>
            </a:fld>
            <a:endParaRPr lang="en-US"/>
          </a:p>
        </p:txBody>
      </p:sp>
    </p:spTree>
    <p:extLst>
      <p:ext uri="{BB962C8B-B14F-4D97-AF65-F5344CB8AC3E}">
        <p14:creationId xmlns:p14="http://schemas.microsoft.com/office/powerpoint/2010/main" val="1067401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2" r:id="rId1"/>
    <p:sldLayoutId id="2147483740" r:id="rId2"/>
    <p:sldLayoutId id="214748374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s://www.oodesign.com/design-principles.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4">
            <a:extLst>
              <a:ext uri="{28A0092B-C50C-407E-A947-70E740481C1C}">
                <a14:useLocalDpi xmlns:a14="http://schemas.microsoft.com/office/drawing/2010/main" val="0"/>
              </a:ext>
            </a:extLst>
          </a:blip>
          <a:srcRect r="11459"/>
          <a:stretch/>
        </p:blipFill>
        <p:spPr>
          <a:xfrm flipH="1">
            <a:off x="0" y="-1"/>
            <a:ext cx="12192000" cy="6858002"/>
          </a:xfrm>
        </p:spPr>
      </p:pic>
      <p:sp>
        <p:nvSpPr>
          <p:cNvPr id="2" name="Text Placeholder 1"/>
          <p:cNvSpPr>
            <a:spLocks noGrp="1"/>
          </p:cNvSpPr>
          <p:nvPr>
            <p:ph type="body" sz="quarter" idx="15"/>
          </p:nvPr>
        </p:nvSpPr>
        <p:spPr>
          <a:xfrm>
            <a:off x="147489" y="2023717"/>
            <a:ext cx="5010288" cy="1354217"/>
          </a:xfrm>
          <a:noFill/>
          <a:effectLst>
            <a:outerShdw blurRad="50800" dist="38100" dir="8100000" algn="tr" rotWithShape="0">
              <a:prstClr val="black">
                <a:alpha val="40000"/>
              </a:prstClr>
            </a:outerShdw>
          </a:effectLst>
        </p:spPr>
        <p:txBody>
          <a:bodyPr anchor="ctr"/>
          <a:lstStyle/>
          <a:p>
            <a:pPr algn="ctr">
              <a:lnSpc>
                <a:spcPct val="100000"/>
              </a:lnSpc>
            </a:pPr>
            <a:r>
              <a:rPr lang="en-US" dirty="0"/>
              <a:t>DESIGN PRINCIPLES</a:t>
            </a:r>
          </a:p>
        </p:txBody>
      </p:sp>
      <p:sp>
        <p:nvSpPr>
          <p:cNvPr id="4" name="Text Placeholder 3"/>
          <p:cNvSpPr>
            <a:spLocks noGrp="1"/>
          </p:cNvSpPr>
          <p:nvPr>
            <p:ph type="body" sz="quarter" idx="17"/>
          </p:nvPr>
        </p:nvSpPr>
        <p:spPr>
          <a:xfrm>
            <a:off x="147489" y="6401316"/>
            <a:ext cx="4866216" cy="373063"/>
          </a:xfrm>
          <a:effectLst>
            <a:outerShdw blurRad="50800" dist="38100" dir="8100000" algn="tr" rotWithShape="0">
              <a:prstClr val="black">
                <a:alpha val="40000"/>
              </a:prstClr>
            </a:outerShdw>
          </a:effectLst>
        </p:spPr>
        <p:txBody>
          <a:bodyPr/>
          <a:lstStyle/>
          <a:p>
            <a:r>
              <a:rPr lang="en-US" dirty="0"/>
              <a:t>June 24, 2019</a:t>
            </a:r>
          </a:p>
        </p:txBody>
      </p:sp>
      <p:pic>
        <p:nvPicPr>
          <p:cNvPr id="8" name="Picture Placeholder 7" descr="logo_cover_5.png"/>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3538" b="3538"/>
          <a:stretch>
            <a:fillRect/>
          </a:stretch>
        </p:blipFill>
        <p:spPr>
          <a:effectLst>
            <a:outerShdw blurRad="50800" dist="38100" dir="8100000" algn="tr" rotWithShape="0">
              <a:prstClr val="black">
                <a:alpha val="40000"/>
              </a:prstClr>
            </a:outerShdw>
          </a:effectLst>
        </p:spPr>
      </p:pic>
      <p:sp>
        <p:nvSpPr>
          <p:cNvPr id="10" name="Text Placeholder 1"/>
          <p:cNvSpPr>
            <a:spLocks noGrp="1"/>
          </p:cNvSpPr>
          <p:nvPr>
            <p:ph type="body" sz="quarter" idx="15"/>
          </p:nvPr>
        </p:nvSpPr>
        <p:spPr>
          <a:xfrm>
            <a:off x="7596809" y="4635467"/>
            <a:ext cx="4479235" cy="584775"/>
          </a:xfrm>
          <a:noFill/>
          <a:effectLst>
            <a:outerShdw blurRad="50800" dist="38100" dir="2700000" algn="tl" rotWithShape="0">
              <a:prstClr val="black">
                <a:alpha val="40000"/>
              </a:prstClr>
            </a:outerShdw>
          </a:effectLst>
        </p:spPr>
        <p:txBody>
          <a:bodyPr anchor="ctr"/>
          <a:lstStyle/>
          <a:p>
            <a:pPr algn="ctr">
              <a:lnSpc>
                <a:spcPct val="100000"/>
              </a:lnSpc>
            </a:pPr>
            <a:r>
              <a:rPr lang="en-US" sz="3200" dirty="0"/>
              <a:t>DURGA ADIMULAM</a:t>
            </a:r>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6838" t="21517" r="26347" b="19727"/>
          <a:stretch/>
        </p:blipFill>
        <p:spPr>
          <a:xfrm>
            <a:off x="10386390" y="91367"/>
            <a:ext cx="1689654" cy="2117035"/>
          </a:xfrm>
          <a:prstGeom prst="rect">
            <a:avLst/>
          </a:prstGeom>
          <a:ln w="5080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Arial Black" panose="020B0A04020102020204" pitchFamily="34" charset="0"/>
                  <a:ea typeface="+mn-ea"/>
                  <a:cs typeface="+mn-cs"/>
                </a:rPr>
                <a:t>LISKOV SUBSTITUTION PRINCIPLE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56381" y="1163059"/>
            <a:ext cx="11479237" cy="3539430"/>
          </a:xfrm>
          <a:prstGeom prst="rect">
            <a:avLst/>
          </a:prstGeom>
          <a:noFill/>
        </p:spPr>
        <p:txBody>
          <a:bodyPr wrap="square" rtlCol="0">
            <a:spAutoFit/>
          </a:bodyPr>
          <a:lstStyle/>
          <a:p>
            <a:pPr marL="457200" indent="-457200">
              <a:buFont typeface="Arial" panose="020B0604020202020204" pitchFamily="34" charset="0"/>
              <a:buChar char="•"/>
            </a:pPr>
            <a:r>
              <a:rPr lang="en-GB" sz="2800" dirty="0"/>
              <a:t>Derived types must be completely substitutable for their base types</a:t>
            </a:r>
          </a:p>
          <a:p>
            <a:pPr marL="457200" indent="-457200">
              <a:buFont typeface="Arial" panose="020B0604020202020204" pitchFamily="34" charset="0"/>
              <a:buChar char="•"/>
            </a:pPr>
            <a:r>
              <a:rPr lang="en-GB" sz="2800" dirty="0"/>
              <a:t>Consume any implementation without changing the correctness of the system</a:t>
            </a:r>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US" sz="2800" dirty="0" err="1"/>
              <a:t>Liskov's</a:t>
            </a:r>
            <a:r>
              <a:rPr lang="en-US" sz="2800" dirty="0"/>
              <a:t> Substitution Principle states that if a program module is using a Base class, then the reference to the Base class can be replaced with a Derived class without affecting the functionality of the program module.</a:t>
            </a:r>
          </a:p>
          <a:p>
            <a:pPr marL="457200" indent="-457200">
              <a:buFont typeface="Arial" panose="020B0604020202020204" pitchFamily="34" charset="0"/>
              <a:buChar char="•"/>
            </a:pPr>
            <a:endParaRPr lang="en-GB" sz="2800" dirty="0"/>
          </a:p>
        </p:txBody>
      </p:sp>
    </p:spTree>
    <p:extLst>
      <p:ext uri="{BB962C8B-B14F-4D97-AF65-F5344CB8AC3E}">
        <p14:creationId xmlns:p14="http://schemas.microsoft.com/office/powerpoint/2010/main" val="559655570"/>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Arial Black" panose="020B0A04020102020204" pitchFamily="34" charset="0"/>
                  <a:ea typeface="+mn-ea"/>
                  <a:cs typeface="+mn-cs"/>
                </a:rPr>
                <a:t>INTERFACE SEGREGATION PRINCIPLE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56381" y="1163059"/>
            <a:ext cx="11479237" cy="4401205"/>
          </a:xfrm>
          <a:prstGeom prst="rect">
            <a:avLst/>
          </a:prstGeom>
          <a:noFill/>
        </p:spPr>
        <p:txBody>
          <a:bodyPr wrap="square" rtlCol="0">
            <a:spAutoFit/>
          </a:bodyPr>
          <a:lstStyle/>
          <a:p>
            <a:pPr marL="457200" indent="-457200">
              <a:buFont typeface="Arial" panose="020B0604020202020204" pitchFamily="34" charset="0"/>
              <a:buChar char="•"/>
            </a:pPr>
            <a:r>
              <a:rPr lang="en-GB" sz="2800" dirty="0"/>
              <a:t>Clients should not be forced to depend on methods they do not use</a:t>
            </a:r>
            <a:endParaRPr lang="hu-HU"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US" sz="2800" dirty="0"/>
              <a:t>Keep interfaces small, cohesive and focused.</a:t>
            </a:r>
          </a:p>
          <a:p>
            <a:pPr marL="457200" indent="-457200">
              <a:buFont typeface="Arial" panose="020B0604020202020204" pitchFamily="34" charset="0"/>
              <a:buChar char="•"/>
            </a:pPr>
            <a:endParaRPr lang="en-GB" sz="2800" i="1" dirty="0"/>
          </a:p>
          <a:p>
            <a:pPr marL="457200" indent="-457200">
              <a:buFont typeface="Arial" panose="020B0604020202020204" pitchFamily="34" charset="0"/>
              <a:buChar char="•"/>
            </a:pPr>
            <a:r>
              <a:rPr lang="en-US" sz="2800" dirty="0"/>
              <a:t>Motivation</a:t>
            </a:r>
          </a:p>
          <a:p>
            <a:pPr marL="457200" indent="-457200">
              <a:buFont typeface="Arial" panose="020B0604020202020204" pitchFamily="34" charset="0"/>
              <a:buChar char="•"/>
            </a:pPr>
            <a:endParaRPr lang="hu-HU" sz="2800" dirty="0"/>
          </a:p>
          <a:p>
            <a:pPr marL="914400" lvl="1" indent="-457200">
              <a:buFont typeface="Courier New" panose="02070309020205020404" pitchFamily="49" charset="0"/>
              <a:buChar char="o"/>
            </a:pPr>
            <a:r>
              <a:rPr lang="en-GB" sz="2800" dirty="0"/>
              <a:t>Keep a system decoupled and thus easier to refactor, change, and redeploy</a:t>
            </a:r>
          </a:p>
          <a:p>
            <a:pPr marL="914400" lvl="1" indent="-457200">
              <a:buFont typeface="Courier New" panose="02070309020205020404" pitchFamily="49" charset="0"/>
              <a:buChar char="o"/>
            </a:pPr>
            <a:r>
              <a:rPr lang="en-US" sz="2800" dirty="0"/>
              <a:t>Interfaces containing methods that are not specific to it are called polluted or fat interfaces. We should avoid them.</a:t>
            </a:r>
          </a:p>
        </p:txBody>
      </p:sp>
    </p:spTree>
    <p:extLst>
      <p:ext uri="{BB962C8B-B14F-4D97-AF65-F5344CB8AC3E}">
        <p14:creationId xmlns:p14="http://schemas.microsoft.com/office/powerpoint/2010/main" val="3233966155"/>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Arial Black" panose="020B0A04020102020204" pitchFamily="34" charset="0"/>
                  <a:ea typeface="+mn-ea"/>
                  <a:cs typeface="+mn-cs"/>
                </a:rPr>
                <a:t>DEPENDENCY INVERSION PRINCIPLE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56381" y="1163059"/>
            <a:ext cx="11479237" cy="4832092"/>
          </a:xfrm>
          <a:prstGeom prst="rect">
            <a:avLst/>
          </a:prstGeom>
          <a:noFill/>
        </p:spPr>
        <p:txBody>
          <a:bodyPr wrap="square" rtlCol="0">
            <a:spAutoFit/>
          </a:bodyPr>
          <a:lstStyle/>
          <a:p>
            <a:pPr marL="457200" indent="-457200">
              <a:buFont typeface="Arial" panose="020B0604020202020204" pitchFamily="34" charset="0"/>
              <a:buChar char="•"/>
            </a:pPr>
            <a:r>
              <a:rPr lang="en-GB" sz="2800" dirty="0"/>
              <a:t>High-level modules should not depend on low-level modules. Both should depend on abstractions.</a:t>
            </a:r>
            <a:endParaRPr lang="hu-HU"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Abstractions should not depend upon details. Details should depend upon abstractions.</a:t>
            </a:r>
            <a:endParaRPr lang="hu-HU"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Solution</a:t>
            </a:r>
          </a:p>
          <a:p>
            <a:pPr marL="914400" lvl="1" indent="-457200">
              <a:buFont typeface="Courier New" panose="02070309020205020404" pitchFamily="49" charset="0"/>
              <a:buChar char="o"/>
            </a:pPr>
            <a:r>
              <a:rPr lang="en-GB" sz="2800" dirty="0"/>
              <a:t>Define abstract interfaces for low level components</a:t>
            </a:r>
          </a:p>
          <a:p>
            <a:pPr marL="914400" lvl="1" indent="-457200">
              <a:buFont typeface="Courier New" panose="02070309020205020404" pitchFamily="49" charset="0"/>
              <a:buChar char="o"/>
            </a:pPr>
            <a:r>
              <a:rPr lang="en-US" sz="2800" dirty="0"/>
              <a:t>Resolve dependencies upon object construction (or use an </a:t>
            </a:r>
            <a:r>
              <a:rPr lang="en-US" sz="2800" dirty="0" err="1"/>
              <a:t>IoC</a:t>
            </a:r>
            <a:r>
              <a:rPr lang="en-US" sz="2800" dirty="0"/>
              <a:t> container)</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08108207"/>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sz="4800" dirty="0">
                <a:solidFill>
                  <a:schemeClr val="bg1"/>
                </a:solidFill>
              </a:rPr>
              <a:t>QUIZ</a:t>
            </a:r>
            <a:endParaRPr lang="en-US" sz="4800" dirty="0">
              <a:solidFill>
                <a:srgbClr val="2C262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6482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4">
            <a:extLst>
              <a:ext uri="{28A0092B-C50C-407E-A947-70E740481C1C}">
                <a14:useLocalDpi xmlns:a14="http://schemas.microsoft.com/office/drawing/2010/main" val="0"/>
              </a:ext>
            </a:extLst>
          </a:blip>
          <a:srcRect r="11459"/>
          <a:stretch/>
        </p:blipFill>
        <p:spPr>
          <a:xfrm flipH="1">
            <a:off x="0" y="13647"/>
            <a:ext cx="12192000" cy="6858002"/>
          </a:xfrm>
        </p:spPr>
      </p:pic>
      <p:sp>
        <p:nvSpPr>
          <p:cNvPr id="2" name="Text Placeholder 1"/>
          <p:cNvSpPr>
            <a:spLocks noGrp="1"/>
          </p:cNvSpPr>
          <p:nvPr>
            <p:ph type="body" sz="quarter" idx="15"/>
          </p:nvPr>
        </p:nvSpPr>
        <p:spPr>
          <a:xfrm>
            <a:off x="147489" y="1392775"/>
            <a:ext cx="7449320" cy="2616101"/>
          </a:xfrm>
          <a:noFill/>
          <a:effectLst>
            <a:outerShdw blurRad="50800" dist="38100" dir="8100000" algn="tr" rotWithShape="0">
              <a:prstClr val="black">
                <a:alpha val="40000"/>
              </a:prstClr>
            </a:outerShdw>
          </a:effectLst>
        </p:spPr>
        <p:txBody>
          <a:bodyPr anchor="ctr"/>
          <a:lstStyle/>
          <a:p>
            <a:pPr algn="ctr">
              <a:lnSpc>
                <a:spcPct val="100000"/>
              </a:lnSpc>
            </a:pPr>
            <a:r>
              <a:rPr lang="en-US" dirty="0"/>
              <a:t>OTHER PRINCIPLES</a:t>
            </a:r>
          </a:p>
          <a:p>
            <a:pPr algn="ctr">
              <a:lnSpc>
                <a:spcPct val="100000"/>
              </a:lnSpc>
            </a:pPr>
            <a:r>
              <a:rPr lang="en-US" dirty="0"/>
              <a:t>DRY</a:t>
            </a:r>
          </a:p>
          <a:p>
            <a:pPr algn="ctr">
              <a:lnSpc>
                <a:spcPct val="100000"/>
              </a:lnSpc>
            </a:pPr>
            <a:r>
              <a:rPr lang="en-US" dirty="0"/>
              <a:t>KISS</a:t>
            </a:r>
          </a:p>
          <a:p>
            <a:pPr algn="ctr">
              <a:lnSpc>
                <a:spcPct val="100000"/>
              </a:lnSpc>
            </a:pPr>
            <a:r>
              <a:rPr lang="en-US" dirty="0"/>
              <a:t>YAGNI</a:t>
            </a:r>
          </a:p>
        </p:txBody>
      </p:sp>
      <p:sp>
        <p:nvSpPr>
          <p:cNvPr id="4" name="Text Placeholder 3"/>
          <p:cNvSpPr>
            <a:spLocks noGrp="1"/>
          </p:cNvSpPr>
          <p:nvPr>
            <p:ph type="body" sz="quarter" idx="17"/>
          </p:nvPr>
        </p:nvSpPr>
        <p:spPr>
          <a:xfrm>
            <a:off x="147489" y="6401316"/>
            <a:ext cx="4866216" cy="373063"/>
          </a:xfrm>
          <a:effectLst>
            <a:outerShdw blurRad="50800" dist="38100" dir="8100000" algn="tr" rotWithShape="0">
              <a:prstClr val="black">
                <a:alpha val="40000"/>
              </a:prstClr>
            </a:outerShdw>
          </a:effectLst>
        </p:spPr>
        <p:txBody>
          <a:bodyPr/>
          <a:lstStyle/>
          <a:p>
            <a:r>
              <a:rPr lang="en-US" dirty="0"/>
              <a:t>June 10, 2019</a:t>
            </a:r>
          </a:p>
        </p:txBody>
      </p:sp>
      <p:pic>
        <p:nvPicPr>
          <p:cNvPr id="8" name="Picture Placeholder 7" descr="logo_cover_5.png"/>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3538" b="3538"/>
          <a:stretch>
            <a:fillRect/>
          </a:stretch>
        </p:blipFill>
        <p:spPr>
          <a:effectLst>
            <a:outerShdw blurRad="50800" dist="38100" dir="8100000" algn="tr" rotWithShape="0">
              <a:prstClr val="black">
                <a:alpha val="40000"/>
              </a:prstClr>
            </a:outerShdw>
          </a:effectLst>
        </p:spPr>
      </p:pic>
      <p:sp>
        <p:nvSpPr>
          <p:cNvPr id="10" name="Text Placeholder 1"/>
          <p:cNvSpPr>
            <a:spLocks noGrp="1"/>
          </p:cNvSpPr>
          <p:nvPr>
            <p:ph type="body" sz="quarter" idx="15"/>
          </p:nvPr>
        </p:nvSpPr>
        <p:spPr>
          <a:xfrm>
            <a:off x="7596809" y="4635467"/>
            <a:ext cx="4479235" cy="584775"/>
          </a:xfrm>
          <a:noFill/>
          <a:effectLst>
            <a:outerShdw blurRad="50800" dist="38100" dir="2700000" algn="tl" rotWithShape="0">
              <a:prstClr val="black">
                <a:alpha val="40000"/>
              </a:prstClr>
            </a:outerShdw>
          </a:effectLst>
        </p:spPr>
        <p:txBody>
          <a:bodyPr anchor="ctr"/>
          <a:lstStyle/>
          <a:p>
            <a:pPr algn="ctr">
              <a:lnSpc>
                <a:spcPct val="100000"/>
              </a:lnSpc>
            </a:pPr>
            <a:r>
              <a:rPr lang="en-US" sz="3200" dirty="0"/>
              <a:t>DURGA ADIMULAM</a:t>
            </a:r>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6838" t="21517" r="26347" b="19727"/>
          <a:stretch/>
        </p:blipFill>
        <p:spPr>
          <a:xfrm>
            <a:off x="10386390" y="91367"/>
            <a:ext cx="1689654" cy="2117035"/>
          </a:xfrm>
          <a:prstGeom prst="rect">
            <a:avLst/>
          </a:prstGeom>
          <a:ln w="5080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5184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DRY – DON’T REPEAT YOURSELF</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Every piece of knowledge must have a single, unambiguous, authoritative representation within a system.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Violation of DRY : </a:t>
            </a:r>
          </a:p>
          <a:p>
            <a:pPr marL="914400" lvl="1" indent="-457200">
              <a:buFont typeface="Courier New" panose="02070309020205020404" pitchFamily="49" charset="0"/>
              <a:buChar char="o"/>
            </a:pPr>
            <a:r>
              <a:rPr lang="en-US" sz="2800" dirty="0"/>
              <a:t>Where a developer enjoy typing. Put lot of repeated codes.</a:t>
            </a:r>
          </a:p>
          <a:p>
            <a:pPr marL="914400" lvl="1" indent="-457200">
              <a:buFont typeface="Courier New" panose="02070309020205020404" pitchFamily="49" charset="0"/>
              <a:buChar char="o"/>
            </a:pPr>
            <a:endParaRPr lang="en-US" sz="2800" dirty="0"/>
          </a:p>
          <a:p>
            <a:pPr marL="457200" indent="-457200">
              <a:buFont typeface="Arial" panose="020B0604020202020204" pitchFamily="34" charset="0"/>
              <a:buChar char="•"/>
            </a:pPr>
            <a:r>
              <a:rPr lang="en-US" sz="2800" dirty="0"/>
              <a:t>Solution: </a:t>
            </a:r>
          </a:p>
          <a:p>
            <a:pPr marL="914400" lvl="1" indent="-457200">
              <a:buFont typeface="Courier New" panose="02070309020205020404" pitchFamily="49" charset="0"/>
              <a:buChar char="o"/>
            </a:pPr>
            <a:r>
              <a:rPr lang="en-US" sz="2800" dirty="0"/>
              <a:t>Use constants.</a:t>
            </a:r>
          </a:p>
          <a:p>
            <a:pPr marL="914400" lvl="1" indent="-457200">
              <a:buFont typeface="Courier New" panose="02070309020205020404" pitchFamily="49" charset="0"/>
              <a:buChar char="o"/>
            </a:pPr>
            <a:r>
              <a:rPr lang="en-US" sz="2800" dirty="0"/>
              <a:t>Move connection string to configuration file.</a:t>
            </a:r>
          </a:p>
          <a:p>
            <a:pPr marL="457200" indent="-457200">
              <a:buFont typeface="Arial" panose="020B0604020202020204" pitchFamily="34" charset="0"/>
              <a:buChar char="•"/>
            </a:pPr>
            <a:endParaRPr lang="en-US" sz="2800" dirty="0"/>
          </a:p>
          <a:p>
            <a:pPr marL="342900" indent="-342900">
              <a:buFont typeface="Arial" panose="020B0604020202020204" pitchFamily="34" charset="0"/>
              <a:buChar char="•"/>
            </a:pPr>
            <a:endParaRPr lang="en-US" sz="2800" dirty="0">
              <a:cs typeface="Arial" panose="020B0604020202020204" pitchFamily="34" charset="0"/>
            </a:endParaRPr>
          </a:p>
        </p:txBody>
      </p:sp>
    </p:spTree>
    <p:extLst>
      <p:ext uri="{BB962C8B-B14F-4D97-AF65-F5344CB8AC3E}">
        <p14:creationId xmlns:p14="http://schemas.microsoft.com/office/powerpoint/2010/main" val="4033860200"/>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KISS – KEEP IT SIMPLE AND STUPID</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Most systems work best if they are kept simple rather than made complicated.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Keep your methods small, each method should never be more than 15-20 lines.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Each method should only solve one small problem, not many use cases.</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2377707054"/>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YAGNI – YOU AREN’T GONNA NEED IT</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09489" y="1406769"/>
            <a:ext cx="11479237"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a:t>Always implement things when you actually need them, never when you just foresee that you need them.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Write the code which you need in the current situation.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Add your code logic for the present, don't think of what may be needed in the future.</a:t>
            </a:r>
          </a:p>
        </p:txBody>
      </p:sp>
    </p:spTree>
    <p:extLst>
      <p:ext uri="{BB962C8B-B14F-4D97-AF65-F5344CB8AC3E}">
        <p14:creationId xmlns:p14="http://schemas.microsoft.com/office/powerpoint/2010/main" val="1640428786"/>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sz="4800" dirty="0">
                <a:solidFill>
                  <a:schemeClr val="bg1"/>
                </a:solidFill>
              </a:rPr>
              <a:t>QUIZ</a:t>
            </a:r>
            <a:endParaRPr lang="en-US" sz="4800" dirty="0">
              <a:solidFill>
                <a:srgbClr val="2C262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5398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References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3" name="TextBox 2">
            <a:extLst>
              <a:ext uri="{FF2B5EF4-FFF2-40B4-BE49-F238E27FC236}">
                <a16:creationId xmlns:a16="http://schemas.microsoft.com/office/drawing/2014/main" id="{2F152FEB-9119-4356-9097-895CB881001A}"/>
              </a:ext>
            </a:extLst>
          </p:cNvPr>
          <p:cNvSpPr txBox="1"/>
          <p:nvPr/>
        </p:nvSpPr>
        <p:spPr>
          <a:xfrm>
            <a:off x="356381" y="1163059"/>
            <a:ext cx="11479237" cy="1200329"/>
          </a:xfrm>
          <a:prstGeom prst="rect">
            <a:avLst/>
          </a:prstGeom>
          <a:noFill/>
        </p:spPr>
        <p:txBody>
          <a:bodyPr wrap="square" rtlCol="0">
            <a:spAutoFit/>
          </a:bodyPr>
          <a:lstStyle/>
          <a:p>
            <a:r>
              <a:rPr lang="en-US" sz="2400" dirty="0">
                <a:solidFill>
                  <a:srgbClr val="00B0F0"/>
                </a:solidFill>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https://www.oodesign.com/design-principles.html</a:t>
            </a:r>
            <a:endParaRPr lang="en-US" sz="2400" dirty="0">
              <a:solidFill>
                <a:srgbClr val="00B0F0"/>
              </a:solidFill>
              <a:latin typeface="Calibri" panose="020F0502020204030204" pitchFamily="34" charset="0"/>
              <a:cs typeface="Calibri" panose="020F0502020204030204" pitchFamily="34" charset="0"/>
            </a:endParaRPr>
          </a:p>
          <a:p>
            <a:endParaRPr lang="en-US" sz="2400" dirty="0">
              <a:solidFill>
                <a:srgbClr val="00B0F0"/>
              </a:solidFill>
              <a:latin typeface="Calibri" panose="020F0502020204030204" pitchFamily="34" charset="0"/>
              <a:cs typeface="Calibri" panose="020F0502020204030204" pitchFamily="34" charset="0"/>
            </a:endParaRPr>
          </a:p>
          <a:p>
            <a:endParaRPr lang="en-US" sz="2400" dirty="0">
              <a:cs typeface="Arial" panose="020B0604020202020204" pitchFamily="34" charset="0"/>
            </a:endParaRPr>
          </a:p>
        </p:txBody>
      </p:sp>
    </p:spTree>
    <p:extLst>
      <p:ext uri="{BB962C8B-B14F-4D97-AF65-F5344CB8AC3E}">
        <p14:creationId xmlns:p14="http://schemas.microsoft.com/office/powerpoint/2010/main" val="3373887015"/>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PURPOSE OF THE SESSION</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2677656"/>
          </a:xfrm>
          <a:prstGeom prst="rect">
            <a:avLst/>
          </a:prstGeom>
          <a:noFill/>
        </p:spPr>
        <p:txBody>
          <a:bodyPr wrap="square" rtlCol="0">
            <a:spAutoFit/>
          </a:bodyPr>
          <a:lstStyle/>
          <a:p>
            <a:r>
              <a:rPr lang="en-US" sz="2800" dirty="0"/>
              <a:t>The purpose of this Design Principles session is to make you understand how it works. Therefore this tutorial focuses on the core concepts of Design principles. </a:t>
            </a:r>
          </a:p>
          <a:p>
            <a:endParaRPr lang="en-US" sz="2800" dirty="0"/>
          </a:p>
          <a:p>
            <a:r>
              <a:rPr lang="en-US" sz="2800" dirty="0"/>
              <a:t>Once you understand the core concepts, it is much easier to lookup detailed information in the respective documentation, or search for it on the internet.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517128"/>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278919" y="238539"/>
            <a:ext cx="5634162" cy="6400800"/>
          </a:xfrm>
          <a:solidFill>
            <a:srgbClr val="76CCD7"/>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lIns="91440" tIns="91440" bIns="91440">
            <a:normAutofit/>
          </a:bodyPr>
          <a:lstStyle/>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r>
              <a:rPr lang="en-US" dirty="0">
                <a:solidFill>
                  <a:schemeClr val="bg1"/>
                </a:solidFill>
              </a:rPr>
              <a:t>Q &amp; A</a:t>
            </a:r>
            <a:endParaRPr lang="en-US" dirty="0">
              <a:solidFill>
                <a:srgbClr val="2C262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1428" y="991372"/>
            <a:ext cx="3609145" cy="36030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8777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WHAT ARE DESIGN PRINCIPLES?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2">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3">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3108543"/>
          </a:xfrm>
          <a:prstGeom prst="rect">
            <a:avLst/>
          </a:prstGeom>
          <a:noFill/>
        </p:spPr>
        <p:txBody>
          <a:bodyPr wrap="square" rtlCol="0">
            <a:spAutoFit/>
          </a:bodyPr>
          <a:lstStyle/>
          <a:p>
            <a:pPr marL="457200" indent="-457200">
              <a:buFont typeface="Arial" panose="020B0604020202020204" pitchFamily="34" charset="0"/>
              <a:buChar char="•"/>
            </a:pPr>
            <a:r>
              <a:rPr lang="en-US" sz="3200" dirty="0">
                <a:cs typeface="Arial" panose="020B0604020202020204" pitchFamily="34" charset="0"/>
              </a:rPr>
              <a:t>Software design principles represent a set of guidelines that helps us to avoid having a bad design.</a:t>
            </a:r>
          </a:p>
          <a:p>
            <a:endParaRPr lang="en-US" sz="32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cs typeface="Arial" panose="020B0604020202020204" pitchFamily="34" charset="0"/>
              </a:rPr>
              <a:t>Principles are concepts used to organize or arrange the structural elements of design.</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3319471"/>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F0"/>
                  </a:solidFill>
                  <a:latin typeface="Arial Black" panose="020B0A04020102020204" pitchFamily="34" charset="0"/>
                </a:rPr>
                <a:t>PURPOSE OF DESIGN PRINCIPLES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4401205"/>
          </a:xfrm>
          <a:prstGeom prst="rect">
            <a:avLst/>
          </a:prstGeom>
          <a:noFill/>
        </p:spPr>
        <p:txBody>
          <a:bodyPr wrap="square" rtlCol="0">
            <a:spAutoFit/>
          </a:bodyPr>
          <a:lstStyle/>
          <a:p>
            <a:r>
              <a:rPr lang="en-US" sz="2800" dirty="0">
                <a:cs typeface="Arial" panose="020B0604020202020204" pitchFamily="34" charset="0"/>
              </a:rPr>
              <a:t>Design principles purpose is to avoid bad design characteristics.</a:t>
            </a:r>
          </a:p>
          <a:p>
            <a:endParaRPr lang="en-US" sz="2800" dirty="0">
              <a:cs typeface="Arial" panose="020B0604020202020204" pitchFamily="34" charset="0"/>
            </a:endParaRPr>
          </a:p>
          <a:p>
            <a:pPr marL="914400" lvl="1" indent="-457200">
              <a:buFont typeface="Wingdings" panose="05000000000000000000" pitchFamily="2" charset="2"/>
              <a:buChar char="Ø"/>
            </a:pPr>
            <a:r>
              <a:rPr lang="en-US" sz="2800" dirty="0">
                <a:cs typeface="Arial" panose="020B0604020202020204" pitchFamily="34" charset="0"/>
              </a:rPr>
              <a:t>Rigidity - It is hard to change because every change affects too many other parts of the system.</a:t>
            </a:r>
          </a:p>
          <a:p>
            <a:pPr marL="914400" lvl="1" indent="-457200">
              <a:buFont typeface="Wingdings" panose="05000000000000000000" pitchFamily="2" charset="2"/>
              <a:buChar char="Ø"/>
            </a:pPr>
            <a:endParaRPr lang="en-US" sz="2800" dirty="0">
              <a:cs typeface="Arial" panose="020B0604020202020204" pitchFamily="34" charset="0"/>
            </a:endParaRPr>
          </a:p>
          <a:p>
            <a:pPr marL="914400" lvl="1" indent="-457200">
              <a:buFont typeface="Wingdings" panose="05000000000000000000" pitchFamily="2" charset="2"/>
              <a:buChar char="Ø"/>
            </a:pPr>
            <a:r>
              <a:rPr lang="en-US" sz="2800" dirty="0">
                <a:cs typeface="Arial" panose="020B0604020202020204" pitchFamily="34" charset="0"/>
              </a:rPr>
              <a:t>Fragility - When you make a change, unexpected parts of the system break.</a:t>
            </a:r>
          </a:p>
          <a:p>
            <a:pPr marL="914400" lvl="1" indent="-457200">
              <a:buFont typeface="Wingdings" panose="05000000000000000000" pitchFamily="2" charset="2"/>
              <a:buChar char="Ø"/>
            </a:pPr>
            <a:endParaRPr lang="en-US" sz="2800" dirty="0">
              <a:cs typeface="Arial" panose="020B0604020202020204" pitchFamily="34" charset="0"/>
            </a:endParaRPr>
          </a:p>
          <a:p>
            <a:pPr marL="914400" lvl="1" indent="-457200">
              <a:buFont typeface="Wingdings" panose="05000000000000000000" pitchFamily="2" charset="2"/>
              <a:buChar char="Ø"/>
            </a:pPr>
            <a:r>
              <a:rPr lang="en-US" sz="2800" dirty="0">
                <a:cs typeface="Arial" panose="020B0604020202020204" pitchFamily="34" charset="0"/>
              </a:rPr>
              <a:t>Immobility - It is hard to reuse in another application because it cannot be separated from the current application.</a:t>
            </a:r>
          </a:p>
        </p:txBody>
      </p:sp>
    </p:spTree>
    <p:extLst>
      <p:ext uri="{BB962C8B-B14F-4D97-AF65-F5344CB8AC3E}">
        <p14:creationId xmlns:p14="http://schemas.microsoft.com/office/powerpoint/2010/main" val="1936437540"/>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4">
            <a:extLst>
              <a:ext uri="{28A0092B-C50C-407E-A947-70E740481C1C}">
                <a14:useLocalDpi xmlns:a14="http://schemas.microsoft.com/office/drawing/2010/main" val="0"/>
              </a:ext>
            </a:extLst>
          </a:blip>
          <a:srcRect r="11459"/>
          <a:stretch/>
        </p:blipFill>
        <p:spPr>
          <a:xfrm flipH="1">
            <a:off x="0" y="-1"/>
            <a:ext cx="12192000" cy="6858002"/>
          </a:xfrm>
        </p:spPr>
      </p:pic>
      <p:sp>
        <p:nvSpPr>
          <p:cNvPr id="2" name="Text Placeholder 1"/>
          <p:cNvSpPr>
            <a:spLocks noGrp="1"/>
          </p:cNvSpPr>
          <p:nvPr>
            <p:ph type="body" sz="quarter" idx="15"/>
          </p:nvPr>
        </p:nvSpPr>
        <p:spPr>
          <a:xfrm>
            <a:off x="147488" y="2339188"/>
            <a:ext cx="9910911" cy="723275"/>
          </a:xfrm>
          <a:noFill/>
          <a:effectLst>
            <a:outerShdw blurRad="50800" dist="38100" dir="8100000" algn="tr" rotWithShape="0">
              <a:prstClr val="black">
                <a:alpha val="40000"/>
              </a:prstClr>
            </a:outerShdw>
          </a:effectLst>
        </p:spPr>
        <p:txBody>
          <a:bodyPr anchor="ctr"/>
          <a:lstStyle/>
          <a:p>
            <a:pPr algn="ctr">
              <a:lnSpc>
                <a:spcPct val="100000"/>
              </a:lnSpc>
            </a:pPr>
            <a:r>
              <a:rPr lang="en-US" dirty="0"/>
              <a:t>OO PRINCIPLES - SOLID PRINCIPLES</a:t>
            </a:r>
          </a:p>
        </p:txBody>
      </p:sp>
      <p:sp>
        <p:nvSpPr>
          <p:cNvPr id="4" name="Text Placeholder 3"/>
          <p:cNvSpPr>
            <a:spLocks noGrp="1"/>
          </p:cNvSpPr>
          <p:nvPr>
            <p:ph type="body" sz="quarter" idx="17"/>
          </p:nvPr>
        </p:nvSpPr>
        <p:spPr>
          <a:xfrm>
            <a:off x="147489" y="6401316"/>
            <a:ext cx="4866216" cy="373063"/>
          </a:xfrm>
          <a:effectLst>
            <a:outerShdw blurRad="50800" dist="38100" dir="8100000" algn="tr" rotWithShape="0">
              <a:prstClr val="black">
                <a:alpha val="40000"/>
              </a:prstClr>
            </a:outerShdw>
          </a:effectLst>
        </p:spPr>
        <p:txBody>
          <a:bodyPr/>
          <a:lstStyle/>
          <a:p>
            <a:r>
              <a:rPr lang="en-US" dirty="0"/>
              <a:t>June 24, 2019</a:t>
            </a:r>
          </a:p>
        </p:txBody>
      </p:sp>
      <p:pic>
        <p:nvPicPr>
          <p:cNvPr id="8" name="Picture Placeholder 7" descr="logo_cover_5.png"/>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3538" b="3538"/>
          <a:stretch>
            <a:fillRect/>
          </a:stretch>
        </p:blipFill>
        <p:spPr>
          <a:effectLst>
            <a:outerShdw blurRad="50800" dist="38100" dir="8100000" algn="tr" rotWithShape="0">
              <a:prstClr val="black">
                <a:alpha val="40000"/>
              </a:prstClr>
            </a:outerShdw>
          </a:effectLst>
        </p:spPr>
      </p:pic>
      <p:sp>
        <p:nvSpPr>
          <p:cNvPr id="10" name="Text Placeholder 1"/>
          <p:cNvSpPr>
            <a:spLocks noGrp="1"/>
          </p:cNvSpPr>
          <p:nvPr>
            <p:ph type="body" sz="quarter" idx="15"/>
          </p:nvPr>
        </p:nvSpPr>
        <p:spPr>
          <a:xfrm>
            <a:off x="7596809" y="4635467"/>
            <a:ext cx="4479235" cy="584775"/>
          </a:xfrm>
          <a:noFill/>
          <a:effectLst>
            <a:outerShdw blurRad="50800" dist="38100" dir="2700000" algn="tl" rotWithShape="0">
              <a:prstClr val="black">
                <a:alpha val="40000"/>
              </a:prstClr>
            </a:outerShdw>
          </a:effectLst>
        </p:spPr>
        <p:txBody>
          <a:bodyPr anchor="ctr"/>
          <a:lstStyle/>
          <a:p>
            <a:pPr algn="ctr">
              <a:lnSpc>
                <a:spcPct val="100000"/>
              </a:lnSpc>
            </a:pPr>
            <a:r>
              <a:rPr lang="en-US" sz="3200" dirty="0"/>
              <a:t>DURGA ADIMULAM</a:t>
            </a:r>
          </a:p>
        </p:txBody>
      </p:sp>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26838" t="21517" r="26347" b="19727"/>
          <a:stretch/>
        </p:blipFill>
        <p:spPr>
          <a:xfrm>
            <a:off x="10386390" y="91367"/>
            <a:ext cx="1689654" cy="2117035"/>
          </a:xfrm>
          <a:prstGeom prst="rect">
            <a:avLst/>
          </a:prstGeom>
          <a:ln w="5080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6606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Arial Black" panose="020B0A04020102020204" pitchFamily="34" charset="0"/>
                  <a:ea typeface="+mn-ea"/>
                  <a:cs typeface="+mn-cs"/>
                </a:rPr>
                <a:t>SOLID PRINCIPLES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SOLID principles are the design principles that enable us to manage with most of the software design problems. </a:t>
            </a:r>
          </a:p>
          <a:p>
            <a:endParaRPr lang="en-US" sz="2800" dirty="0"/>
          </a:p>
          <a:p>
            <a:pPr marL="457200" indent="-457200">
              <a:buFont typeface="Arial" panose="020B0604020202020204" pitchFamily="34" charset="0"/>
              <a:buChar char="•"/>
            </a:pPr>
            <a:r>
              <a:rPr lang="en-US" sz="2800" dirty="0"/>
              <a:t>Robert C. Martin compiled these principles in the 1990s. </a:t>
            </a:r>
          </a:p>
          <a:p>
            <a:endParaRPr lang="en-US" sz="2800" dirty="0"/>
          </a:p>
          <a:p>
            <a:pPr marL="457200" indent="-457200">
              <a:buFont typeface="Arial" panose="020B0604020202020204" pitchFamily="34" charset="0"/>
              <a:buChar char="•"/>
            </a:pPr>
            <a:r>
              <a:rPr lang="en-US" sz="2800" dirty="0"/>
              <a:t>These principles provide us ways to move from tightly coupled code and little encapsulation to the desired results of loosely coupled and encapsulated real needs of a business properly. </a:t>
            </a:r>
          </a:p>
          <a:p>
            <a:endParaRPr lang="en-US" sz="2800" dirty="0"/>
          </a:p>
          <a:p>
            <a:pPr marL="457200" indent="-457200">
              <a:buFont typeface="Arial" panose="020B0604020202020204" pitchFamily="34" charset="0"/>
              <a:buChar char="•"/>
            </a:pPr>
            <a:r>
              <a:rPr lang="en-US" sz="2800" dirty="0"/>
              <a:t>SOLID is an acronym of the five principles.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64547"/>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68080017"/>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Arial Black" panose="020B0A04020102020204" pitchFamily="34" charset="0"/>
                  <a:ea typeface="+mn-ea"/>
                  <a:cs typeface="+mn-cs"/>
                </a:rPr>
                <a:t>SOLID PRINCIPLES</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16" name="Content Placeholder 7">
            <a:extLst>
              <a:ext uri="{FF2B5EF4-FFF2-40B4-BE49-F238E27FC236}">
                <a16:creationId xmlns:a16="http://schemas.microsoft.com/office/drawing/2014/main" id="{1C5A86EC-449A-464E-A1FF-727E4419555E}"/>
              </a:ext>
            </a:extLst>
          </p:cNvPr>
          <p:cNvSpPr txBox="1">
            <a:spLocks/>
          </p:cNvSpPr>
          <p:nvPr/>
        </p:nvSpPr>
        <p:spPr>
          <a:xfrm>
            <a:off x="357188" y="1079499"/>
            <a:ext cx="5354295" cy="4983676"/>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b="1" dirty="0"/>
              <a:t>S</a:t>
            </a:r>
            <a:r>
              <a:rPr lang="en-US" sz="2800" dirty="0"/>
              <a:t>ingle </a:t>
            </a:r>
            <a:r>
              <a:rPr lang="en-US" sz="2800" b="1" dirty="0"/>
              <a:t>R</a:t>
            </a:r>
            <a:r>
              <a:rPr lang="en-US" sz="2800" dirty="0"/>
              <a:t>esponsibility </a:t>
            </a:r>
            <a:r>
              <a:rPr lang="en-US" sz="2800" b="1" dirty="0"/>
              <a:t>P</a:t>
            </a:r>
            <a:r>
              <a:rPr lang="en-US" sz="2800" dirty="0"/>
              <a:t>rinciple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O</a:t>
            </a:r>
            <a:r>
              <a:rPr lang="en-US" sz="2800" dirty="0"/>
              <a:t>pen/</a:t>
            </a:r>
            <a:r>
              <a:rPr lang="en-US" sz="2800" b="1" dirty="0"/>
              <a:t>C</a:t>
            </a:r>
            <a:r>
              <a:rPr lang="en-US" sz="2800" dirty="0"/>
              <a:t>losed </a:t>
            </a:r>
            <a:r>
              <a:rPr lang="en-US" sz="2800" b="1" dirty="0"/>
              <a:t>P</a:t>
            </a:r>
            <a:r>
              <a:rPr lang="en-US" sz="2800" dirty="0"/>
              <a:t>rinciple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err="1"/>
              <a:t>L</a:t>
            </a:r>
            <a:r>
              <a:rPr lang="en-US" sz="2800" dirty="0" err="1"/>
              <a:t>iskov</a:t>
            </a:r>
            <a:r>
              <a:rPr lang="en-US" sz="2800" dirty="0"/>
              <a:t> </a:t>
            </a:r>
            <a:r>
              <a:rPr lang="en-US" sz="2800" b="1" dirty="0"/>
              <a:t>S</a:t>
            </a:r>
            <a:r>
              <a:rPr lang="en-US" sz="2800" dirty="0"/>
              <a:t>ubstitution </a:t>
            </a:r>
            <a:r>
              <a:rPr lang="en-US" sz="2800" b="1" dirty="0"/>
              <a:t>P</a:t>
            </a:r>
            <a:r>
              <a:rPr lang="en-US" sz="2800" dirty="0"/>
              <a:t>rinciple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I</a:t>
            </a:r>
            <a:r>
              <a:rPr lang="en-US" sz="2800" dirty="0"/>
              <a:t>nterface </a:t>
            </a:r>
            <a:r>
              <a:rPr lang="en-US" sz="2800" b="1" dirty="0"/>
              <a:t>S</a:t>
            </a:r>
            <a:r>
              <a:rPr lang="en-US" sz="2800" dirty="0"/>
              <a:t>egregation </a:t>
            </a:r>
            <a:r>
              <a:rPr lang="en-US" sz="2800" b="1" dirty="0"/>
              <a:t>P</a:t>
            </a:r>
            <a:r>
              <a:rPr lang="en-US" sz="2800" dirty="0"/>
              <a:t>rinciple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D</a:t>
            </a:r>
            <a:r>
              <a:rPr lang="en-US" sz="2800" dirty="0"/>
              <a:t>ependency </a:t>
            </a:r>
            <a:r>
              <a:rPr lang="en-US" sz="2800" b="1" dirty="0"/>
              <a:t>I</a:t>
            </a:r>
            <a:r>
              <a:rPr lang="en-US" sz="2800" dirty="0"/>
              <a:t>nversion </a:t>
            </a:r>
            <a:r>
              <a:rPr lang="en-US" sz="2800" b="1" dirty="0"/>
              <a:t>P</a:t>
            </a:r>
            <a:r>
              <a:rPr lang="en-US" sz="2800" dirty="0"/>
              <a:t>rinciple</a:t>
            </a:r>
          </a:p>
        </p:txBody>
      </p:sp>
      <p:pic>
        <p:nvPicPr>
          <p:cNvPr id="17" name="Picture 2" descr="Related image">
            <a:extLst>
              <a:ext uri="{FF2B5EF4-FFF2-40B4-BE49-F238E27FC236}">
                <a16:creationId xmlns:a16="http://schemas.microsoft.com/office/drawing/2014/main" id="{CDDFA775-913E-480D-B274-BB27CBC076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0743" y="1233087"/>
            <a:ext cx="4789713" cy="548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087399"/>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Arial Black" panose="020B0A04020102020204" pitchFamily="34" charset="0"/>
                  <a:ea typeface="+mn-ea"/>
                  <a:cs typeface="+mn-cs"/>
                </a:rPr>
                <a:t>SINGLE RESPONSIBILITY PRINCIPLE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09489" y="1406769"/>
            <a:ext cx="11479237" cy="3970318"/>
          </a:xfrm>
          <a:prstGeom prst="rect">
            <a:avLst/>
          </a:prstGeom>
          <a:noFill/>
        </p:spPr>
        <p:txBody>
          <a:bodyPr wrap="square" rtlCol="0">
            <a:spAutoFit/>
          </a:bodyPr>
          <a:lstStyle/>
          <a:p>
            <a:pPr marL="457200" indent="-457200">
              <a:buFont typeface="Arial" panose="020B0604020202020204" pitchFamily="34" charset="0"/>
              <a:buChar char="•"/>
            </a:pPr>
            <a:r>
              <a:rPr lang="en-GB" sz="2800" dirty="0"/>
              <a:t>Every class should have a single responsibility, and that responsibility should be entirely encapsulated by the class</a:t>
            </a:r>
            <a:endParaRPr lang="hu-HU"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The class should have one, and only one, reason to change</a:t>
            </a:r>
            <a:endParaRPr lang="hu-HU"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Motivation</a:t>
            </a:r>
          </a:p>
          <a:p>
            <a:pPr marL="914400" lvl="1" indent="-457200">
              <a:buFont typeface="Courier New" panose="02070309020205020404" pitchFamily="49" charset="0"/>
              <a:buChar char="o"/>
            </a:pPr>
            <a:r>
              <a:rPr lang="en-GB" sz="2800" dirty="0"/>
              <a:t>Make the class more robust</a:t>
            </a:r>
          </a:p>
          <a:p>
            <a:pPr marL="914400" lvl="1" indent="-457200">
              <a:buFont typeface="Courier New" panose="02070309020205020404" pitchFamily="49" charset="0"/>
              <a:buChar char="o"/>
            </a:pPr>
            <a:r>
              <a:rPr lang="en-GB" sz="2800" dirty="0"/>
              <a:t>Avoid coupled responsibilities</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64547"/>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0723732"/>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050AE9-B64C-4059-83C1-1A9AD7E3D596}"/>
              </a:ext>
            </a:extLst>
          </p:cNvPr>
          <p:cNvGrpSpPr/>
          <p:nvPr/>
        </p:nvGrpSpPr>
        <p:grpSpPr>
          <a:xfrm>
            <a:off x="0" y="0"/>
            <a:ext cx="12192000" cy="932688"/>
            <a:chOff x="0" y="0"/>
            <a:chExt cx="12192000" cy="932688"/>
          </a:xfrm>
          <a:effectLst>
            <a:outerShdw blurRad="50800" dist="38100" dir="8100000" algn="tr" rotWithShape="0">
              <a:prstClr val="black">
                <a:alpha val="40000"/>
              </a:prstClr>
            </a:outerShdw>
          </a:effectLst>
        </p:grpSpPr>
        <p:sp>
          <p:nvSpPr>
            <p:cNvPr id="8" name="Text Placeholder 1">
              <a:extLst>
                <a:ext uri="{FF2B5EF4-FFF2-40B4-BE49-F238E27FC236}">
                  <a16:creationId xmlns:a16="http://schemas.microsoft.com/office/drawing/2014/main" id="{C2B0CAD4-8263-4F52-BDAC-4F7CB31ED418}"/>
                </a:ext>
              </a:extLst>
            </p:cNvPr>
            <p:cNvSpPr txBox="1">
              <a:spLocks/>
            </p:cNvSpPr>
            <p:nvPr/>
          </p:nvSpPr>
          <p:spPr>
            <a:xfrm>
              <a:off x="0" y="0"/>
              <a:ext cx="12192000" cy="932688"/>
            </a:xfrm>
            <a:prstGeom prst="rect">
              <a:avLst/>
            </a:prstGeom>
            <a:solidFill>
              <a:schemeClr val="bg1">
                <a:lumMod val="95000"/>
              </a:schemeClr>
            </a:solidFill>
            <a:effectLst>
              <a:outerShdw blurRad="50800" dist="38100" dir="2700000" algn="tl" rotWithShape="0">
                <a:prstClr val="black">
                  <a:alpha val="40000"/>
                </a:prstClr>
              </a:outerShdw>
            </a:effec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Arial Black" panose="020B0A04020102020204" pitchFamily="34" charset="0"/>
                  <a:ea typeface="+mn-ea"/>
                  <a:cs typeface="+mn-cs"/>
                </a:rPr>
                <a:t>OPEN/CLOSED PRINCIPLE</a:t>
              </a:r>
            </a:p>
          </p:txBody>
        </p:sp>
        <p:pic>
          <p:nvPicPr>
            <p:cNvPr id="11" name="Picture 10">
              <a:extLst>
                <a:ext uri="{FF2B5EF4-FFF2-40B4-BE49-F238E27FC236}">
                  <a16:creationId xmlns:a16="http://schemas.microsoft.com/office/drawing/2014/main" id="{D404F327-0CBF-444E-88C5-D5D7AC6CCE06}"/>
                </a:ext>
              </a:extLst>
            </p:cNvPr>
            <p:cNvPicPr>
              <a:picLocks noChangeAspect="1"/>
            </p:cNvPicPr>
            <p:nvPr/>
          </p:nvPicPr>
          <p:blipFill rotWithShape="1">
            <a:blip r:embed="rId3">
              <a:extLst>
                <a:ext uri="{28A0092B-C50C-407E-A947-70E740481C1C}">
                  <a14:useLocalDpi xmlns:a14="http://schemas.microsoft.com/office/drawing/2010/main" val="0"/>
                </a:ext>
              </a:extLst>
            </a:blip>
            <a:srcRect l="12456" t="32276" r="10712" b="32691"/>
            <a:stretch/>
          </p:blipFill>
          <p:spPr>
            <a:xfrm>
              <a:off x="10153061" y="0"/>
              <a:ext cx="2038939" cy="928119"/>
            </a:xfrm>
            <a:prstGeom prst="rect">
              <a:avLst/>
            </a:prstGeom>
            <a:effectLst>
              <a:outerShdw blurRad="50800" dist="38100" dir="2700000" algn="tl" rotWithShape="0">
                <a:prstClr val="black">
                  <a:alpha val="40000"/>
                </a:prstClr>
              </a:outerShdw>
            </a:effectLst>
          </p:spPr>
        </p:pic>
        <p:pic>
          <p:nvPicPr>
            <p:cNvPr id="13" name="Picture Placeholder 7" descr="logo_cover_5.png">
              <a:extLst>
                <a:ext uri="{FF2B5EF4-FFF2-40B4-BE49-F238E27FC236}">
                  <a16:creationId xmlns:a16="http://schemas.microsoft.com/office/drawing/2014/main" id="{06E25DCB-BDF4-4014-B8AE-B6181465CAF7}"/>
                </a:ext>
              </a:extLst>
            </p:cNvPr>
            <p:cNvPicPr>
              <a:picLocks noChangeAspect="1"/>
            </p:cNvPicPr>
            <p:nvPr/>
          </p:nvPicPr>
          <p:blipFill>
            <a:blip r:embed="rId4">
              <a:extLst>
                <a:ext uri="{28A0092B-C50C-407E-A947-70E740481C1C}">
                  <a14:useLocalDpi xmlns:a14="http://schemas.microsoft.com/office/drawing/2010/main" val="0"/>
                </a:ext>
              </a:extLst>
            </a:blip>
            <a:srcRect t="3538" b="3538"/>
            <a:stretch>
              <a:fillRect/>
            </a:stretch>
          </p:blipFill>
          <p:spPr>
            <a:xfrm>
              <a:off x="0" y="234940"/>
              <a:ext cx="1658003" cy="458237"/>
            </a:xfrm>
            <a:prstGeom prst="rect">
              <a:avLst/>
            </a:prstGeom>
            <a:effectLst>
              <a:outerShdw blurRad="50800" dist="38100" dir="8100000" algn="tr" rotWithShape="0">
                <a:prstClr val="black">
                  <a:alpha val="40000"/>
                </a:prstClr>
              </a:outerShdw>
            </a:effectLst>
          </p:spPr>
        </p:pic>
      </p:grpSp>
      <p:sp>
        <p:nvSpPr>
          <p:cNvPr id="9" name="TextBox 8">
            <a:extLst>
              <a:ext uri="{FF2B5EF4-FFF2-40B4-BE49-F238E27FC236}">
                <a16:creationId xmlns:a16="http://schemas.microsoft.com/office/drawing/2014/main" id="{2F152FEB-9119-4356-9097-895CB881001A}"/>
              </a:ext>
            </a:extLst>
          </p:cNvPr>
          <p:cNvSpPr txBox="1"/>
          <p:nvPr/>
        </p:nvSpPr>
        <p:spPr>
          <a:xfrm>
            <a:off x="356381" y="1163059"/>
            <a:ext cx="11479237" cy="5078313"/>
          </a:xfrm>
          <a:prstGeom prst="rect">
            <a:avLst/>
          </a:prstGeom>
          <a:noFill/>
        </p:spPr>
        <p:txBody>
          <a:bodyPr wrap="square" rtlCol="0">
            <a:spAutoFit/>
          </a:bodyPr>
          <a:lstStyle/>
          <a:p>
            <a:pPr marL="342900" indent="-342900">
              <a:buFont typeface="Arial" panose="020B0604020202020204" pitchFamily="34" charset="0"/>
              <a:buChar char="•"/>
            </a:pPr>
            <a:r>
              <a:rPr lang="en-US" sz="2800" dirty="0"/>
              <a:t>Software entities like classes, methods and modules should be open for extension, but closed for modification</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Closed for modification</a:t>
            </a:r>
          </a:p>
          <a:p>
            <a:pPr marL="800100" lvl="1" indent="-342900">
              <a:buFont typeface="Courier New" panose="02070309020205020404" pitchFamily="49" charset="0"/>
              <a:buChar char="o"/>
            </a:pPr>
            <a:r>
              <a:rPr lang="en-GB" sz="2400" dirty="0"/>
              <a:t>Changing the behaviour of a class has an impact on the clients that use this class</a:t>
            </a:r>
          </a:p>
          <a:p>
            <a:pPr marL="800100" lvl="1" indent="-342900">
              <a:buFont typeface="Arial" panose="020B0604020202020204" pitchFamily="34" charset="0"/>
              <a:buChar char="•"/>
            </a:pPr>
            <a:endParaRPr lang="en-GB" sz="2800" dirty="0"/>
          </a:p>
          <a:p>
            <a:pPr marL="342900" indent="-342900">
              <a:buFont typeface="Arial" panose="020B0604020202020204" pitchFamily="34" charset="0"/>
              <a:buChar char="•"/>
            </a:pPr>
            <a:r>
              <a:rPr lang="en-US" sz="2800" dirty="0"/>
              <a:t>Open for extension</a:t>
            </a:r>
          </a:p>
          <a:p>
            <a:pPr marL="800100" lvl="1" indent="-342900">
              <a:buFont typeface="Courier New" panose="02070309020205020404" pitchFamily="49" charset="0"/>
              <a:buChar char="o"/>
            </a:pPr>
            <a:r>
              <a:rPr lang="en-GB" sz="2400" dirty="0"/>
              <a:t>Write code in a fashion that adding new functionality would involve minimal changes to existing code</a:t>
            </a:r>
          </a:p>
          <a:p>
            <a:pPr marL="800100" lvl="1" indent="-342900">
              <a:buFont typeface="Arial" panose="020B0604020202020204" pitchFamily="34" charset="0"/>
              <a:buChar char="•"/>
            </a:pPr>
            <a:endParaRPr lang="en-GB" sz="2800" dirty="0"/>
          </a:p>
          <a:p>
            <a:pPr marL="342900" indent="-342900">
              <a:buFont typeface="Arial" panose="020B0604020202020204" pitchFamily="34" charset="0"/>
              <a:buChar char="•"/>
            </a:pPr>
            <a:endParaRPr lang="en-US" sz="2800"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464547"/>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13665197"/>
      </p:ext>
    </p:extLst>
  </p:cSld>
  <p:clrMapOvr>
    <a:masterClrMapping/>
  </p:clrMapOvr>
  <mc:AlternateContent xmlns:mc="http://schemas.openxmlformats.org/markup-compatibility/2006" xmlns:p14="http://schemas.microsoft.com/office/powerpoint/2010/main">
    <mc:Choice Requires="p14">
      <p:transition spd="slow" p14:dur="2000" advTm="6600"/>
    </mc:Choice>
    <mc:Fallback xmlns="">
      <p:transition spd="slow" advTm="6600"/>
    </mc:Fallback>
  </mc:AlternateContent>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9611</TotalTime>
  <Words>998</Words>
  <Application>Microsoft Office PowerPoint</Application>
  <PresentationFormat>Widescreen</PresentationFormat>
  <Paragraphs>149</Paragraphs>
  <Slides>20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Courier New</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Venu Kandagatla</dc:creator>
  <cp:lastModifiedBy>Durga Adimulam</cp:lastModifiedBy>
  <cp:revision>115</cp:revision>
  <dcterms:created xsi:type="dcterms:W3CDTF">2019-04-09T06:32:29Z</dcterms:created>
  <dcterms:modified xsi:type="dcterms:W3CDTF">2019-06-25T13:41:27Z</dcterms:modified>
</cp:coreProperties>
</file>