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1"/>
  </p:notesMasterIdLst>
  <p:handoutMasterIdLst>
    <p:handoutMasterId r:id="rId12"/>
  </p:handoutMasterIdLst>
  <p:sldIdLst>
    <p:sldId id="449" r:id="rId5"/>
    <p:sldId id="495" r:id="rId6"/>
    <p:sldId id="512" r:id="rId7"/>
    <p:sldId id="513" r:id="rId8"/>
    <p:sldId id="485" r:id="rId9"/>
    <p:sldId id="49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E1F7FB"/>
    <a:srgbClr val="D3F4F9"/>
    <a:srgbClr val="B22746"/>
    <a:srgbClr val="E6E6E6"/>
    <a:srgbClr val="464547"/>
    <a:srgbClr val="666666"/>
    <a:srgbClr val="A3C644"/>
    <a:srgbClr val="CCCCCC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57" autoAdjust="0"/>
    <p:restoredTop sz="96719" autoAdjust="0"/>
  </p:normalViewPr>
  <p:slideViewPr>
    <p:cSldViewPr snapToGrid="0">
      <p:cViewPr varScale="1">
        <p:scale>
          <a:sx n="70" d="100"/>
          <a:sy n="70" d="100"/>
        </p:scale>
        <p:origin x="564" y="4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2433" y="5455612"/>
            <a:ext cx="85344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42434" y="4466210"/>
            <a:ext cx="3382786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504827"/>
            <a:ext cx="1658003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504826"/>
            <a:ext cx="188212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764117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42434" y="4453468"/>
            <a:ext cx="8650817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42433" y="5459484"/>
            <a:ext cx="4866216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504827"/>
            <a:ext cx="1658003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12192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47489" y="1077304"/>
            <a:ext cx="5010288" cy="324704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dirty="0" smtClean="0"/>
              <a:t>CODING STANDARDS, CLEAN CODE</a:t>
            </a:r>
          </a:p>
          <a:p>
            <a:pPr algn="ctr">
              <a:lnSpc>
                <a:spcPct val="100000"/>
              </a:lnSpc>
            </a:pPr>
            <a:r>
              <a:rPr lang="en-US" dirty="0" smtClean="0"/>
              <a:t> AND REFACTORING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47489" y="6401316"/>
            <a:ext cx="4866216" cy="3730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Feb 19, 2019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596809" y="4635467"/>
            <a:ext cx="4479235" cy="58477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 smtClean="0"/>
              <a:t>VENU KANDAGATLA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Quality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263" y="1083158"/>
            <a:ext cx="6365474" cy="560608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Quality and Productivity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86" y="1188491"/>
            <a:ext cx="9480628" cy="523639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67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Tasks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32531" y="1072787"/>
            <a:ext cx="11919261" cy="566925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rgbClr val="00B0F0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Write Calculator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Should calculate addition of numbers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Should calculate multiplication of numbers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Should calculate division of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Write Program to calculate simple interest, and compound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Write Program to estimate house construction cost, based on various materials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Construction cost per square feet is 1200INR if we use standard materials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1500INR if we use above standard materials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1800INR if customers needs high standard material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2500INR if customer needs high standard material and fully automated home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Input will be material standard, total area of house and if they want fully automated home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Notes: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Don’t use main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Don’t use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Try to write Unit test case if you know 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Write client application to use above 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You need to write Test cases for these tasks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 C# or Java for completing these tasks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1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Resources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32531" y="1072787"/>
            <a:ext cx="11919261" cy="566925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rgbClr val="00B0F0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https://www.amazon.in/dp/B001GSTOAM/ref=dp-kindle-redirect?_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encoding=UTF8&amp;btkr=1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www.investigatii.md/uploads/resurse/Clean_Code.pdf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https://cleancoders.com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95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432560" y="2322576"/>
            <a:ext cx="9326880" cy="2212848"/>
          </a:xfr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THANK YOU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VENU KANDAGATLA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schemas.microsoft.com/sharepoint/v3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56731</TotalTime>
  <Words>176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Venu Kandagatla</cp:lastModifiedBy>
  <cp:revision>1664</cp:revision>
  <cp:lastPrinted>2014-07-09T13:30:36Z</cp:lastPrinted>
  <dcterms:created xsi:type="dcterms:W3CDTF">2014-07-08T13:27:24Z</dcterms:created>
  <dcterms:modified xsi:type="dcterms:W3CDTF">2019-03-12T14:01:01Z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