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5"/>
  </p:notesMasterIdLst>
  <p:handoutMasterIdLst>
    <p:handoutMasterId r:id="rId26"/>
  </p:handoutMasterIdLst>
  <p:sldIdLst>
    <p:sldId id="449" r:id="rId5"/>
    <p:sldId id="495" r:id="rId6"/>
    <p:sldId id="485" r:id="rId7"/>
    <p:sldId id="483" r:id="rId8"/>
    <p:sldId id="497" r:id="rId9"/>
    <p:sldId id="498" r:id="rId10"/>
    <p:sldId id="499" r:id="rId11"/>
    <p:sldId id="484" r:id="rId12"/>
    <p:sldId id="500" r:id="rId13"/>
    <p:sldId id="511" r:id="rId14"/>
    <p:sldId id="501" r:id="rId15"/>
    <p:sldId id="502" r:id="rId16"/>
    <p:sldId id="508" r:id="rId17"/>
    <p:sldId id="505" r:id="rId18"/>
    <p:sldId id="506" r:id="rId19"/>
    <p:sldId id="507" r:id="rId20"/>
    <p:sldId id="503" r:id="rId21"/>
    <p:sldId id="509" r:id="rId22"/>
    <p:sldId id="504" r:id="rId23"/>
    <p:sldId id="4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1F7FB"/>
    <a:srgbClr val="D3F4F9"/>
    <a:srgbClr val="B22746"/>
    <a:srgbClr val="E6E6E6"/>
    <a:srgbClr val="464547"/>
    <a:srgbClr val="666666"/>
    <a:srgbClr val="A3C644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7" autoAdjust="0"/>
    <p:restoredTop sz="96719" autoAdjust="0"/>
  </p:normalViewPr>
  <p:slideViewPr>
    <p:cSldViewPr snapToGrid="0">
      <p:cViewPr varScale="1">
        <p:scale>
          <a:sx n="64" d="100"/>
          <a:sy n="64" d="100"/>
        </p:scale>
        <p:origin x="52" y="17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12192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417" y="1662532"/>
            <a:ext cx="5010288" cy="723275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47489" y="6401316"/>
            <a:ext cx="4866216" cy="3730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Feb 19, 2019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596809" y="4635467"/>
            <a:ext cx="4479235" cy="58477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VENU KANDAGATLA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Checkins</a:t>
            </a:r>
            <a:r>
              <a:rPr lang="en-US" dirty="0" smtClean="0">
                <a:solidFill>
                  <a:srgbClr val="00B0F0"/>
                </a:solidFill>
              </a:rPr>
              <a:t> in Traditional VCS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8" y="1166534"/>
            <a:ext cx="11276283" cy="43695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GIT File States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Working tree, staging area, and Git direct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0" y="988145"/>
            <a:ext cx="10648260" cy="5869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INSTALL GIT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https://git-scm.com/book/en/v2/Getting-Started-Installing-Git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git-scm.com/download/win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https://gitforwindows.org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WHY GIT?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GIT COMMANDS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9" y="1040291"/>
            <a:ext cx="5872635" cy="56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WHY GIT?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http://try.github.io/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git-scm.com/book/en/v2/Getting-Started-About-Version-Control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www.vogella.com/tutorials/Git/article.html</a:t>
            </a:r>
          </a:p>
        </p:txBody>
      </p:sp>
    </p:spTree>
    <p:extLst>
      <p:ext uri="{BB962C8B-B14F-4D97-AF65-F5344CB8AC3E}">
        <p14:creationId xmlns:p14="http://schemas.microsoft.com/office/powerpoint/2010/main" val="30919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 &amp; 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TASKS!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Account at https://github.com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Local Repository, create few files in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Sample Java Project using Maven in your local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Push the sample Java project to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Branch in you sample java project and commit some file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 branch to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344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WEBINARS in MARCH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78196-86A8-4970-BFBA-38C1E3EA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7" y="1032080"/>
            <a:ext cx="4721086" cy="5686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9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" y="1554480"/>
            <a:ext cx="11594592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is Version Control System?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What is GIT?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Q &amp;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Why GIT?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How!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Q &amp; 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Next Sessions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432560" y="2322576"/>
            <a:ext cx="9326880" cy="2212848"/>
          </a:xfr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VENU KANDAGATLA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5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ABOUT ME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2531" y="1072787"/>
            <a:ext cx="11919261" cy="5669258"/>
            <a:chOff x="7961240" y="1719469"/>
            <a:chExt cx="4124739" cy="5009323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7961240" y="1719469"/>
              <a:ext cx="4124739" cy="5009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00B0F0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Working 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 Architect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 EPAM SYSTEMS since 7 years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15+ Years of Experience as Software Engineer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Training Head for EPAM RD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80510" y="1848677"/>
              <a:ext cx="3906079" cy="715617"/>
            </a:xfrm>
            <a:prstGeom prst="rect">
              <a:avLst/>
            </a:prstGeom>
            <a:solidFill>
              <a:srgbClr val="00B0F0"/>
            </a:solidFill>
            <a:ln w="15875">
              <a:solidFill>
                <a:srgbClr val="00B0F0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EXPERIENCE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What is Version Control System?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9678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 is a system that records changes to a file or set of files over time so that you can recall specific versions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227973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algn="ctr"/>
            <a:endParaRPr lang="en-US" sz="1400" dirty="0" smtClean="0">
              <a:latin typeface="Arial Black" panose="020B0A04020102020204" pitchFamily="34" charset="0"/>
            </a:endParaRPr>
          </a:p>
          <a:p>
            <a:endParaRPr lang="en-US" dirty="0" smtClean="0"/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Three Kinds of Version Control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316269" y="1222514"/>
            <a:ext cx="3706766" cy="5406886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pPr algn="ctr"/>
            <a:endParaRPr lang="en-US" sz="14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RCS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– Local, from Unix base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BitKeeper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Mercurial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Darcs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323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WHAT?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7618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VARIANTS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5914" y="1308470"/>
            <a:ext cx="2027475" cy="510392"/>
          </a:xfrm>
          <a:prstGeom prst="rect">
            <a:avLst/>
          </a:prstGeom>
          <a:solidFill>
            <a:srgbClr val="00B0F0"/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EXAMPLES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Local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1" y="1167503"/>
            <a:ext cx="6420819" cy="5481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6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entraliz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69862"/>
            <a:ext cx="7620000" cy="5295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VERSION CONTROL SYSTEMS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istributed version contro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042813"/>
            <a:ext cx="4789287" cy="57356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What is GIT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04" y="1997839"/>
            <a:ext cx="1159459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F0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Stores snapshots, not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operations are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 uses SHA-1 to check integrity of Files while it commits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GIT adds only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Manages using three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B0F0"/>
                </a:solidFill>
              </a:rPr>
              <a:t>Checkins</a:t>
            </a:r>
            <a:r>
              <a:rPr lang="en-US" dirty="0" smtClean="0">
                <a:solidFill>
                  <a:srgbClr val="00B0F0"/>
                </a:solidFill>
              </a:rPr>
              <a:t> in GIT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Git stores data as snapshots of the project over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0" y="1160532"/>
            <a:ext cx="11137980" cy="42463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46462</TotalTime>
  <Words>294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Venu Kandagatla</cp:lastModifiedBy>
  <cp:revision>1655</cp:revision>
  <cp:lastPrinted>2014-07-09T13:30:36Z</cp:lastPrinted>
  <dcterms:created xsi:type="dcterms:W3CDTF">2014-07-08T13:27:24Z</dcterms:created>
  <dcterms:modified xsi:type="dcterms:W3CDTF">2019-02-26T14:23:05Z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