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87cebf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87cebf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87cebf3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87cebf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87cebf3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87cebf3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86e267b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86e267b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87cebf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87cebf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86e267b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86e267b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86e267b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86e267b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87cebf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87cebf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87cebf3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87cebf3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87cebf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87cebf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87cebf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87cebf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UMBeats DJ Club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03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Achal, Abhinav, Kuran, Mykiah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 - Process 5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Closer look at Process 5 (Finalization of Date/Reminder)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463" y="1950047"/>
            <a:ext cx="7053074" cy="22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 - Process 6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Closer look at Process 6 (Request Payment)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37" y="1825650"/>
            <a:ext cx="6630524" cy="24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Level Diagram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diagram represents the relationship between the system and its </a:t>
            </a:r>
            <a:r>
              <a:rPr lang="en"/>
              <a:t>environment</a:t>
            </a:r>
            <a:r>
              <a:rPr lang="en"/>
              <a:t>. It displays the entities and processes that interact with the system through data flows.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211"/>
            <a:ext cx="9143998" cy="316877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Level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Level 0 diagram is a decomposed version of the context level diagram. The diagram shows the main processes within the system and can be broken down further if needed.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2150" y="22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850" y="196700"/>
            <a:ext cx="6003223" cy="4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 - Process 1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Closer look at Process 1 (Create Account)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150" y="1613525"/>
            <a:ext cx="6420224" cy="29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 - Process 2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Closer look at Process 2 (Take Music Quiz)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75" y="1997125"/>
            <a:ext cx="6612825" cy="22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 - Process 3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Closer look at Process 3 (Setup DJ </a:t>
            </a:r>
            <a:r>
              <a:rPr lang="en"/>
              <a:t>Calendar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091" y="1596900"/>
            <a:ext cx="3987824" cy="3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 - Process 4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Closer look at Process 4 (Date Confirmation)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75" y="2083625"/>
            <a:ext cx="7723350" cy="14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