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1e003019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e003019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347b5eb0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347b5eb0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0f866b52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0f866b52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0f8f81c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f8f81c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0f8f81c6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f8f81c6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0f8f81c6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f8f81c6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0f8f81c6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f8f81c6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1e00301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e00301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1e00301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e00301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1e003019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e00301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Deliverable 01</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04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A&amp;N Brothers Liquor Store</a:t>
            </a:r>
            <a:endParaRPr/>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sz="1400">
                <a:solidFill>
                  <a:srgbClr val="FFFFFF"/>
                </a:solidFill>
              </a:rPr>
              <a:t>Special Issues or Constraints:</a:t>
            </a:r>
            <a:endParaRPr sz="1400">
              <a:solidFill>
                <a:srgbClr val="FFFFFF"/>
              </a:solidFill>
            </a:endParaRPr>
          </a:p>
          <a:p>
            <a:pPr indent="-317500" lvl="0" marL="457200" rtl="0" algn="l">
              <a:lnSpc>
                <a:spcPct val="107916"/>
              </a:lnSpc>
              <a:spcBef>
                <a:spcPts val="800"/>
              </a:spcBef>
              <a:spcAft>
                <a:spcPts val="0"/>
              </a:spcAft>
              <a:buClr>
                <a:srgbClr val="FFFFFF"/>
              </a:buClr>
              <a:buSzPts val="1400"/>
              <a:buFont typeface="Roboto"/>
              <a:buChar char="●"/>
            </a:pPr>
            <a:r>
              <a:rPr lang="en" sz="1400">
                <a:solidFill>
                  <a:srgbClr val="FFFFFF"/>
                </a:solidFill>
              </a:rPr>
              <a:t>If the system is ever down the business will lose complete track of its inventory and sales during the outage.</a:t>
            </a:r>
            <a:endParaRPr sz="1400">
              <a:solidFill>
                <a:srgbClr val="FFFFFF"/>
              </a:solidFill>
            </a:endParaRPr>
          </a:p>
          <a:p>
            <a:pPr indent="-317500" lvl="0" marL="457200" rtl="0" algn="l">
              <a:lnSpc>
                <a:spcPct val="107916"/>
              </a:lnSpc>
              <a:spcBef>
                <a:spcPts val="0"/>
              </a:spcBef>
              <a:spcAft>
                <a:spcPts val="0"/>
              </a:spcAft>
              <a:buClr>
                <a:srgbClr val="FFFFFF"/>
              </a:buClr>
              <a:buSzPts val="1400"/>
              <a:buFont typeface="Roboto"/>
              <a:buChar char="●"/>
            </a:pPr>
            <a:r>
              <a:rPr lang="en" sz="1400">
                <a:solidFill>
                  <a:srgbClr val="FFFFFF"/>
                </a:solidFill>
              </a:rPr>
              <a:t>This system will need to be updated frequently to adjust for new deliveries.</a:t>
            </a:r>
            <a:endParaRPr sz="1400">
              <a:solidFill>
                <a:srgbClr val="FFFFFF"/>
              </a:solidFill>
            </a:endParaRPr>
          </a:p>
          <a:p>
            <a:pPr indent="-317500" lvl="0" marL="457200" rtl="0" algn="l">
              <a:lnSpc>
                <a:spcPct val="107916"/>
              </a:lnSpc>
              <a:spcBef>
                <a:spcPts val="0"/>
              </a:spcBef>
              <a:spcAft>
                <a:spcPts val="0"/>
              </a:spcAft>
              <a:buClr>
                <a:srgbClr val="FFFFFF"/>
              </a:buClr>
              <a:buSzPts val="1400"/>
              <a:buFont typeface="Roboto"/>
              <a:buChar char="●"/>
            </a:pPr>
            <a:r>
              <a:rPr lang="en" sz="1400">
                <a:solidFill>
                  <a:srgbClr val="FFFFFF"/>
                </a:solidFill>
              </a:rPr>
              <a:t>The system will take a while to learn what sells best or worse so an adjustment period will be necessary.</a:t>
            </a:r>
            <a:endParaRPr sz="1400">
              <a:solidFill>
                <a:srgbClr val="FFFFFF"/>
              </a:solidFill>
            </a:endParaRPr>
          </a:p>
          <a:p>
            <a:pPr indent="-317500" lvl="0" marL="457200" rtl="0" algn="l">
              <a:lnSpc>
                <a:spcPct val="107916"/>
              </a:lnSpc>
              <a:spcBef>
                <a:spcPts val="0"/>
              </a:spcBef>
              <a:spcAft>
                <a:spcPts val="0"/>
              </a:spcAft>
              <a:buClr>
                <a:srgbClr val="FFFFFF"/>
              </a:buClr>
              <a:buSzPts val="1400"/>
              <a:buFont typeface="Roboto"/>
              <a:buChar char="●"/>
            </a:pPr>
            <a:r>
              <a:rPr lang="en" sz="1400">
                <a:solidFill>
                  <a:srgbClr val="FFFFFF"/>
                </a:solidFill>
              </a:rPr>
              <a:t>The business will have to keep a backup of this data at all times to make sure they have the data in case of an outage.</a:t>
            </a:r>
            <a:endParaRPr sz="1400">
              <a:solidFill>
                <a:srgbClr val="FFFFFF"/>
              </a:solidFill>
            </a:endParaRPr>
          </a:p>
          <a:p>
            <a:pPr indent="0" lvl="0" marL="0" rtl="0" algn="l">
              <a:spcBef>
                <a:spcPts val="8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Group Members</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Mykiah Ashley (Systems Request)</a:t>
            </a:r>
            <a:endParaRPr/>
          </a:p>
          <a:p>
            <a:pPr indent="-342900" lvl="0" marL="457200" rtl="0" algn="l">
              <a:spcBef>
                <a:spcPts val="0"/>
              </a:spcBef>
              <a:spcAft>
                <a:spcPts val="0"/>
              </a:spcAft>
              <a:buSzPts val="1800"/>
              <a:buAutoNum type="arabicPeriod"/>
            </a:pPr>
            <a:r>
              <a:rPr lang="en"/>
              <a:t>Ankit Monga(Systems Request)</a:t>
            </a:r>
            <a:endParaRPr/>
          </a:p>
          <a:p>
            <a:pPr indent="-342900" lvl="0" marL="457200" rtl="0" algn="l">
              <a:spcBef>
                <a:spcPts val="0"/>
              </a:spcBef>
              <a:spcAft>
                <a:spcPts val="0"/>
              </a:spcAft>
              <a:buSzPts val="1800"/>
              <a:buAutoNum type="arabicPeriod"/>
            </a:pPr>
            <a:r>
              <a:rPr lang="en"/>
              <a:t>Abhinav Konagala</a:t>
            </a:r>
            <a:endParaRPr/>
          </a:p>
          <a:p>
            <a:pPr indent="-342900" lvl="0" marL="457200" rtl="0" algn="l">
              <a:spcBef>
                <a:spcPts val="0"/>
              </a:spcBef>
              <a:spcAft>
                <a:spcPts val="0"/>
              </a:spcAft>
              <a:buSzPts val="1800"/>
              <a:buAutoNum type="arabicPeriod"/>
            </a:pPr>
            <a:r>
              <a:rPr lang="en"/>
              <a:t>Achal Malik</a:t>
            </a:r>
            <a:endParaRPr/>
          </a:p>
          <a:p>
            <a:pPr indent="-342900" lvl="0" marL="457200" rtl="0" algn="l">
              <a:spcBef>
                <a:spcPts val="0"/>
              </a:spcBef>
              <a:spcAft>
                <a:spcPts val="0"/>
              </a:spcAft>
              <a:buSzPts val="1800"/>
              <a:buAutoNum type="arabicPeriod"/>
            </a:pPr>
            <a:r>
              <a:rPr lang="en"/>
              <a:t>Kuran Chona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UMBeatsClub Client-DJ Connector</a:t>
            </a:r>
            <a:endParaRPr/>
          </a:p>
        </p:txBody>
      </p:sp>
      <p:sp>
        <p:nvSpPr>
          <p:cNvPr id="76" name="Google Shape;76;p15"/>
          <p:cNvSpPr txBox="1"/>
          <p:nvPr>
            <p:ph idx="1" type="body"/>
          </p:nvPr>
        </p:nvSpPr>
        <p:spPr>
          <a:xfrm>
            <a:off x="387900" y="1489825"/>
            <a:ext cx="8368200" cy="3469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Project Sponsor: Justin Milton, President, and Matthew Vermont, Vice-President</a:t>
            </a:r>
            <a:endParaRPr/>
          </a:p>
          <a:p>
            <a:pPr indent="0" lvl="0" marL="0" rtl="0" algn="just">
              <a:spcBef>
                <a:spcPts val="1600"/>
              </a:spcBef>
              <a:spcAft>
                <a:spcPts val="0"/>
              </a:spcAft>
              <a:buNone/>
            </a:pPr>
            <a:r>
              <a:rPr lang="en"/>
              <a:t>Business Need: This project has been created in order to increase sales and customer satisfaction, while also reducing the cost of performances of Disc Jockeys within and outside of the UMBC community by creating a product that questions the customer about music preferences before we assign a disc jockey to their event.</a:t>
            </a:r>
            <a:endParaRPr/>
          </a:p>
          <a:p>
            <a:pPr indent="0" lvl="0" marL="0" rtl="0" algn="just">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UMBeatsClub Client-DJ Connector</a:t>
            </a:r>
            <a:endParaRPr/>
          </a:p>
        </p:txBody>
      </p:sp>
      <p:sp>
        <p:nvSpPr>
          <p:cNvPr id="82" name="Google Shape;82;p16"/>
          <p:cNvSpPr txBox="1"/>
          <p:nvPr>
            <p:ph idx="1" type="body"/>
          </p:nvPr>
        </p:nvSpPr>
        <p:spPr>
          <a:xfrm>
            <a:off x="387900" y="1489825"/>
            <a:ext cx="8368200" cy="346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Business Requirements: Using an online interface, customers will be able to answer questions about music styles and their events which will help the club match better suited disc jockeys to their specific events. </a:t>
            </a:r>
            <a:endParaRPr sz="1400"/>
          </a:p>
          <a:p>
            <a:pPr indent="0" lvl="0" marL="0" rtl="0" algn="l">
              <a:lnSpc>
                <a:spcPct val="100000"/>
              </a:lnSpc>
              <a:spcBef>
                <a:spcPts val="1600"/>
              </a:spcBef>
              <a:spcAft>
                <a:spcPts val="0"/>
              </a:spcAft>
              <a:buNone/>
            </a:pPr>
            <a:r>
              <a:rPr lang="en" sz="1400"/>
              <a:t>The system will include:</a:t>
            </a:r>
            <a:endParaRPr sz="1400"/>
          </a:p>
          <a:p>
            <a:pPr indent="-317500" lvl="0" marL="457200" rtl="0" algn="l">
              <a:lnSpc>
                <a:spcPct val="100000"/>
              </a:lnSpc>
              <a:spcBef>
                <a:spcPts val="1600"/>
              </a:spcBef>
              <a:spcAft>
                <a:spcPts val="0"/>
              </a:spcAft>
              <a:buSzPts val="1400"/>
              <a:buChar char="●"/>
            </a:pPr>
            <a:r>
              <a:rPr lang="en" sz="1400"/>
              <a:t>An event description</a:t>
            </a:r>
            <a:endParaRPr sz="1400"/>
          </a:p>
          <a:p>
            <a:pPr indent="-317500" lvl="0" marL="457200" rtl="0" algn="l">
              <a:lnSpc>
                <a:spcPct val="100000"/>
              </a:lnSpc>
              <a:spcBef>
                <a:spcPts val="0"/>
              </a:spcBef>
              <a:spcAft>
                <a:spcPts val="0"/>
              </a:spcAft>
              <a:buSzPts val="1400"/>
              <a:buChar char="●"/>
            </a:pPr>
            <a:r>
              <a:rPr lang="en" sz="1400"/>
              <a:t>A music Personality quiz</a:t>
            </a:r>
            <a:endParaRPr sz="1400"/>
          </a:p>
          <a:p>
            <a:pPr indent="-317500" lvl="0" marL="457200" rtl="0" algn="l">
              <a:lnSpc>
                <a:spcPct val="100000"/>
              </a:lnSpc>
              <a:spcBef>
                <a:spcPts val="0"/>
              </a:spcBef>
              <a:spcAft>
                <a:spcPts val="0"/>
              </a:spcAft>
              <a:buSzPts val="1400"/>
              <a:buChar char="●"/>
            </a:pPr>
            <a:r>
              <a:rPr lang="en" sz="1400"/>
              <a:t>Comparison System</a:t>
            </a:r>
            <a:endParaRPr sz="1400"/>
          </a:p>
          <a:p>
            <a:pPr indent="-317500" lvl="0" marL="457200" rtl="0" algn="l">
              <a:lnSpc>
                <a:spcPct val="100000"/>
              </a:lnSpc>
              <a:spcBef>
                <a:spcPts val="0"/>
              </a:spcBef>
              <a:spcAft>
                <a:spcPts val="0"/>
              </a:spcAft>
              <a:buSzPts val="1400"/>
              <a:buChar char="●"/>
            </a:pPr>
            <a:r>
              <a:rPr lang="en" sz="1400"/>
              <a:t>An automated suggestion lists</a:t>
            </a:r>
            <a:endParaRPr sz="1400"/>
          </a:p>
          <a:p>
            <a:pPr indent="-317500" lvl="0" marL="457200" rtl="0" algn="l">
              <a:lnSpc>
                <a:spcPct val="100000"/>
              </a:lnSpc>
              <a:spcBef>
                <a:spcPts val="0"/>
              </a:spcBef>
              <a:spcAft>
                <a:spcPts val="0"/>
              </a:spcAft>
              <a:buSzPts val="1400"/>
              <a:buChar char="●"/>
            </a:pPr>
            <a:r>
              <a:rPr lang="en" sz="1400"/>
              <a:t>Email system to suggested list after suggestions</a:t>
            </a:r>
            <a:endParaRPr sz="1400"/>
          </a:p>
          <a:p>
            <a:pPr indent="0" lvl="0" marL="0" rtl="0" algn="l">
              <a:spcBef>
                <a:spcPts val="16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UMBeatsClub Client-DJ Connector</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Business Value: We expect value to increase performance customer ratings within the club by sending more relevant disc jockeys to their events. We also expect to increase sales by charging more for the disc jockeys, since they are specialized for their events, inherently costing more.The performance cost is lowered because Disc Jockeys are now no longer forced to be at events that do not suit them, therefore their demanding price will go down as well, due to the fact that they would be happier.</a:t>
            </a:r>
            <a:endParaRPr sz="1400"/>
          </a:p>
          <a:p>
            <a:pPr indent="0" lvl="0" marL="0" rtl="0" algn="l">
              <a:lnSpc>
                <a:spcPct val="100000"/>
              </a:lnSpc>
              <a:spcBef>
                <a:spcPts val="1600"/>
              </a:spcBef>
              <a:spcAft>
                <a:spcPts val="0"/>
              </a:spcAft>
              <a:buNone/>
            </a:pPr>
            <a:r>
              <a:rPr lang="en" sz="1400"/>
              <a:t>Estimates for money earned/saved include:</a:t>
            </a:r>
            <a:endParaRPr sz="1400"/>
          </a:p>
          <a:p>
            <a:pPr indent="-317500" lvl="0" marL="457200" rtl="0" algn="l">
              <a:lnSpc>
                <a:spcPct val="100000"/>
              </a:lnSpc>
              <a:spcBef>
                <a:spcPts val="1600"/>
              </a:spcBef>
              <a:spcAft>
                <a:spcPts val="0"/>
              </a:spcAft>
              <a:buSzPts val="1400"/>
              <a:buChar char="●"/>
            </a:pPr>
            <a:r>
              <a:rPr lang="en" sz="1400"/>
              <a:t>$1800 in sales from private customers</a:t>
            </a:r>
            <a:endParaRPr sz="1400"/>
          </a:p>
          <a:p>
            <a:pPr indent="-317500" lvl="0" marL="457200" rtl="0" algn="l">
              <a:lnSpc>
                <a:spcPct val="100000"/>
              </a:lnSpc>
              <a:spcBef>
                <a:spcPts val="0"/>
              </a:spcBef>
              <a:spcAft>
                <a:spcPts val="0"/>
              </a:spcAft>
              <a:buSzPts val="1400"/>
              <a:buChar char="●"/>
            </a:pPr>
            <a:r>
              <a:rPr lang="en" sz="1400"/>
              <a:t>$2000 in sales from University</a:t>
            </a:r>
            <a:endParaRPr sz="1400"/>
          </a:p>
          <a:p>
            <a:pPr indent="-317500" lvl="0" marL="457200" rtl="0" algn="l">
              <a:lnSpc>
                <a:spcPct val="100000"/>
              </a:lnSpc>
              <a:spcBef>
                <a:spcPts val="0"/>
              </a:spcBef>
              <a:spcAft>
                <a:spcPts val="0"/>
              </a:spcAft>
              <a:buSzPts val="1400"/>
              <a:buChar char="●"/>
            </a:pPr>
            <a:r>
              <a:rPr lang="en" sz="1400"/>
              <a:t>$500 decrease in disc jockey expenses</a:t>
            </a:r>
            <a:endParaRPr sz="1400"/>
          </a:p>
          <a:p>
            <a:pPr indent="-317500" lvl="0" marL="457200" rtl="0" algn="l">
              <a:lnSpc>
                <a:spcPct val="100000"/>
              </a:lnSpc>
              <a:spcBef>
                <a:spcPts val="0"/>
              </a:spcBef>
              <a:spcAft>
                <a:spcPts val="0"/>
              </a:spcAft>
              <a:buSzPts val="1400"/>
              <a:buChar char="●"/>
            </a:pPr>
            <a:r>
              <a:rPr lang="en" sz="1400"/>
              <a:t>$250 decrease in equipment manager expense.</a:t>
            </a:r>
            <a:endParaRPr sz="1400"/>
          </a:p>
          <a:p>
            <a:pPr indent="0" lvl="0" marL="0" rtl="0" algn="l">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UMBeatsClub Client-DJ Connector</a:t>
            </a:r>
            <a:endParaRPr/>
          </a:p>
        </p:txBody>
      </p:sp>
      <p:sp>
        <p:nvSpPr>
          <p:cNvPr id="94" name="Google Shape;94;p18"/>
          <p:cNvSpPr txBox="1"/>
          <p:nvPr>
            <p:ph idx="1" type="body"/>
          </p:nvPr>
        </p:nvSpPr>
        <p:spPr>
          <a:xfrm>
            <a:off x="326450" y="143717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Special Issues or Constraints:</a:t>
            </a:r>
            <a:endParaRPr sz="1400"/>
          </a:p>
          <a:p>
            <a:pPr indent="-317500" lvl="0" marL="457200" rtl="0" algn="l">
              <a:lnSpc>
                <a:spcPct val="100000"/>
              </a:lnSpc>
              <a:spcBef>
                <a:spcPts val="1600"/>
              </a:spcBef>
              <a:spcAft>
                <a:spcPts val="0"/>
              </a:spcAft>
              <a:buSzPts val="1400"/>
              <a:buChar char="●"/>
            </a:pPr>
            <a:r>
              <a:rPr lang="en" sz="1400"/>
              <a:t>The styles of the disc jockeys in the club continuously change, due to developing music</a:t>
            </a:r>
            <a:endParaRPr sz="1400"/>
          </a:p>
          <a:p>
            <a:pPr indent="-317500" lvl="0" marL="457200" rtl="0" algn="l">
              <a:lnSpc>
                <a:spcPct val="100000"/>
              </a:lnSpc>
              <a:spcBef>
                <a:spcPts val="0"/>
              </a:spcBef>
              <a:spcAft>
                <a:spcPts val="0"/>
              </a:spcAft>
              <a:buSzPts val="1400"/>
              <a:buChar char="●"/>
            </a:pPr>
            <a:r>
              <a:rPr lang="en" sz="1400"/>
              <a:t>and different approaches made.</a:t>
            </a:r>
            <a:endParaRPr sz="1400"/>
          </a:p>
          <a:p>
            <a:pPr indent="-317500" lvl="0" marL="457200" rtl="0" algn="l">
              <a:lnSpc>
                <a:spcPct val="100000"/>
              </a:lnSpc>
              <a:spcBef>
                <a:spcPts val="0"/>
              </a:spcBef>
              <a:spcAft>
                <a:spcPts val="0"/>
              </a:spcAft>
              <a:buSzPts val="1400"/>
              <a:buChar char="●"/>
            </a:pPr>
            <a:r>
              <a:rPr lang="en" sz="1400"/>
              <a:t>This system will need to be updated frequently to adjust for the schedule of the disc</a:t>
            </a:r>
            <a:endParaRPr sz="1400"/>
          </a:p>
          <a:p>
            <a:pPr indent="-317500" lvl="0" marL="457200" rtl="0" algn="l">
              <a:lnSpc>
                <a:spcPct val="100000"/>
              </a:lnSpc>
              <a:spcBef>
                <a:spcPts val="0"/>
              </a:spcBef>
              <a:spcAft>
                <a:spcPts val="0"/>
              </a:spcAft>
              <a:buSzPts val="1400"/>
              <a:buChar char="●"/>
            </a:pPr>
            <a:r>
              <a:rPr lang="en" sz="1400"/>
              <a:t>jockeys, their change in music style, or cancellation of a customer.</a:t>
            </a:r>
            <a:endParaRPr sz="1400"/>
          </a:p>
          <a:p>
            <a:pPr indent="-317500" lvl="0" marL="457200" rtl="0" algn="l">
              <a:lnSpc>
                <a:spcPct val="100000"/>
              </a:lnSpc>
              <a:spcBef>
                <a:spcPts val="0"/>
              </a:spcBef>
              <a:spcAft>
                <a:spcPts val="0"/>
              </a:spcAft>
              <a:buSzPts val="1400"/>
              <a:buChar char="●"/>
            </a:pPr>
            <a:r>
              <a:rPr lang="en" sz="1400"/>
              <a:t>Some customers may request a specific disc jockey, based on outside of survey factors</a:t>
            </a:r>
            <a:endParaRPr sz="1400"/>
          </a:p>
          <a:p>
            <a:pPr indent="-317500" lvl="0" marL="457200" rtl="0" algn="l">
              <a:lnSpc>
                <a:spcPct val="100000"/>
              </a:lnSpc>
              <a:spcBef>
                <a:spcPts val="0"/>
              </a:spcBef>
              <a:spcAft>
                <a:spcPts val="0"/>
              </a:spcAft>
              <a:buSzPts val="1400"/>
              <a:buChar char="●"/>
            </a:pPr>
            <a:r>
              <a:rPr lang="en" sz="1400"/>
              <a:t>like friendship or previous experience.</a:t>
            </a:r>
            <a:endParaRPr sz="1400"/>
          </a:p>
          <a:p>
            <a:pPr indent="-317500" lvl="0" marL="457200" rtl="0" algn="l">
              <a:lnSpc>
                <a:spcPct val="100000"/>
              </a:lnSpc>
              <a:spcBef>
                <a:spcPts val="0"/>
              </a:spcBef>
              <a:spcAft>
                <a:spcPts val="0"/>
              </a:spcAft>
              <a:buSzPts val="1400"/>
              <a:buChar char="●"/>
            </a:pPr>
            <a:r>
              <a:rPr lang="en" sz="1400"/>
              <a:t>Systems would have to allow for backtracking and complete answer change to be user</a:t>
            </a:r>
            <a:endParaRPr sz="1400"/>
          </a:p>
          <a:p>
            <a:pPr indent="-317500" lvl="0" marL="457200" rtl="0" algn="l">
              <a:lnSpc>
                <a:spcPct val="100000"/>
              </a:lnSpc>
              <a:spcBef>
                <a:spcPts val="0"/>
              </a:spcBef>
              <a:spcAft>
                <a:spcPts val="0"/>
              </a:spcAft>
              <a:buSzPts val="1400"/>
              <a:buChar char="●"/>
            </a:pPr>
            <a:r>
              <a:rPr lang="en" sz="1400"/>
              <a:t>friendly.</a:t>
            </a:r>
            <a:endParaRPr sz="1400"/>
          </a:p>
          <a:p>
            <a:pPr indent="0" lvl="0" marL="0" rtl="0" algn="l">
              <a:lnSpc>
                <a:spcPct val="100000"/>
              </a:lnSpc>
              <a:spcBef>
                <a:spcPts val="1600"/>
              </a:spcBef>
              <a:spcAft>
                <a:spcPts val="0"/>
              </a:spcAft>
              <a:buNone/>
            </a:pPr>
            <a:r>
              <a:t/>
            </a:r>
            <a:endParaRPr sz="1400"/>
          </a:p>
          <a:p>
            <a:pPr indent="0" lvl="0" marL="0" rtl="0" algn="l">
              <a:lnSpc>
                <a:spcPct val="100000"/>
              </a:lnSpc>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A&amp;N Brothers Liquor Store</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a:solidFill>
                  <a:srgbClr val="FFFFFF"/>
                </a:solidFill>
              </a:rPr>
              <a:t>Project Sponsor: Nakul</a:t>
            </a:r>
            <a:endParaRPr>
              <a:solidFill>
                <a:srgbClr val="FFFFFF"/>
              </a:solidFill>
            </a:endParaRPr>
          </a:p>
          <a:p>
            <a:pPr indent="0" lvl="0" marL="0" rtl="0" algn="l">
              <a:lnSpc>
                <a:spcPct val="107916"/>
              </a:lnSpc>
              <a:spcBef>
                <a:spcPts val="800"/>
              </a:spcBef>
              <a:spcAft>
                <a:spcPts val="0"/>
              </a:spcAft>
              <a:buNone/>
            </a:pPr>
            <a:r>
              <a:rPr lang="en">
                <a:solidFill>
                  <a:srgbClr val="FFFFFF"/>
                </a:solidFill>
              </a:rPr>
              <a:t>Business Need: This project has been created in order to make the ordering of new inventory and tracking of existing inventory more efficient and easier to track for the business.</a:t>
            </a:r>
            <a:endParaRPr>
              <a:solidFill>
                <a:srgbClr val="FFFFFF"/>
              </a:solidFill>
            </a:endParaRPr>
          </a:p>
          <a:p>
            <a:pPr indent="0" lvl="0" marL="0" rtl="0" algn="l">
              <a:spcBef>
                <a:spcPts val="8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A&amp;N Brothers Liquor Store</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sz="1400">
                <a:solidFill>
                  <a:srgbClr val="FFFFFF"/>
                </a:solidFill>
              </a:rPr>
              <a:t>Business Requirements: Using an online interface, so the business can keep track easily of the inventory and find out what is low or overstocked so they can order more inventory or return inventory accordingly as well as provide charts for what sells best during what time of year.</a:t>
            </a:r>
            <a:endParaRPr sz="1400">
              <a:solidFill>
                <a:srgbClr val="FFFFFF"/>
              </a:solidFill>
            </a:endParaRPr>
          </a:p>
          <a:p>
            <a:pPr indent="-317500" lvl="0" marL="457200" rtl="0" algn="l">
              <a:lnSpc>
                <a:spcPct val="107916"/>
              </a:lnSpc>
              <a:spcBef>
                <a:spcPts val="800"/>
              </a:spcBef>
              <a:spcAft>
                <a:spcPts val="0"/>
              </a:spcAft>
              <a:buClr>
                <a:srgbClr val="FFFFFF"/>
              </a:buClr>
              <a:buSzPts val="1400"/>
              <a:buFont typeface="Roboto"/>
              <a:buChar char="●"/>
            </a:pPr>
            <a:r>
              <a:rPr lang="en" sz="1400">
                <a:solidFill>
                  <a:srgbClr val="FFFFFF"/>
                </a:solidFill>
              </a:rPr>
              <a:t>Charts for time of year sales</a:t>
            </a:r>
            <a:endParaRPr sz="1400">
              <a:solidFill>
                <a:srgbClr val="FFFFFF"/>
              </a:solidFill>
            </a:endParaRPr>
          </a:p>
          <a:p>
            <a:pPr indent="-317500" lvl="0" marL="457200" rtl="0" algn="l">
              <a:lnSpc>
                <a:spcPct val="107916"/>
              </a:lnSpc>
              <a:spcBef>
                <a:spcPts val="0"/>
              </a:spcBef>
              <a:spcAft>
                <a:spcPts val="0"/>
              </a:spcAft>
              <a:buClr>
                <a:srgbClr val="FFFFFF"/>
              </a:buClr>
              <a:buSzPts val="1400"/>
              <a:buFont typeface="Roboto"/>
              <a:buChar char="●"/>
            </a:pPr>
            <a:r>
              <a:rPr lang="en" sz="1400">
                <a:solidFill>
                  <a:srgbClr val="FFFFFF"/>
                </a:solidFill>
              </a:rPr>
              <a:t>Alerts for when certain things are low on stock</a:t>
            </a:r>
            <a:endParaRPr sz="1400">
              <a:solidFill>
                <a:srgbClr val="FFFFFF"/>
              </a:solidFill>
            </a:endParaRPr>
          </a:p>
          <a:p>
            <a:pPr indent="-317500" lvl="0" marL="457200" rtl="0" algn="l">
              <a:lnSpc>
                <a:spcPct val="107916"/>
              </a:lnSpc>
              <a:spcBef>
                <a:spcPts val="0"/>
              </a:spcBef>
              <a:spcAft>
                <a:spcPts val="0"/>
              </a:spcAft>
              <a:buClr>
                <a:srgbClr val="FFFFFF"/>
              </a:buClr>
              <a:buSzPts val="1400"/>
              <a:buFont typeface="Roboto"/>
              <a:buChar char="●"/>
            </a:pPr>
            <a:r>
              <a:rPr lang="en" sz="1400">
                <a:solidFill>
                  <a:srgbClr val="FFFFFF"/>
                </a:solidFill>
              </a:rPr>
              <a:t>Information on what sells quick and what sells slow</a:t>
            </a:r>
            <a:endParaRPr sz="1400">
              <a:solidFill>
                <a:srgbClr val="FFFFFF"/>
              </a:solidFill>
            </a:endParaRPr>
          </a:p>
          <a:p>
            <a:pPr indent="-317500" lvl="0" marL="457200" rtl="0" algn="l">
              <a:lnSpc>
                <a:spcPct val="107916"/>
              </a:lnSpc>
              <a:spcBef>
                <a:spcPts val="0"/>
              </a:spcBef>
              <a:spcAft>
                <a:spcPts val="0"/>
              </a:spcAft>
              <a:buClr>
                <a:srgbClr val="FFFFFF"/>
              </a:buClr>
              <a:buSzPts val="1400"/>
              <a:buFont typeface="Roboto"/>
              <a:buChar char="●"/>
            </a:pPr>
            <a:r>
              <a:rPr lang="en" sz="1400">
                <a:solidFill>
                  <a:srgbClr val="FFFFFF"/>
                </a:solidFill>
              </a:rPr>
              <a:t>Find out what other local stores have that is selling well that they don’t carry</a:t>
            </a:r>
            <a:endParaRPr sz="1400">
              <a:solidFill>
                <a:srgbClr val="FFFFFF"/>
              </a:solidFill>
            </a:endParaRPr>
          </a:p>
          <a:p>
            <a:pPr indent="-317500" lvl="0" marL="457200" rtl="0" algn="l">
              <a:lnSpc>
                <a:spcPct val="107916"/>
              </a:lnSpc>
              <a:spcBef>
                <a:spcPts val="0"/>
              </a:spcBef>
              <a:spcAft>
                <a:spcPts val="0"/>
              </a:spcAft>
              <a:buClr>
                <a:srgbClr val="FFFFFF"/>
              </a:buClr>
              <a:buSzPts val="1400"/>
              <a:buFont typeface="Roboto"/>
              <a:buChar char="●"/>
            </a:pPr>
            <a:r>
              <a:rPr lang="en" sz="1400">
                <a:solidFill>
                  <a:srgbClr val="FFFFFF"/>
                </a:solidFill>
              </a:rPr>
              <a:t>Graphs to general business sale</a:t>
            </a:r>
            <a:endParaRPr sz="1400">
              <a:solidFill>
                <a:srgbClr val="FFFFFF"/>
              </a:solidFill>
            </a:endParaRPr>
          </a:p>
          <a:p>
            <a:pPr indent="0" lvl="0" marL="0" rtl="0" algn="l">
              <a:spcBef>
                <a:spcPts val="8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A&amp;N Brothers Liquor Store</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sz="1400">
                <a:solidFill>
                  <a:srgbClr val="FFFFFF"/>
                </a:solidFill>
              </a:rPr>
              <a:t>Business Value: This will have the business procedures flowing more effortlessly as well as help customer satisfaction with never being out of stock of things that sell very quickly. This will also help the business keep a general track of their sales and stock so that they can be more profitable as a whole.</a:t>
            </a:r>
            <a:endParaRPr sz="1400">
              <a:solidFill>
                <a:srgbClr val="FFFFFF"/>
              </a:solidFill>
            </a:endParaRPr>
          </a:p>
          <a:p>
            <a:pPr indent="0" lvl="0" marL="0" rtl="0" algn="l">
              <a:lnSpc>
                <a:spcPct val="107916"/>
              </a:lnSpc>
              <a:spcBef>
                <a:spcPts val="800"/>
              </a:spcBef>
              <a:spcAft>
                <a:spcPts val="0"/>
              </a:spcAft>
              <a:buNone/>
            </a:pPr>
            <a:r>
              <a:rPr lang="en" sz="1400">
                <a:solidFill>
                  <a:srgbClr val="FFFFFF"/>
                </a:solidFill>
              </a:rPr>
              <a:t>Estimates for money earned/saved include:</a:t>
            </a:r>
            <a:endParaRPr sz="1400">
              <a:solidFill>
                <a:srgbClr val="FFFFFF"/>
              </a:solidFill>
            </a:endParaRPr>
          </a:p>
          <a:p>
            <a:pPr indent="-317500" lvl="0" marL="457200" rtl="0" algn="l">
              <a:lnSpc>
                <a:spcPct val="107916"/>
              </a:lnSpc>
              <a:spcBef>
                <a:spcPts val="800"/>
              </a:spcBef>
              <a:spcAft>
                <a:spcPts val="0"/>
              </a:spcAft>
              <a:buClr>
                <a:srgbClr val="FFFFFF"/>
              </a:buClr>
              <a:buSzPts val="1400"/>
              <a:buFont typeface="Roboto"/>
              <a:buChar char="●"/>
            </a:pPr>
            <a:r>
              <a:rPr lang="en" sz="1400">
                <a:solidFill>
                  <a:srgbClr val="FFFFFF"/>
                </a:solidFill>
              </a:rPr>
              <a:t>Thousands of dollars in savings from understocking and overstocking.</a:t>
            </a:r>
            <a:endParaRPr sz="1400">
              <a:solidFill>
                <a:srgbClr val="FFFFFF"/>
              </a:solidFill>
            </a:endParaRPr>
          </a:p>
          <a:p>
            <a:pPr indent="0" lvl="0" marL="0" rtl="0" algn="l">
              <a:spcBef>
                <a:spcPts val="8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