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3" r:id="rId4"/>
    <p:sldId id="264" r:id="rId5"/>
    <p:sldId id="265" r:id="rId6"/>
    <p:sldId id="266" r:id="rId7"/>
    <p:sldId id="271" r:id="rId8"/>
    <p:sldId id="261" r:id="rId10"/>
    <p:sldId id="260" r:id="rId11"/>
    <p:sldId id="259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321D-7A58-4CED-9C63-FF93490CC87E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7227-4028-4ACC-ADA5-291A62CE50AE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321D-7A58-4CED-9C63-FF93490CC8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7227-4028-4ACC-ADA5-291A62CE5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321D-7A58-4CED-9C63-FF93490CC8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7227-4028-4ACC-ADA5-291A62CE5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321D-7A58-4CED-9C63-FF93490CC8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7227-4028-4ACC-ADA5-291A62CE5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321D-7A58-4CED-9C63-FF93490CC8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7227-4028-4ACC-ADA5-291A62CE50AE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321D-7A58-4CED-9C63-FF93490CC87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7227-4028-4ACC-ADA5-291A62CE5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321D-7A58-4CED-9C63-FF93490CC87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7227-4028-4ACC-ADA5-291A62CE5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321D-7A58-4CED-9C63-FF93490CC87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7227-4028-4ACC-ADA5-291A62CE5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321D-7A58-4CED-9C63-FF93490CC87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7227-4028-4ACC-ADA5-291A62CE5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321D-7A58-4CED-9C63-FF93490CC87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7227-4028-4ACC-ADA5-291A62CE5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321D-7A58-4CED-9C63-FF93490CC87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1027227-4028-4ACC-ADA5-291A62CE50AE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DC321D-7A58-4CED-9C63-FF93490CC87E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027227-4028-4ACC-ADA5-291A62CE50AE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Advanced Intelligent Tourist Guide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304736"/>
            <a:ext cx="7854696" cy="2638864"/>
          </a:xfrm>
        </p:spPr>
        <p:txBody>
          <a:bodyPr>
            <a:normAutofit/>
          </a:bodyPr>
          <a:lstStyle/>
          <a:p>
            <a:r>
              <a:rPr lang="en-US" sz="2000" b="1" u="sng" dirty="0" smtClean="0"/>
              <a:t>Mentor:</a:t>
            </a:r>
            <a:r>
              <a:rPr lang="en-US" sz="2000" dirty="0" smtClean="0"/>
              <a:t> Mrs. </a:t>
            </a:r>
            <a:r>
              <a:rPr lang="en-US" sz="2000" dirty="0" err="1" smtClean="0"/>
              <a:t>Nairanjana</a:t>
            </a:r>
            <a:r>
              <a:rPr lang="en-US" sz="2000" dirty="0" smtClean="0"/>
              <a:t> </a:t>
            </a:r>
            <a:r>
              <a:rPr lang="en-US" sz="2000" dirty="0" err="1" smtClean="0"/>
              <a:t>Chowdhury</a:t>
            </a:r>
            <a:endParaRPr lang="en-US" sz="2000" dirty="0" smtClean="0"/>
          </a:p>
          <a:p>
            <a:pPr algn="l"/>
            <a:r>
              <a:rPr lang="en-US" sz="2000" b="1" dirty="0" smtClean="0"/>
              <a:t>                                                             </a:t>
            </a:r>
            <a:r>
              <a:rPr lang="en-US" sz="2000" b="1" u="sng" dirty="0" smtClean="0"/>
              <a:t>Team Members:</a:t>
            </a:r>
            <a:endParaRPr lang="en-US" sz="2000" b="1" u="sng" dirty="0" smtClean="0"/>
          </a:p>
          <a:p>
            <a:pPr algn="l"/>
            <a:r>
              <a:rPr lang="en-US" sz="2000" dirty="0" smtClean="0"/>
              <a:t>                                                                  </a:t>
            </a:r>
            <a:r>
              <a:rPr lang="en-US" sz="2000" dirty="0" err="1" smtClean="0"/>
              <a:t>Abhinav</a:t>
            </a:r>
            <a:r>
              <a:rPr lang="en-US" sz="2000" dirty="0" smtClean="0"/>
              <a:t> </a:t>
            </a:r>
            <a:r>
              <a:rPr lang="en-US" sz="2000" dirty="0" err="1" smtClean="0"/>
              <a:t>Jha</a:t>
            </a:r>
            <a:endParaRPr lang="en-US" sz="2000" dirty="0" smtClean="0"/>
          </a:p>
          <a:p>
            <a:pPr algn="l"/>
            <a:r>
              <a:rPr lang="en-US" sz="2000" dirty="0" smtClean="0"/>
              <a:t>                                                                  </a:t>
            </a:r>
            <a:r>
              <a:rPr lang="en-US" sz="2000" dirty="0" err="1" smtClean="0"/>
              <a:t>Ankur</a:t>
            </a:r>
            <a:r>
              <a:rPr lang="en-US" sz="2000" dirty="0" smtClean="0"/>
              <a:t> Kumar Mehta</a:t>
            </a:r>
            <a:endParaRPr lang="en-US" sz="2000" dirty="0" smtClean="0"/>
          </a:p>
          <a:p>
            <a:pPr algn="l"/>
            <a:r>
              <a:rPr lang="en-US" sz="2000" dirty="0" smtClean="0"/>
              <a:t>                                                                  </a:t>
            </a:r>
            <a:r>
              <a:rPr lang="en-US" sz="2000" dirty="0" err="1" smtClean="0"/>
              <a:t>Anurag</a:t>
            </a:r>
            <a:r>
              <a:rPr lang="en-US" sz="2000" dirty="0" smtClean="0"/>
              <a:t> Kumar</a:t>
            </a:r>
            <a:endParaRPr lang="en-US" sz="2000" dirty="0" smtClean="0"/>
          </a:p>
          <a:p>
            <a:pPr algn="l"/>
            <a:r>
              <a:rPr lang="en-US" sz="2000" dirty="0" smtClean="0"/>
              <a:t>                                                                  </a:t>
            </a:r>
            <a:r>
              <a:rPr lang="en-US" sz="2000" dirty="0" err="1" smtClean="0"/>
              <a:t>Eyon</a:t>
            </a:r>
            <a:r>
              <a:rPr lang="en-US" sz="2000" dirty="0" smtClean="0"/>
              <a:t> </a:t>
            </a:r>
            <a:r>
              <a:rPr lang="en-US" sz="2000" dirty="0" err="1" smtClean="0"/>
              <a:t>Utkarsh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project is developed using JavaScript, HTML and CSS.</a:t>
            </a:r>
            <a:endParaRPr lang="en-US" dirty="0" smtClean="0"/>
          </a:p>
          <a:p>
            <a:r>
              <a:rPr lang="en-US" dirty="0" smtClean="0"/>
              <a:t>Users can get the list of vacation spot based on there preferences as as example beaches, monuments, hillstations  etc.</a:t>
            </a:r>
            <a:endParaRPr lang="en-US" dirty="0" smtClean="0"/>
          </a:p>
          <a:p>
            <a:r>
              <a:rPr lang="en-US" dirty="0" smtClean="0"/>
              <a:t>They will also be able to get the rating and review of all the places by other visitors aur rate a place according to them.</a:t>
            </a:r>
            <a:endParaRPr lang="en-US" dirty="0" smtClean="0"/>
          </a:p>
          <a:p>
            <a:r>
              <a:rPr lang="en-US" dirty="0" smtClean="0"/>
              <a:t>It will help the users to view the restaurants and hotels that are present near their chosen destinations.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15" y="740410"/>
            <a:ext cx="6482715" cy="848360"/>
          </a:xfrm>
        </p:spPr>
        <p:txBody>
          <a:bodyPr/>
          <a:lstStyle/>
          <a:p>
            <a:pPr algn="ctr"/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" y="1712595"/>
            <a:ext cx="8230235" cy="4612005"/>
          </a:xfrm>
        </p:spPr>
        <p:txBody>
          <a:bodyPr/>
          <a:lstStyle/>
          <a:p>
            <a:r>
              <a:rPr lang="en-US" dirty="0" smtClean="0"/>
              <a:t>People have to spend lot of time and money in searching a vacation spot according to their choices.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Information about varoius tourist place according to one's choice is not available at one place.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 in searching good hotels and restaurants near a tourist place.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Information is scattered and not present at one place.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stop solution for travel planning with good ui design.</a:t>
            </a:r>
            <a:endParaRPr lang="en-US" dirty="0" smtClean="0"/>
          </a:p>
          <a:p>
            <a:r>
              <a:rPr lang="en-US" dirty="0" smtClean="0"/>
              <a:t>One can get all the famous tourist place to travel based on there preferences.</a:t>
            </a:r>
            <a:endParaRPr lang="en-US" dirty="0" smtClean="0"/>
          </a:p>
          <a:p>
            <a:r>
              <a:rPr lang="en-US" dirty="0" smtClean="0"/>
              <a:t>It will guide the user on how to reach from the user location to the destination place of its choice.</a:t>
            </a:r>
            <a:endParaRPr lang="en-US" dirty="0" smtClean="0"/>
          </a:p>
          <a:p>
            <a:r>
              <a:rPr lang="en-US" dirty="0" smtClean="0"/>
              <a:t>On deciding a particular place it will also show the nearest hotels and restaurants with there rating and review.</a:t>
            </a:r>
            <a:endParaRPr lang="en-US" dirty="0" smtClean="0"/>
          </a:p>
          <a:p>
            <a:r>
              <a:rPr lang="en-US" dirty="0" smtClean="0"/>
              <a:t>It will Also show the current trending places where other users like to travels.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Technical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lstStyle/>
          <a:p>
            <a:pPr lvl="3"/>
            <a:r>
              <a:rPr lang="en-US" sz="3600" b="1"/>
              <a:t>Technical Enviroments</a:t>
            </a:r>
            <a:endParaRPr lang="en-US" sz="3600" b="1"/>
          </a:p>
          <a:p>
            <a:pPr marL="0" indent="0">
              <a:buNone/>
            </a:pPr>
            <a:r>
              <a:rPr lang="en-US" sz="2400"/>
              <a:t>   1.Microsoft visual Studio Code.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2.Node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3.MongoDB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3600" b="1"/>
              <a:t>             Technologies</a:t>
            </a:r>
            <a:endParaRPr lang="en-US" sz="3600" b="1"/>
          </a:p>
          <a:p>
            <a:pPr marL="0" indent="0">
              <a:buNone/>
            </a:pPr>
            <a:r>
              <a:rPr lang="en-US" sz="1600" b="1"/>
              <a:t> </a:t>
            </a:r>
            <a:r>
              <a:rPr lang="en-US" sz="2400" b="1">
                <a:solidFill>
                  <a:srgbClr val="FF0000"/>
                </a:solidFill>
              </a:rPr>
              <a:t>FRONTEND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1.HTML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2.CSS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3.BOOTSTRAP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4.PLANE JAVASCRIPT AND JQUERY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>
                <a:solidFill>
                  <a:srgbClr val="FF0000"/>
                </a:solidFill>
              </a:rPr>
              <a:t>BACKEND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1. NODE JS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2.MONGODB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  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215"/>
            <a:ext cx="8143875" cy="404495"/>
          </a:xfrm>
        </p:spPr>
        <p:txBody>
          <a:bodyPr>
            <a:normAutofit fontScale="90000"/>
          </a:bodyPr>
          <a:p>
            <a:r>
              <a:rPr lang="en-US" sz="3600"/>
              <a:t>Flowchart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" y="1109345"/>
            <a:ext cx="9039225" cy="5609590"/>
          </a:xfrm>
        </p:spPr>
        <p:txBody>
          <a:bodyPr/>
          <a:p>
            <a:pPr marL="0" indent="0">
              <a:buNone/>
            </a:pPr>
            <a:r>
              <a:rPr lang="en-US"/>
              <a:t>Work Flow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23622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Register or Login</a:t>
            </a:r>
            <a:endParaRPr lang="en-US"/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2819400" y="2590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657600" y="24384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Fill Preferences</a:t>
            </a:r>
            <a:endParaRPr lang="en-US"/>
          </a:p>
        </p:txBody>
      </p:sp>
      <p:cxnSp>
        <p:nvCxnSpPr>
          <p:cNvPr id="10" name="Straight Arrow Connector 9"/>
          <p:cNvCxnSpPr>
            <a:stCxn id="9" idx="3"/>
            <a:endCxn id="11" idx="1"/>
          </p:cNvCxnSpPr>
          <p:nvPr/>
        </p:nvCxnSpPr>
        <p:spPr>
          <a:xfrm>
            <a:off x="5410200" y="2628900"/>
            <a:ext cx="838200" cy="38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48400" y="2400300"/>
            <a:ext cx="1676400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extract tag from form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934200" y="3052445"/>
            <a:ext cx="635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52235" y="3594100"/>
            <a:ext cx="2479675" cy="81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insert it in google place api query seach string</a:t>
            </a:r>
            <a:endParaRPr lang="en-US"/>
          </a:p>
        </p:txBody>
      </p:sp>
      <p:cxnSp>
        <p:nvCxnSpPr>
          <p:cNvPr id="14" name="Straight Arrow Connector 13"/>
          <p:cNvCxnSpPr>
            <a:stCxn id="13" idx="1"/>
            <a:endCxn id="15" idx="3"/>
          </p:cNvCxnSpPr>
          <p:nvPr/>
        </p:nvCxnSpPr>
        <p:spPr>
          <a:xfrm flipH="1">
            <a:off x="6033135" y="4003675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22980" y="3594100"/>
            <a:ext cx="2510155" cy="81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Return a list of places based on tag and show it to user</a:t>
            </a:r>
            <a:endParaRPr lang="en-US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2971800" y="3962400"/>
            <a:ext cx="551180" cy="41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62000" y="3345180"/>
            <a:ext cx="2209800" cy="106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 user will select a particular place from the list of places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05000" y="4495800"/>
            <a:ext cx="2921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7635" y="4791710"/>
            <a:ext cx="2979420" cy="1028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Using google place search Api return a detailed description of the selected place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07055" y="5291455"/>
            <a:ext cx="474345" cy="27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22980" y="4692650"/>
            <a:ext cx="2620010" cy="122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Also show the nearby hotels and restaurants with there ratings and review from gogle maps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Scope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be used by users who want to travel India.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can be used to rate and review a particular place or hotels based on users experience 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Further It can be used as a local Guide.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ym typeface="+mn-ea"/>
              </a:rPr>
              <a:t>Can be used by any national travel agency.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places of one’s choice becomes easy.</a:t>
            </a:r>
            <a:endParaRPr lang="en-US" dirty="0" smtClean="0"/>
          </a:p>
          <a:p>
            <a:r>
              <a:rPr lang="en-US" dirty="0" smtClean="0"/>
              <a:t>Users will be able to rate and review places based on there experinece</a:t>
            </a:r>
            <a:endParaRPr lang="en-US" dirty="0" smtClean="0"/>
          </a:p>
          <a:p>
            <a:r>
              <a:rPr lang="en-US" dirty="0" smtClean="0"/>
              <a:t>Makes Travel planning smooth and Easy.</a:t>
            </a:r>
            <a:endParaRPr lang="en-US" dirty="0" smtClean="0"/>
          </a:p>
          <a:p>
            <a:r>
              <a:rPr lang="en-US" dirty="0" smtClean="0"/>
              <a:t>Can be used as a local Guide.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Nearby hotels, restaurants can be found.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2400" dirty="0" smtClean="0"/>
          </a:p>
          <a:p>
            <a:pPr lvl="0"/>
            <a:r>
              <a:rPr lang="en-US" sz="2400" i="1" dirty="0" smtClean="0"/>
              <a:t>https://www.udemy.com/the-web-developer-bootcamp</a:t>
            </a:r>
            <a:endParaRPr lang="en-US" sz="2400" i="1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r>
              <a:rPr lang="en-US" sz="2400" i="1" dirty="0" smtClean="0"/>
              <a:t>https://in.udacity.com/course/intro-to-javascript--ud803-india</a:t>
            </a:r>
            <a:endParaRPr lang="en-US" sz="2400" i="1" dirty="0" smtClean="0"/>
          </a:p>
          <a:p>
            <a:pPr marL="0" lvl="0" indent="0">
              <a:buNone/>
            </a:pPr>
            <a:endParaRPr lang="en-US" sz="2400" i="1" dirty="0" smtClean="0"/>
          </a:p>
          <a:p>
            <a:pPr lvl="0"/>
            <a:r>
              <a:rPr lang="en-US" sz="2400" i="1" dirty="0" smtClean="0"/>
              <a:t>http://nevonprojects.com/advanced-intelligent-tourist-guide/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2935</Words>
  <Application>WPS Presentation</Application>
  <PresentationFormat>On-screen Show (4:3)</PresentationFormat>
  <Paragraphs>113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Wingdings 2</vt:lpstr>
      <vt:lpstr>Times New Roman</vt:lpstr>
      <vt:lpstr>Constantia</vt:lpstr>
      <vt:lpstr>Calibri</vt:lpstr>
      <vt:lpstr>Microsoft YaHei</vt:lpstr>
      <vt:lpstr>Arial Unicode MS</vt:lpstr>
      <vt:lpstr>Flow</vt:lpstr>
      <vt:lpstr>Advanced Intelligent Tourist Guide </vt:lpstr>
      <vt:lpstr>Introduction</vt:lpstr>
      <vt:lpstr>Problem Definition</vt:lpstr>
      <vt:lpstr>Proposed Work</vt:lpstr>
      <vt:lpstr>Technical Requirements</vt:lpstr>
      <vt:lpstr>Flowchart</vt:lpstr>
      <vt:lpstr>Scope of Work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Ankur</dc:creator>
  <cp:lastModifiedBy>ABHINAV</cp:lastModifiedBy>
  <cp:revision>71</cp:revision>
  <dcterms:created xsi:type="dcterms:W3CDTF">2018-11-23T15:30:00Z</dcterms:created>
  <dcterms:modified xsi:type="dcterms:W3CDTF">2018-11-25T21:40:18Z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1033-10.2.0.7546</vt:lpwstr>
  </property>
</Properties>
</file>