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8" r:id="rId3"/>
    <p:sldId id="260" r:id="rId4"/>
    <p:sldId id="268" r:id="rId5"/>
    <p:sldId id="269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8A25-AAE7-449C-9389-26BCFCDD9B45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100-FDC2-4BCA-9EA9-8AD53DF1508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6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8A25-AAE7-449C-9389-26BCFCDD9B45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100-FDC2-4BCA-9EA9-8AD53DF1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0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8A25-AAE7-449C-9389-26BCFCDD9B45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100-FDC2-4BCA-9EA9-8AD53DF1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26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8A25-AAE7-449C-9389-26BCFCDD9B45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100-FDC2-4BCA-9EA9-8AD53DF1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3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8A25-AAE7-449C-9389-26BCFCDD9B45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100-FDC2-4BCA-9EA9-8AD53DF1508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8A25-AAE7-449C-9389-26BCFCDD9B45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100-FDC2-4BCA-9EA9-8AD53DF1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8A25-AAE7-449C-9389-26BCFCDD9B45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100-FDC2-4BCA-9EA9-8AD53DF1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21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8A25-AAE7-449C-9389-26BCFCDD9B45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100-FDC2-4BCA-9EA9-8AD53DF1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45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8A25-AAE7-449C-9389-26BCFCDD9B45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100-FDC2-4BCA-9EA9-8AD53DF1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7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378A25-AAE7-449C-9389-26BCFCDD9B45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81D100-FDC2-4BCA-9EA9-8AD53DF1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6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8A25-AAE7-449C-9389-26BCFCDD9B45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100-FDC2-4BCA-9EA9-8AD53DF1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7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378A25-AAE7-449C-9389-26BCFCDD9B45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81D100-FDC2-4BCA-9EA9-8AD53DF1508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9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06A8-6FC7-4786-BD42-0736E549E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75875"/>
          </a:xfrm>
        </p:spPr>
        <p:txBody>
          <a:bodyPr>
            <a:normAutofit/>
          </a:bodyPr>
          <a:lstStyle/>
          <a:p>
            <a:pPr algn="ctr"/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GIG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B55C1-813B-4633-BFE2-069221A93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241" y="4455621"/>
            <a:ext cx="9809825" cy="119945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team 4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0321C-85AE-4627-9CA1-3E1442E979E1}"/>
              </a:ext>
            </a:extLst>
          </p:cNvPr>
          <p:cNvSpPr txBox="1"/>
          <p:nvPr/>
        </p:nvSpPr>
        <p:spPr>
          <a:xfrm>
            <a:off x="4811696" y="3025892"/>
            <a:ext cx="39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SPRINT 1 CASE STUDY </a:t>
            </a:r>
          </a:p>
        </p:txBody>
      </p:sp>
    </p:spTree>
    <p:extLst>
      <p:ext uri="{BB962C8B-B14F-4D97-AF65-F5344CB8AC3E}">
        <p14:creationId xmlns:p14="http://schemas.microsoft.com/office/powerpoint/2010/main" val="130298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AA92-003E-4398-A9C5-D2DD27EE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179" y="73539"/>
            <a:ext cx="10058400" cy="1450757"/>
          </a:xfrm>
        </p:spPr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0427" y="1757780"/>
            <a:ext cx="9454719" cy="454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5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4B08-4E2C-41FF-8563-3886F785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7" y="1846263"/>
            <a:ext cx="10703228" cy="4022725"/>
          </a:xfrm>
        </p:spPr>
      </p:pic>
    </p:spTree>
    <p:extLst>
      <p:ext uri="{BB962C8B-B14F-4D97-AF65-F5344CB8AC3E}">
        <p14:creationId xmlns:p14="http://schemas.microsoft.com/office/powerpoint/2010/main" val="400877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9387-1969-44E1-85FF-D632663A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84A6E8-25B7-4494-BEF9-45AC6E364F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7" y="2429294"/>
            <a:ext cx="4999038" cy="285666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5AD4AF-7C2C-4982-97F1-6C86242BCC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29753"/>
            <a:ext cx="4937125" cy="2855744"/>
          </a:xfrm>
        </p:spPr>
      </p:pic>
    </p:spTree>
    <p:extLst>
      <p:ext uri="{BB962C8B-B14F-4D97-AF65-F5344CB8AC3E}">
        <p14:creationId xmlns:p14="http://schemas.microsoft.com/office/powerpoint/2010/main" val="207423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B597-A570-49F8-9AF6-F639A4EA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OUTPUT(contd..)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0C1E84-20FF-4CC8-BE95-F5081AE95D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4538"/>
            <a:ext cx="4938712" cy="286821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3B91EF-BD5F-45BF-833F-6BE711E63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3" y="2507011"/>
            <a:ext cx="4937125" cy="2855744"/>
          </a:xfrm>
        </p:spPr>
      </p:pic>
    </p:spTree>
    <p:extLst>
      <p:ext uri="{BB962C8B-B14F-4D97-AF65-F5344CB8AC3E}">
        <p14:creationId xmlns:p14="http://schemas.microsoft.com/office/powerpoint/2010/main" val="235243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8B19-490A-4E77-B80D-41B2AA4C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99A9-31C2-482E-9ADA-6601A465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1. INTRODUCTION</a:t>
            </a:r>
          </a:p>
          <a:p>
            <a:r>
              <a:rPr lang="en-IN" dirty="0"/>
              <a:t>2. FUNCTIONALITIES</a:t>
            </a:r>
          </a:p>
          <a:p>
            <a:r>
              <a:rPr lang="en-IN" dirty="0"/>
              <a:t>3. USE CASE DIAGRAM</a:t>
            </a:r>
          </a:p>
          <a:p>
            <a:r>
              <a:rPr lang="en-IN" dirty="0"/>
              <a:t>4. REQUIREMENTS</a:t>
            </a:r>
          </a:p>
          <a:p>
            <a:r>
              <a:rPr lang="en-IN" dirty="0"/>
              <a:t>5. TECHNOLOGIES USED</a:t>
            </a:r>
          </a:p>
          <a:p>
            <a:r>
              <a:rPr lang="en-IN" dirty="0"/>
              <a:t>6. SYSTEM ARCHITECTURE</a:t>
            </a:r>
          </a:p>
          <a:p>
            <a:r>
              <a:rPr lang="en-IN" dirty="0"/>
              <a:t>7. CLASS DIAGRAM</a:t>
            </a:r>
          </a:p>
          <a:p>
            <a:r>
              <a:rPr lang="en-IN" dirty="0"/>
              <a:t>8. ER-DIAGRAM</a:t>
            </a:r>
          </a:p>
          <a:p>
            <a:r>
              <a:rPr lang="en-IN" dirty="0"/>
              <a:t>9. OUTPUT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51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231D-8EB1-4AEA-9F51-B952A695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5BD3-46C0-49A0-964E-9F4283AF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Online Gig Management System is a web based application developed using C#.NET.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It is a mini social network that can prove to be very useful for all the music lovers who loves to track the music of their favourite artist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There are two types of end users for this application :</a:t>
            </a:r>
          </a:p>
          <a:p>
            <a:pPr marL="457200" indent="-457200" algn="just">
              <a:buAutoNum type="arabicPeriod"/>
            </a:pPr>
            <a:r>
              <a:rPr lang="en-IN" dirty="0"/>
              <a:t>User</a:t>
            </a:r>
          </a:p>
          <a:p>
            <a:pPr marL="457200" indent="-457200" algn="just">
              <a:buAutoNum type="arabicPeriod"/>
            </a:pPr>
            <a:r>
              <a:rPr lang="en-IN" dirty="0"/>
              <a:t>Artists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23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72C6-4DEB-41CF-866B-A9CE8223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IN" dirty="0"/>
              <a:t>SER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B9D7-2F2F-416B-A901-F686C26F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user can perform the following operations in the 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Sign-up / Login to the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Display all the  gigs that are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Search for a gig using name of the gig , venue or the gig date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Add upcoming gigs to their calendar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View the calendar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Follow their favourite artist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View the list of the artist they follow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Logout of application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46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7D59-E636-492B-B920-D1EA1B9A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D66E-F3EA-404F-AE96-094A3863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An artist can perform the following operations in the application 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Signup /Login to the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List a new gig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Update details of already listed gigs such as the gig date or venue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artist can also cancel a gig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Remove a gig from the list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Logout of application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4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9E20-02DE-42D6-8396-E0548AEC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D8A66-C524-4551-8FF4-8DA40269F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737360"/>
            <a:ext cx="9485790" cy="4022725"/>
          </a:xfrm>
        </p:spPr>
      </p:pic>
    </p:spTree>
    <p:extLst>
      <p:ext uri="{BB962C8B-B14F-4D97-AF65-F5344CB8AC3E}">
        <p14:creationId xmlns:p14="http://schemas.microsoft.com/office/powerpoint/2010/main" val="218084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F149-7363-4561-867A-5E6EF180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E98E-65FC-4025-A586-37BFA008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Intel Pentium 4 and Windows 2010 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Memory 4 GB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SQL Server 2012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SQL Server Management Studio 18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Visual Studio 2019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Git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52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7073-7279-4234-9EE3-219CF195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CA6E-49C4-4F99-8B91-E26695E74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.NET Core 3.1 : minimum target framework used to develop the 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ADO.NET : a data access technology used for accessing and modifying data from database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C# 7.0 : an object oriented programming language used to code the 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SQL Server 2012 : used for creating, storing and retrieving data from database </a:t>
            </a:r>
          </a:p>
        </p:txBody>
      </p:sp>
    </p:spTree>
    <p:extLst>
      <p:ext uri="{BB962C8B-B14F-4D97-AF65-F5344CB8AC3E}">
        <p14:creationId xmlns:p14="http://schemas.microsoft.com/office/powerpoint/2010/main" val="351320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1CD0-CE39-412C-8F75-BB52DFBD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3-LAYERED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11" y="1846263"/>
            <a:ext cx="5095782" cy="4293280"/>
          </a:xfrm>
        </p:spPr>
      </p:pic>
    </p:spTree>
    <p:extLst>
      <p:ext uri="{BB962C8B-B14F-4D97-AF65-F5344CB8AC3E}">
        <p14:creationId xmlns:p14="http://schemas.microsoft.com/office/powerpoint/2010/main" val="1192400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329</TotalTime>
  <Words>317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Times New Roman</vt:lpstr>
      <vt:lpstr>Wingdings</vt:lpstr>
      <vt:lpstr>Retrospect</vt:lpstr>
      <vt:lpstr> ONLINE GIG MANAGEMENT SYSTEM</vt:lpstr>
      <vt:lpstr>CONTENTS</vt:lpstr>
      <vt:lpstr>INTRODUCTION</vt:lpstr>
      <vt:lpstr>USER FUNCTIONALITIES</vt:lpstr>
      <vt:lpstr>ARTIST FUNCTIONALITIES</vt:lpstr>
      <vt:lpstr>USE CASE DIAGRAM</vt:lpstr>
      <vt:lpstr>SYSTEM REQUIREMENTS</vt:lpstr>
      <vt:lpstr>TECHNOLOGIES USED</vt:lpstr>
      <vt:lpstr>3-LAYERED ARCHITECTURE</vt:lpstr>
      <vt:lpstr>CLASS DIAGRAM</vt:lpstr>
      <vt:lpstr>ER DIAGRAM</vt:lpstr>
      <vt:lpstr>OUTPUT </vt:lpstr>
      <vt:lpstr>OUTPUT(contd..)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GIG MANAGEMENT SYSTEM BASED ON .NET CORE AND C#</dc:title>
  <dc:creator>Maitrayee Mahanta</dc:creator>
  <cp:lastModifiedBy>Maitrayee Mahanta</cp:lastModifiedBy>
  <cp:revision>16</cp:revision>
  <dcterms:created xsi:type="dcterms:W3CDTF">2021-02-28T04:00:29Z</dcterms:created>
  <dcterms:modified xsi:type="dcterms:W3CDTF">2021-03-08T08:03:42Z</dcterms:modified>
</cp:coreProperties>
</file>