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3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5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2B047-87A7-433F-9AD8-3A0DC28452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C9FA81-04B3-4E2D-A303-9C0B5B1FD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247790E4-92A6-4438-A7B0-91D06A8689B7}" type="parTrans" cxnId="{218B0B93-9CDD-4143-9C3D-0815872BBD74}">
      <dgm:prSet/>
      <dgm:spPr/>
      <dgm:t>
        <a:bodyPr/>
        <a:lstStyle/>
        <a:p>
          <a:endParaRPr lang="en-US"/>
        </a:p>
      </dgm:t>
    </dgm:pt>
    <dgm:pt modelId="{BE73E9DE-71E2-4204-BD2D-0E500B055818}" type="sibTrans" cxnId="{218B0B93-9CDD-4143-9C3D-0815872BBD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DD8C83-796D-4A3C-9C68-4C7D1FFB6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Level Design (HLD)</a:t>
          </a:r>
        </a:p>
      </dgm:t>
    </dgm:pt>
    <dgm:pt modelId="{A33F1D99-76A4-4CE3-8D21-14B92ECFA82A}" type="parTrans" cxnId="{854DCDE1-A584-4D57-80CD-15A52E9946EF}">
      <dgm:prSet/>
      <dgm:spPr/>
      <dgm:t>
        <a:bodyPr/>
        <a:lstStyle/>
        <a:p>
          <a:endParaRPr lang="en-US"/>
        </a:p>
      </dgm:t>
    </dgm:pt>
    <dgm:pt modelId="{B943EE7A-C3B1-4FDA-8640-B610E0EF36FE}" type="sibTrans" cxnId="{854DCDE1-A584-4D57-80CD-15A52E9946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D07967-9978-4269-AE9D-1A7D8689D9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Level Design (LLD)</a:t>
          </a:r>
        </a:p>
      </dgm:t>
    </dgm:pt>
    <dgm:pt modelId="{E28E11D2-42A5-4946-B616-9774D264894B}" type="parTrans" cxnId="{B3DB7228-26AB-4FE4-A36A-BD1BC31F0AD4}">
      <dgm:prSet/>
      <dgm:spPr/>
      <dgm:t>
        <a:bodyPr/>
        <a:lstStyle/>
        <a:p>
          <a:endParaRPr lang="en-US"/>
        </a:p>
      </dgm:t>
    </dgm:pt>
    <dgm:pt modelId="{515ED1A6-14F1-48DB-8952-784B4E072438}" type="sibTrans" cxnId="{B3DB7228-26AB-4FE4-A36A-BD1BC31F0A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4C52FC-3DFA-4B5D-9919-2FF2638E4C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Working Demonstration</a:t>
          </a:r>
        </a:p>
      </dgm:t>
    </dgm:pt>
    <dgm:pt modelId="{8658B8A3-6747-4D85-9A3E-6EFBBB91D5DC}" type="parTrans" cxnId="{8A1F93B5-F558-4E05-8151-424A8E850686}">
      <dgm:prSet/>
      <dgm:spPr/>
      <dgm:t>
        <a:bodyPr/>
        <a:lstStyle/>
        <a:p>
          <a:endParaRPr lang="en-US"/>
        </a:p>
      </dgm:t>
    </dgm:pt>
    <dgm:pt modelId="{090F53B8-B7BC-48E8-91F3-D91E12BA91AB}" type="sibTrans" cxnId="{8A1F93B5-F558-4E05-8151-424A8E8506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55D297-2A47-440D-BAAF-492F48E88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Enhancements</a:t>
          </a:r>
        </a:p>
      </dgm:t>
    </dgm:pt>
    <dgm:pt modelId="{F26A3344-22CB-47D1-91E5-7328DFDEBE63}" type="parTrans" cxnId="{F44DA141-0F02-4AF4-8C5E-4F651A94A7A6}">
      <dgm:prSet/>
      <dgm:spPr/>
      <dgm:t>
        <a:bodyPr/>
        <a:lstStyle/>
        <a:p>
          <a:endParaRPr lang="en-US"/>
        </a:p>
      </dgm:t>
    </dgm:pt>
    <dgm:pt modelId="{790F69C9-7D72-4552-80C6-09049072B0B6}" type="sibTrans" cxnId="{F44DA141-0F02-4AF4-8C5E-4F651A94A7A6}">
      <dgm:prSet/>
      <dgm:spPr/>
      <dgm:t>
        <a:bodyPr/>
        <a:lstStyle/>
        <a:p>
          <a:endParaRPr lang="en-US"/>
        </a:p>
      </dgm:t>
    </dgm:pt>
    <dgm:pt modelId="{D95777ED-F756-AE4B-B5EE-4F78A459521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Requirements Gathering</a:t>
          </a:r>
        </a:p>
      </dgm:t>
    </dgm:pt>
    <dgm:pt modelId="{1A5C07C6-AC27-7345-B3B5-6EB8E8A9F79E}" type="parTrans" cxnId="{9AF8878B-F42B-804E-A27B-E54BD20B97F3}">
      <dgm:prSet/>
      <dgm:spPr/>
      <dgm:t>
        <a:bodyPr/>
        <a:lstStyle/>
        <a:p>
          <a:endParaRPr lang="en-GB"/>
        </a:p>
      </dgm:t>
    </dgm:pt>
    <dgm:pt modelId="{4BC214C5-0929-7E4D-B612-11E13217CE1C}" type="sibTrans" cxnId="{9AF8878B-F42B-804E-A27B-E54BD20B97F3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372807-B06F-4A9B-B1F5-6AC425A0535A}" type="pres">
      <dgm:prSet presAssocID="{BF42B047-87A7-433F-9AD8-3A0DC28452EC}" presName="root" presStyleCnt="0">
        <dgm:presLayoutVars>
          <dgm:dir/>
          <dgm:resizeHandles val="exact"/>
        </dgm:presLayoutVars>
      </dgm:prSet>
      <dgm:spPr/>
    </dgm:pt>
    <dgm:pt modelId="{2C6E3191-2CEE-406E-B22E-B65FDE1ACDE1}" type="pres">
      <dgm:prSet presAssocID="{BF42B047-87A7-433F-9AD8-3A0DC28452EC}" presName="container" presStyleCnt="0">
        <dgm:presLayoutVars>
          <dgm:dir/>
          <dgm:resizeHandles val="exact"/>
        </dgm:presLayoutVars>
      </dgm:prSet>
      <dgm:spPr/>
    </dgm:pt>
    <dgm:pt modelId="{A0A2E331-5B89-433E-B406-652A57C58D52}" type="pres">
      <dgm:prSet presAssocID="{EAC9FA81-04B3-4E2D-A303-9C0B5B1FD507}" presName="compNode" presStyleCnt="0"/>
      <dgm:spPr/>
    </dgm:pt>
    <dgm:pt modelId="{506A5429-2DC7-4E60-AD3D-7E2349B94A63}" type="pres">
      <dgm:prSet presAssocID="{EAC9FA81-04B3-4E2D-A303-9C0B5B1FD507}" presName="iconBgRect" presStyleLbl="bgShp" presStyleIdx="0" presStyleCnt="6"/>
      <dgm:spPr/>
    </dgm:pt>
    <dgm:pt modelId="{4B51F1C0-FEC4-404B-A36B-6F44D37068AB}" type="pres">
      <dgm:prSet presAssocID="{EAC9FA81-04B3-4E2D-A303-9C0B5B1FD50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57CB38-68A4-4A24-9D96-224478A5CA9D}" type="pres">
      <dgm:prSet presAssocID="{EAC9FA81-04B3-4E2D-A303-9C0B5B1FD507}" presName="spaceRect" presStyleCnt="0"/>
      <dgm:spPr/>
    </dgm:pt>
    <dgm:pt modelId="{59EF5A27-4F15-43FE-8E64-95897EC8F225}" type="pres">
      <dgm:prSet presAssocID="{EAC9FA81-04B3-4E2D-A303-9C0B5B1FD507}" presName="textRect" presStyleLbl="revTx" presStyleIdx="0" presStyleCnt="6">
        <dgm:presLayoutVars>
          <dgm:chMax val="1"/>
          <dgm:chPref val="1"/>
        </dgm:presLayoutVars>
      </dgm:prSet>
      <dgm:spPr/>
    </dgm:pt>
    <dgm:pt modelId="{E96B8E7F-2133-40C4-975C-E7365E458FFD}" type="pres">
      <dgm:prSet presAssocID="{BE73E9DE-71E2-4204-BD2D-0E500B055818}" presName="sibTrans" presStyleLbl="sibTrans2D1" presStyleIdx="0" presStyleCnt="0"/>
      <dgm:spPr/>
    </dgm:pt>
    <dgm:pt modelId="{29EBC24F-5C2B-4646-805C-4D3420A181E1}" type="pres">
      <dgm:prSet presAssocID="{D95777ED-F756-AE4B-B5EE-4F78A459521B}" presName="compNode" presStyleCnt="0"/>
      <dgm:spPr/>
    </dgm:pt>
    <dgm:pt modelId="{24E8161E-12EB-4D1A-808D-AB299C48655C}" type="pres">
      <dgm:prSet presAssocID="{D95777ED-F756-AE4B-B5EE-4F78A459521B}" presName="iconBgRect" presStyleLbl="bgShp" presStyleIdx="1" presStyleCnt="6"/>
      <dgm:spPr/>
    </dgm:pt>
    <dgm:pt modelId="{A97D13D2-157B-4605-996F-D6EE7A8E3007}" type="pres">
      <dgm:prSet presAssocID="{D95777ED-F756-AE4B-B5EE-4F78A45952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19D2366B-E0AE-4165-949A-0C8A0D0DF991}" type="pres">
      <dgm:prSet presAssocID="{D95777ED-F756-AE4B-B5EE-4F78A459521B}" presName="spaceRect" presStyleCnt="0"/>
      <dgm:spPr/>
    </dgm:pt>
    <dgm:pt modelId="{6AED92DD-FB71-4B27-AB7D-C249FBB384B4}" type="pres">
      <dgm:prSet presAssocID="{D95777ED-F756-AE4B-B5EE-4F78A459521B}" presName="textRect" presStyleLbl="revTx" presStyleIdx="1" presStyleCnt="6">
        <dgm:presLayoutVars>
          <dgm:chMax val="1"/>
          <dgm:chPref val="1"/>
        </dgm:presLayoutVars>
      </dgm:prSet>
      <dgm:spPr/>
    </dgm:pt>
    <dgm:pt modelId="{DB64B0AB-961D-4AA1-BF5B-C8311814062E}" type="pres">
      <dgm:prSet presAssocID="{4BC214C5-0929-7E4D-B612-11E13217CE1C}" presName="sibTrans" presStyleLbl="sibTrans2D1" presStyleIdx="0" presStyleCnt="0"/>
      <dgm:spPr/>
    </dgm:pt>
    <dgm:pt modelId="{700C90CA-619E-4AA8-8637-A75C312965D8}" type="pres">
      <dgm:prSet presAssocID="{16DD8C83-796D-4A3C-9C68-4C7D1FFB653C}" presName="compNode" presStyleCnt="0"/>
      <dgm:spPr/>
    </dgm:pt>
    <dgm:pt modelId="{15071723-4815-4D57-8B0E-55B5DA9DCCC6}" type="pres">
      <dgm:prSet presAssocID="{16DD8C83-796D-4A3C-9C68-4C7D1FFB653C}" presName="iconBgRect" presStyleLbl="bgShp" presStyleIdx="2" presStyleCnt="6"/>
      <dgm:spPr/>
    </dgm:pt>
    <dgm:pt modelId="{130CEB48-7B16-45A0-9D94-D44959297F6B}" type="pres">
      <dgm:prSet presAssocID="{16DD8C83-796D-4A3C-9C68-4C7D1FFB65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8EAAC62F-259D-4FC5-B451-7D3692B01B29}" type="pres">
      <dgm:prSet presAssocID="{16DD8C83-796D-4A3C-9C68-4C7D1FFB653C}" presName="spaceRect" presStyleCnt="0"/>
      <dgm:spPr/>
    </dgm:pt>
    <dgm:pt modelId="{B9A6C279-32CA-4D87-AA40-CEDA5953E6B1}" type="pres">
      <dgm:prSet presAssocID="{16DD8C83-796D-4A3C-9C68-4C7D1FFB653C}" presName="textRect" presStyleLbl="revTx" presStyleIdx="2" presStyleCnt="6">
        <dgm:presLayoutVars>
          <dgm:chMax val="1"/>
          <dgm:chPref val="1"/>
        </dgm:presLayoutVars>
      </dgm:prSet>
      <dgm:spPr/>
    </dgm:pt>
    <dgm:pt modelId="{97DF8BE1-F5FF-476C-B51C-13527299107E}" type="pres">
      <dgm:prSet presAssocID="{B943EE7A-C3B1-4FDA-8640-B610E0EF36FE}" presName="sibTrans" presStyleLbl="sibTrans2D1" presStyleIdx="0" presStyleCnt="0"/>
      <dgm:spPr/>
    </dgm:pt>
    <dgm:pt modelId="{834754B1-C8E2-496A-81A2-565B74294C9A}" type="pres">
      <dgm:prSet presAssocID="{BAD07967-9978-4269-AE9D-1A7D8689D976}" presName="compNode" presStyleCnt="0"/>
      <dgm:spPr/>
    </dgm:pt>
    <dgm:pt modelId="{BE609153-811A-4F92-A31A-306B6DA68CCC}" type="pres">
      <dgm:prSet presAssocID="{BAD07967-9978-4269-AE9D-1A7D8689D976}" presName="iconBgRect" presStyleLbl="bgShp" presStyleIdx="3" presStyleCnt="6"/>
      <dgm:spPr/>
    </dgm:pt>
    <dgm:pt modelId="{93CA9ED9-567A-4870-A809-04153CDCF879}" type="pres">
      <dgm:prSet presAssocID="{BAD07967-9978-4269-AE9D-1A7D8689D9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FADAECC-289F-4F8C-95BB-11204E46F0A7}" type="pres">
      <dgm:prSet presAssocID="{BAD07967-9978-4269-AE9D-1A7D8689D976}" presName="spaceRect" presStyleCnt="0"/>
      <dgm:spPr/>
    </dgm:pt>
    <dgm:pt modelId="{08B3DDCA-F9E3-4411-BD40-500FEEFB796C}" type="pres">
      <dgm:prSet presAssocID="{BAD07967-9978-4269-AE9D-1A7D8689D976}" presName="textRect" presStyleLbl="revTx" presStyleIdx="3" presStyleCnt="6">
        <dgm:presLayoutVars>
          <dgm:chMax val="1"/>
          <dgm:chPref val="1"/>
        </dgm:presLayoutVars>
      </dgm:prSet>
      <dgm:spPr/>
    </dgm:pt>
    <dgm:pt modelId="{3D113844-B734-4C5E-8940-2ED6BB316C72}" type="pres">
      <dgm:prSet presAssocID="{515ED1A6-14F1-48DB-8952-784B4E072438}" presName="sibTrans" presStyleLbl="sibTrans2D1" presStyleIdx="0" presStyleCnt="0"/>
      <dgm:spPr/>
    </dgm:pt>
    <dgm:pt modelId="{6909B80D-E65B-4A99-87C1-C3A9DB2F567F}" type="pres">
      <dgm:prSet presAssocID="{D04C52FC-3DFA-4B5D-9919-2FF2638E4CD2}" presName="compNode" presStyleCnt="0"/>
      <dgm:spPr/>
    </dgm:pt>
    <dgm:pt modelId="{366691E1-7A55-4316-9F5A-3B55CF7CE964}" type="pres">
      <dgm:prSet presAssocID="{D04C52FC-3DFA-4B5D-9919-2FF2638E4CD2}" presName="iconBgRect" presStyleLbl="bgShp" presStyleIdx="4" presStyleCnt="6"/>
      <dgm:spPr/>
    </dgm:pt>
    <dgm:pt modelId="{DA1FD1CB-2B67-4551-B88C-CBFA555DB58A}" type="pres">
      <dgm:prSet presAssocID="{D04C52FC-3DFA-4B5D-9919-2FF2638E4CD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CC66F4-3563-490E-824E-681B204654B4}" type="pres">
      <dgm:prSet presAssocID="{D04C52FC-3DFA-4B5D-9919-2FF2638E4CD2}" presName="spaceRect" presStyleCnt="0"/>
      <dgm:spPr/>
    </dgm:pt>
    <dgm:pt modelId="{0280E85E-BD43-44BB-8ECA-65C415CB4018}" type="pres">
      <dgm:prSet presAssocID="{D04C52FC-3DFA-4B5D-9919-2FF2638E4CD2}" presName="textRect" presStyleLbl="revTx" presStyleIdx="4" presStyleCnt="6">
        <dgm:presLayoutVars>
          <dgm:chMax val="1"/>
          <dgm:chPref val="1"/>
        </dgm:presLayoutVars>
      </dgm:prSet>
      <dgm:spPr/>
    </dgm:pt>
    <dgm:pt modelId="{370972A6-CFD8-4AB8-A164-8FEAA7682C9D}" type="pres">
      <dgm:prSet presAssocID="{090F53B8-B7BC-48E8-91F3-D91E12BA91AB}" presName="sibTrans" presStyleLbl="sibTrans2D1" presStyleIdx="0" presStyleCnt="0"/>
      <dgm:spPr/>
    </dgm:pt>
    <dgm:pt modelId="{0F579831-184E-45B3-9A80-BECD8DB588C8}" type="pres">
      <dgm:prSet presAssocID="{F255D297-2A47-440D-BAAF-492F48E8835C}" presName="compNode" presStyleCnt="0"/>
      <dgm:spPr/>
    </dgm:pt>
    <dgm:pt modelId="{A46852A8-A704-4AA7-BA94-167B8158EFA4}" type="pres">
      <dgm:prSet presAssocID="{F255D297-2A47-440D-BAAF-492F48E8835C}" presName="iconBgRect" presStyleLbl="bgShp" presStyleIdx="5" presStyleCnt="6"/>
      <dgm:spPr/>
    </dgm:pt>
    <dgm:pt modelId="{3F8818AA-949D-4B00-95B2-B0879F32CFF3}" type="pres">
      <dgm:prSet presAssocID="{F255D297-2A47-440D-BAAF-492F48E8835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B67D352-18FC-46C0-8888-89E7FFE5B3B0}" type="pres">
      <dgm:prSet presAssocID="{F255D297-2A47-440D-BAAF-492F48E8835C}" presName="spaceRect" presStyleCnt="0"/>
      <dgm:spPr/>
    </dgm:pt>
    <dgm:pt modelId="{43C850C3-9C7B-481C-B754-8257624D6E5A}" type="pres">
      <dgm:prSet presAssocID="{F255D297-2A47-440D-BAAF-492F48E8835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3DB7228-26AB-4FE4-A36A-BD1BC31F0AD4}" srcId="{BF42B047-87A7-433F-9AD8-3A0DC28452EC}" destId="{BAD07967-9978-4269-AE9D-1A7D8689D976}" srcOrd="3" destOrd="0" parTransId="{E28E11D2-42A5-4946-B616-9774D264894B}" sibTransId="{515ED1A6-14F1-48DB-8952-784B4E072438}"/>
    <dgm:cxn modelId="{5D7DFE32-4625-8B4D-8BD8-66527F0DE732}" type="presOf" srcId="{BE73E9DE-71E2-4204-BD2D-0E500B055818}" destId="{E96B8E7F-2133-40C4-975C-E7365E458FFD}" srcOrd="0" destOrd="0" presId="urn:microsoft.com/office/officeart/2018/2/layout/IconCircleList"/>
    <dgm:cxn modelId="{2DE05033-764B-2F47-923E-ECCF9C3469BB}" type="presOf" srcId="{16DD8C83-796D-4A3C-9C68-4C7D1FFB653C}" destId="{B9A6C279-32CA-4D87-AA40-CEDA5953E6B1}" srcOrd="0" destOrd="0" presId="urn:microsoft.com/office/officeart/2018/2/layout/IconCircleList"/>
    <dgm:cxn modelId="{F44DA141-0F02-4AF4-8C5E-4F651A94A7A6}" srcId="{BF42B047-87A7-433F-9AD8-3A0DC28452EC}" destId="{F255D297-2A47-440D-BAAF-492F48E8835C}" srcOrd="5" destOrd="0" parTransId="{F26A3344-22CB-47D1-91E5-7328DFDEBE63}" sibTransId="{790F69C9-7D72-4552-80C6-09049072B0B6}"/>
    <dgm:cxn modelId="{E543405A-9D40-6E44-BF46-5266C06D31D7}" type="presOf" srcId="{F255D297-2A47-440D-BAAF-492F48E8835C}" destId="{43C850C3-9C7B-481C-B754-8257624D6E5A}" srcOrd="0" destOrd="0" presId="urn:microsoft.com/office/officeart/2018/2/layout/IconCircleList"/>
    <dgm:cxn modelId="{604FA068-C5E6-4F43-8219-1C096C606EF3}" type="presOf" srcId="{B943EE7A-C3B1-4FDA-8640-B610E0EF36FE}" destId="{97DF8BE1-F5FF-476C-B51C-13527299107E}" srcOrd="0" destOrd="0" presId="urn:microsoft.com/office/officeart/2018/2/layout/IconCircleList"/>
    <dgm:cxn modelId="{BF81306D-F2B7-4944-B587-8E75F54E71F4}" type="presOf" srcId="{090F53B8-B7BC-48E8-91F3-D91E12BA91AB}" destId="{370972A6-CFD8-4AB8-A164-8FEAA7682C9D}" srcOrd="0" destOrd="0" presId="urn:microsoft.com/office/officeart/2018/2/layout/IconCircleList"/>
    <dgm:cxn modelId="{9DC3506E-CB0F-A84F-B858-2EBA8A4CDFD2}" type="presOf" srcId="{BF42B047-87A7-433F-9AD8-3A0DC28452EC}" destId="{34372807-B06F-4A9B-B1F5-6AC425A0535A}" srcOrd="0" destOrd="0" presId="urn:microsoft.com/office/officeart/2018/2/layout/IconCircleList"/>
    <dgm:cxn modelId="{E0314084-7649-2741-A90A-0B67FC250023}" type="presOf" srcId="{4BC214C5-0929-7E4D-B612-11E13217CE1C}" destId="{DB64B0AB-961D-4AA1-BF5B-C8311814062E}" srcOrd="0" destOrd="0" presId="urn:microsoft.com/office/officeart/2018/2/layout/IconCircleList"/>
    <dgm:cxn modelId="{9AF8878B-F42B-804E-A27B-E54BD20B97F3}" srcId="{BF42B047-87A7-433F-9AD8-3A0DC28452EC}" destId="{D95777ED-F756-AE4B-B5EE-4F78A459521B}" srcOrd="1" destOrd="0" parTransId="{1A5C07C6-AC27-7345-B3B5-6EB8E8A9F79E}" sibTransId="{4BC214C5-0929-7E4D-B612-11E13217CE1C}"/>
    <dgm:cxn modelId="{A298DE90-A873-684A-9CFA-23893B22D65E}" type="presOf" srcId="{D04C52FC-3DFA-4B5D-9919-2FF2638E4CD2}" destId="{0280E85E-BD43-44BB-8ECA-65C415CB4018}" srcOrd="0" destOrd="0" presId="urn:microsoft.com/office/officeart/2018/2/layout/IconCircleList"/>
    <dgm:cxn modelId="{218B0B93-9CDD-4143-9C3D-0815872BBD74}" srcId="{BF42B047-87A7-433F-9AD8-3A0DC28452EC}" destId="{EAC9FA81-04B3-4E2D-A303-9C0B5B1FD507}" srcOrd="0" destOrd="0" parTransId="{247790E4-92A6-4438-A7B0-91D06A8689B7}" sibTransId="{BE73E9DE-71E2-4204-BD2D-0E500B055818}"/>
    <dgm:cxn modelId="{8112FD9B-0602-5343-8895-7F408F358F9E}" type="presOf" srcId="{D95777ED-F756-AE4B-B5EE-4F78A459521B}" destId="{6AED92DD-FB71-4B27-AB7D-C249FBB384B4}" srcOrd="0" destOrd="0" presId="urn:microsoft.com/office/officeart/2018/2/layout/IconCircleList"/>
    <dgm:cxn modelId="{333FF1AB-398D-2F43-936A-0B5017CFDAB6}" type="presOf" srcId="{515ED1A6-14F1-48DB-8952-784B4E072438}" destId="{3D113844-B734-4C5E-8940-2ED6BB316C72}" srcOrd="0" destOrd="0" presId="urn:microsoft.com/office/officeart/2018/2/layout/IconCircleList"/>
    <dgm:cxn modelId="{8A1F93B5-F558-4E05-8151-424A8E850686}" srcId="{BF42B047-87A7-433F-9AD8-3A0DC28452EC}" destId="{D04C52FC-3DFA-4B5D-9919-2FF2638E4CD2}" srcOrd="4" destOrd="0" parTransId="{8658B8A3-6747-4D85-9A3E-6EFBBB91D5DC}" sibTransId="{090F53B8-B7BC-48E8-91F3-D91E12BA91AB}"/>
    <dgm:cxn modelId="{EF0335CE-FF18-5847-B4D3-28583551DF76}" type="presOf" srcId="{EAC9FA81-04B3-4E2D-A303-9C0B5B1FD507}" destId="{59EF5A27-4F15-43FE-8E64-95897EC8F225}" srcOrd="0" destOrd="0" presId="urn:microsoft.com/office/officeart/2018/2/layout/IconCircleList"/>
    <dgm:cxn modelId="{AAC8A8D8-0109-C84A-ADAB-A458D92A1E01}" type="presOf" srcId="{BAD07967-9978-4269-AE9D-1A7D8689D976}" destId="{08B3DDCA-F9E3-4411-BD40-500FEEFB796C}" srcOrd="0" destOrd="0" presId="urn:microsoft.com/office/officeart/2018/2/layout/IconCircleList"/>
    <dgm:cxn modelId="{854DCDE1-A584-4D57-80CD-15A52E9946EF}" srcId="{BF42B047-87A7-433F-9AD8-3A0DC28452EC}" destId="{16DD8C83-796D-4A3C-9C68-4C7D1FFB653C}" srcOrd="2" destOrd="0" parTransId="{A33F1D99-76A4-4CE3-8D21-14B92ECFA82A}" sibTransId="{B943EE7A-C3B1-4FDA-8640-B610E0EF36FE}"/>
    <dgm:cxn modelId="{A86466E8-A409-8C44-8F1B-447E6E1B4F9E}" type="presParOf" srcId="{34372807-B06F-4A9B-B1F5-6AC425A0535A}" destId="{2C6E3191-2CEE-406E-B22E-B65FDE1ACDE1}" srcOrd="0" destOrd="0" presId="urn:microsoft.com/office/officeart/2018/2/layout/IconCircleList"/>
    <dgm:cxn modelId="{D1FCBA12-7505-084C-9673-69FD5404DB45}" type="presParOf" srcId="{2C6E3191-2CEE-406E-B22E-B65FDE1ACDE1}" destId="{A0A2E331-5B89-433E-B406-652A57C58D52}" srcOrd="0" destOrd="0" presId="urn:microsoft.com/office/officeart/2018/2/layout/IconCircleList"/>
    <dgm:cxn modelId="{33EB7216-96CD-664D-B2FB-D6D55BAFC912}" type="presParOf" srcId="{A0A2E331-5B89-433E-B406-652A57C58D52}" destId="{506A5429-2DC7-4E60-AD3D-7E2349B94A63}" srcOrd="0" destOrd="0" presId="urn:microsoft.com/office/officeart/2018/2/layout/IconCircleList"/>
    <dgm:cxn modelId="{F3F31AEF-2ED1-5144-8B58-59792A226171}" type="presParOf" srcId="{A0A2E331-5B89-433E-B406-652A57C58D52}" destId="{4B51F1C0-FEC4-404B-A36B-6F44D37068AB}" srcOrd="1" destOrd="0" presId="urn:microsoft.com/office/officeart/2018/2/layout/IconCircleList"/>
    <dgm:cxn modelId="{14490B72-25AE-2941-A7A8-3E4A3E049422}" type="presParOf" srcId="{A0A2E331-5B89-433E-B406-652A57C58D52}" destId="{9557CB38-68A4-4A24-9D96-224478A5CA9D}" srcOrd="2" destOrd="0" presId="urn:microsoft.com/office/officeart/2018/2/layout/IconCircleList"/>
    <dgm:cxn modelId="{E411C409-395A-5147-86CD-9ECA7C6FF495}" type="presParOf" srcId="{A0A2E331-5B89-433E-B406-652A57C58D52}" destId="{59EF5A27-4F15-43FE-8E64-95897EC8F225}" srcOrd="3" destOrd="0" presId="urn:microsoft.com/office/officeart/2018/2/layout/IconCircleList"/>
    <dgm:cxn modelId="{4E4245B7-6B8B-DC40-8CE6-40F86BFAFB2D}" type="presParOf" srcId="{2C6E3191-2CEE-406E-B22E-B65FDE1ACDE1}" destId="{E96B8E7F-2133-40C4-975C-E7365E458FFD}" srcOrd="1" destOrd="0" presId="urn:microsoft.com/office/officeart/2018/2/layout/IconCircleList"/>
    <dgm:cxn modelId="{912A2A86-B039-3242-9D84-0AF9AF355C94}" type="presParOf" srcId="{2C6E3191-2CEE-406E-B22E-B65FDE1ACDE1}" destId="{29EBC24F-5C2B-4646-805C-4D3420A181E1}" srcOrd="2" destOrd="0" presId="urn:microsoft.com/office/officeart/2018/2/layout/IconCircleList"/>
    <dgm:cxn modelId="{D717A3C4-8738-3E45-8CAC-E3A12CEF6269}" type="presParOf" srcId="{29EBC24F-5C2B-4646-805C-4D3420A181E1}" destId="{24E8161E-12EB-4D1A-808D-AB299C48655C}" srcOrd="0" destOrd="0" presId="urn:microsoft.com/office/officeart/2018/2/layout/IconCircleList"/>
    <dgm:cxn modelId="{7A5D2096-B8C3-D040-85C1-E2A44B2B450B}" type="presParOf" srcId="{29EBC24F-5C2B-4646-805C-4D3420A181E1}" destId="{A97D13D2-157B-4605-996F-D6EE7A8E3007}" srcOrd="1" destOrd="0" presId="urn:microsoft.com/office/officeart/2018/2/layout/IconCircleList"/>
    <dgm:cxn modelId="{CADC6522-14FD-3946-AA80-C66DB07DDE92}" type="presParOf" srcId="{29EBC24F-5C2B-4646-805C-4D3420A181E1}" destId="{19D2366B-E0AE-4165-949A-0C8A0D0DF991}" srcOrd="2" destOrd="0" presId="urn:microsoft.com/office/officeart/2018/2/layout/IconCircleList"/>
    <dgm:cxn modelId="{4A605F79-A5ED-BD49-B1E7-B0F606138A95}" type="presParOf" srcId="{29EBC24F-5C2B-4646-805C-4D3420A181E1}" destId="{6AED92DD-FB71-4B27-AB7D-C249FBB384B4}" srcOrd="3" destOrd="0" presId="urn:microsoft.com/office/officeart/2018/2/layout/IconCircleList"/>
    <dgm:cxn modelId="{AFD24264-6605-774F-891F-24D69AD13206}" type="presParOf" srcId="{2C6E3191-2CEE-406E-B22E-B65FDE1ACDE1}" destId="{DB64B0AB-961D-4AA1-BF5B-C8311814062E}" srcOrd="3" destOrd="0" presId="urn:microsoft.com/office/officeart/2018/2/layout/IconCircleList"/>
    <dgm:cxn modelId="{6367EA76-4CE1-DE41-97DD-B2925E8D7513}" type="presParOf" srcId="{2C6E3191-2CEE-406E-B22E-B65FDE1ACDE1}" destId="{700C90CA-619E-4AA8-8637-A75C312965D8}" srcOrd="4" destOrd="0" presId="urn:microsoft.com/office/officeart/2018/2/layout/IconCircleList"/>
    <dgm:cxn modelId="{47A40D52-ADED-B647-B956-93D2FC5D94F5}" type="presParOf" srcId="{700C90CA-619E-4AA8-8637-A75C312965D8}" destId="{15071723-4815-4D57-8B0E-55B5DA9DCCC6}" srcOrd="0" destOrd="0" presId="urn:microsoft.com/office/officeart/2018/2/layout/IconCircleList"/>
    <dgm:cxn modelId="{6AC0EB1A-D75A-164D-8D7C-6F41984390D4}" type="presParOf" srcId="{700C90CA-619E-4AA8-8637-A75C312965D8}" destId="{130CEB48-7B16-45A0-9D94-D44959297F6B}" srcOrd="1" destOrd="0" presId="urn:microsoft.com/office/officeart/2018/2/layout/IconCircleList"/>
    <dgm:cxn modelId="{FC3FD284-FE4F-7E47-B338-24021F44ECD7}" type="presParOf" srcId="{700C90CA-619E-4AA8-8637-A75C312965D8}" destId="{8EAAC62F-259D-4FC5-B451-7D3692B01B29}" srcOrd="2" destOrd="0" presId="urn:microsoft.com/office/officeart/2018/2/layout/IconCircleList"/>
    <dgm:cxn modelId="{9E3E6182-64FC-C74D-A64D-53EF5A786350}" type="presParOf" srcId="{700C90CA-619E-4AA8-8637-A75C312965D8}" destId="{B9A6C279-32CA-4D87-AA40-CEDA5953E6B1}" srcOrd="3" destOrd="0" presId="urn:microsoft.com/office/officeart/2018/2/layout/IconCircleList"/>
    <dgm:cxn modelId="{F3613886-530A-8340-893F-CE381C9417A1}" type="presParOf" srcId="{2C6E3191-2CEE-406E-B22E-B65FDE1ACDE1}" destId="{97DF8BE1-F5FF-476C-B51C-13527299107E}" srcOrd="5" destOrd="0" presId="urn:microsoft.com/office/officeart/2018/2/layout/IconCircleList"/>
    <dgm:cxn modelId="{846308A8-F969-B143-9AB6-6D259D4D459B}" type="presParOf" srcId="{2C6E3191-2CEE-406E-B22E-B65FDE1ACDE1}" destId="{834754B1-C8E2-496A-81A2-565B74294C9A}" srcOrd="6" destOrd="0" presId="urn:microsoft.com/office/officeart/2018/2/layout/IconCircleList"/>
    <dgm:cxn modelId="{C92D07B9-25A0-4D48-ACBE-408A0F4E0AC3}" type="presParOf" srcId="{834754B1-C8E2-496A-81A2-565B74294C9A}" destId="{BE609153-811A-4F92-A31A-306B6DA68CCC}" srcOrd="0" destOrd="0" presId="urn:microsoft.com/office/officeart/2018/2/layout/IconCircleList"/>
    <dgm:cxn modelId="{0A11148E-208F-C346-839D-6842BBB039DE}" type="presParOf" srcId="{834754B1-C8E2-496A-81A2-565B74294C9A}" destId="{93CA9ED9-567A-4870-A809-04153CDCF879}" srcOrd="1" destOrd="0" presId="urn:microsoft.com/office/officeart/2018/2/layout/IconCircleList"/>
    <dgm:cxn modelId="{F09506D0-3E43-4E4B-9D64-2C4BAE449D8D}" type="presParOf" srcId="{834754B1-C8E2-496A-81A2-565B74294C9A}" destId="{BFADAECC-289F-4F8C-95BB-11204E46F0A7}" srcOrd="2" destOrd="0" presId="urn:microsoft.com/office/officeart/2018/2/layout/IconCircleList"/>
    <dgm:cxn modelId="{2D97FFE4-730D-E14F-B597-7CDA1587F427}" type="presParOf" srcId="{834754B1-C8E2-496A-81A2-565B74294C9A}" destId="{08B3DDCA-F9E3-4411-BD40-500FEEFB796C}" srcOrd="3" destOrd="0" presId="urn:microsoft.com/office/officeart/2018/2/layout/IconCircleList"/>
    <dgm:cxn modelId="{F611107D-A514-8540-A0F0-CC9447495313}" type="presParOf" srcId="{2C6E3191-2CEE-406E-B22E-B65FDE1ACDE1}" destId="{3D113844-B734-4C5E-8940-2ED6BB316C72}" srcOrd="7" destOrd="0" presId="urn:microsoft.com/office/officeart/2018/2/layout/IconCircleList"/>
    <dgm:cxn modelId="{5CD39C65-1D66-7741-835E-3C555B7C4050}" type="presParOf" srcId="{2C6E3191-2CEE-406E-B22E-B65FDE1ACDE1}" destId="{6909B80D-E65B-4A99-87C1-C3A9DB2F567F}" srcOrd="8" destOrd="0" presId="urn:microsoft.com/office/officeart/2018/2/layout/IconCircleList"/>
    <dgm:cxn modelId="{E36CA4CE-B783-8A4E-868B-9F13187F1831}" type="presParOf" srcId="{6909B80D-E65B-4A99-87C1-C3A9DB2F567F}" destId="{366691E1-7A55-4316-9F5A-3B55CF7CE964}" srcOrd="0" destOrd="0" presId="urn:microsoft.com/office/officeart/2018/2/layout/IconCircleList"/>
    <dgm:cxn modelId="{095A2CC6-36A3-E545-BD60-EE60D8CFA687}" type="presParOf" srcId="{6909B80D-E65B-4A99-87C1-C3A9DB2F567F}" destId="{DA1FD1CB-2B67-4551-B88C-CBFA555DB58A}" srcOrd="1" destOrd="0" presId="urn:microsoft.com/office/officeart/2018/2/layout/IconCircleList"/>
    <dgm:cxn modelId="{F75497AF-7015-504C-8580-79668268F165}" type="presParOf" srcId="{6909B80D-E65B-4A99-87C1-C3A9DB2F567F}" destId="{D7CC66F4-3563-490E-824E-681B204654B4}" srcOrd="2" destOrd="0" presId="urn:microsoft.com/office/officeart/2018/2/layout/IconCircleList"/>
    <dgm:cxn modelId="{DFB8B0CF-8A0B-9A43-BFD0-4A983CC6B514}" type="presParOf" srcId="{6909B80D-E65B-4A99-87C1-C3A9DB2F567F}" destId="{0280E85E-BD43-44BB-8ECA-65C415CB4018}" srcOrd="3" destOrd="0" presId="urn:microsoft.com/office/officeart/2018/2/layout/IconCircleList"/>
    <dgm:cxn modelId="{D3AE15F3-2302-9B49-8DDA-9818130A142A}" type="presParOf" srcId="{2C6E3191-2CEE-406E-B22E-B65FDE1ACDE1}" destId="{370972A6-CFD8-4AB8-A164-8FEAA7682C9D}" srcOrd="9" destOrd="0" presId="urn:microsoft.com/office/officeart/2018/2/layout/IconCircleList"/>
    <dgm:cxn modelId="{240C0FF0-341A-334B-9C26-2C86C13B010B}" type="presParOf" srcId="{2C6E3191-2CEE-406E-B22E-B65FDE1ACDE1}" destId="{0F579831-184E-45B3-9A80-BECD8DB588C8}" srcOrd="10" destOrd="0" presId="urn:microsoft.com/office/officeart/2018/2/layout/IconCircleList"/>
    <dgm:cxn modelId="{7D4926A6-6E31-9D43-B914-998A9BCEBF0D}" type="presParOf" srcId="{0F579831-184E-45B3-9A80-BECD8DB588C8}" destId="{A46852A8-A704-4AA7-BA94-167B8158EFA4}" srcOrd="0" destOrd="0" presId="urn:microsoft.com/office/officeart/2018/2/layout/IconCircleList"/>
    <dgm:cxn modelId="{FC4AE0E6-C0A2-014A-8FB7-9E0B21009D0A}" type="presParOf" srcId="{0F579831-184E-45B3-9A80-BECD8DB588C8}" destId="{3F8818AA-949D-4B00-95B2-B0879F32CFF3}" srcOrd="1" destOrd="0" presId="urn:microsoft.com/office/officeart/2018/2/layout/IconCircleList"/>
    <dgm:cxn modelId="{3369A973-29D9-8D4D-BA96-A4B6CFCA5979}" type="presParOf" srcId="{0F579831-184E-45B3-9A80-BECD8DB588C8}" destId="{BB67D352-18FC-46C0-8888-89E7FFE5B3B0}" srcOrd="2" destOrd="0" presId="urn:microsoft.com/office/officeart/2018/2/layout/IconCircleList"/>
    <dgm:cxn modelId="{92D300B8-6BD6-E747-A09C-205D59DD8B8D}" type="presParOf" srcId="{0F579831-184E-45B3-9A80-BECD8DB588C8}" destId="{43C850C3-9C7B-481C-B754-8257624D6E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1965D-CE8E-4BCB-A04E-EA029C8F1CB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BAC6A0-4C00-4182-8A12-2606B6ACAA7E}">
      <dgm:prSet/>
      <dgm:spPr/>
      <dgm:t>
        <a:bodyPr/>
        <a:lstStyle/>
        <a:p>
          <a:r>
            <a:rPr lang="en-US"/>
            <a:t>Scalable </a:t>
          </a:r>
        </a:p>
      </dgm:t>
    </dgm:pt>
    <dgm:pt modelId="{4F0B1A59-23F7-46FF-9DDD-2F6FFEEE807F}" type="parTrans" cxnId="{A236622F-18B8-4067-AEE9-E646F167C544}">
      <dgm:prSet/>
      <dgm:spPr/>
      <dgm:t>
        <a:bodyPr/>
        <a:lstStyle/>
        <a:p>
          <a:endParaRPr lang="en-US"/>
        </a:p>
      </dgm:t>
    </dgm:pt>
    <dgm:pt modelId="{FB3D16C7-444E-4AAD-9E1A-6C58E80B302E}" type="sibTrans" cxnId="{A236622F-18B8-4067-AEE9-E646F167C544}">
      <dgm:prSet/>
      <dgm:spPr/>
      <dgm:t>
        <a:bodyPr/>
        <a:lstStyle/>
        <a:p>
          <a:endParaRPr lang="en-US"/>
        </a:p>
      </dgm:t>
    </dgm:pt>
    <dgm:pt modelId="{6032A289-0205-4E6F-A669-90A7135678EF}">
      <dgm:prSet/>
      <dgm:spPr/>
      <dgm:t>
        <a:bodyPr/>
        <a:lstStyle/>
        <a:p>
          <a:r>
            <a:rPr lang="en-US"/>
            <a:t>Resilient</a:t>
          </a:r>
        </a:p>
      </dgm:t>
    </dgm:pt>
    <dgm:pt modelId="{601FD587-50B2-4E20-9171-ECA182A48645}" type="parTrans" cxnId="{52EB0690-8FF0-45CD-BC5D-AEF38F8D5E4C}">
      <dgm:prSet/>
      <dgm:spPr/>
      <dgm:t>
        <a:bodyPr/>
        <a:lstStyle/>
        <a:p>
          <a:endParaRPr lang="en-US"/>
        </a:p>
      </dgm:t>
    </dgm:pt>
    <dgm:pt modelId="{599FF22D-44FC-48C1-9ECE-325DEC780391}" type="sibTrans" cxnId="{52EB0690-8FF0-45CD-BC5D-AEF38F8D5E4C}">
      <dgm:prSet/>
      <dgm:spPr/>
      <dgm:t>
        <a:bodyPr/>
        <a:lstStyle/>
        <a:p>
          <a:endParaRPr lang="en-US"/>
        </a:p>
      </dgm:t>
    </dgm:pt>
    <dgm:pt modelId="{F1053097-9D8F-4B68-B4D1-CA6117CD72F0}">
      <dgm:prSet/>
      <dgm:spPr/>
      <dgm:t>
        <a:bodyPr/>
        <a:lstStyle/>
        <a:p>
          <a:r>
            <a:rPr lang="en-US" dirty="0"/>
            <a:t>No single point of failure</a:t>
          </a:r>
        </a:p>
      </dgm:t>
    </dgm:pt>
    <dgm:pt modelId="{67719667-2338-498E-ACBD-624F76BC5043}" type="parTrans" cxnId="{CA1276B3-3C8C-49E5-98D3-ED4B1C043350}">
      <dgm:prSet/>
      <dgm:spPr/>
      <dgm:t>
        <a:bodyPr/>
        <a:lstStyle/>
        <a:p>
          <a:endParaRPr lang="en-US"/>
        </a:p>
      </dgm:t>
    </dgm:pt>
    <dgm:pt modelId="{E2173FD3-1F2A-4F71-8115-D00568869DE2}" type="sibTrans" cxnId="{CA1276B3-3C8C-49E5-98D3-ED4B1C043350}">
      <dgm:prSet/>
      <dgm:spPr/>
      <dgm:t>
        <a:bodyPr/>
        <a:lstStyle/>
        <a:p>
          <a:endParaRPr lang="en-US"/>
        </a:p>
      </dgm:t>
    </dgm:pt>
    <dgm:pt modelId="{B5A8A94D-E692-4683-899C-D504ADB3F54E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9F49F027-4C72-45E8-B6AE-90A9F3AE7C25}" type="parTrans" cxnId="{4036D814-BC6B-47BA-AAF5-A4CC918BC057}">
      <dgm:prSet/>
      <dgm:spPr/>
      <dgm:t>
        <a:bodyPr/>
        <a:lstStyle/>
        <a:p>
          <a:endParaRPr lang="en-US"/>
        </a:p>
      </dgm:t>
    </dgm:pt>
    <dgm:pt modelId="{F89B5BB4-3375-415B-B2EE-C228A0DFE920}" type="sibTrans" cxnId="{4036D814-BC6B-47BA-AAF5-A4CC918BC057}">
      <dgm:prSet/>
      <dgm:spPr/>
      <dgm:t>
        <a:bodyPr/>
        <a:lstStyle/>
        <a:p>
          <a:endParaRPr lang="en-US"/>
        </a:p>
      </dgm:t>
    </dgm:pt>
    <dgm:pt modelId="{B4B9A53E-DE89-4669-9904-7F19F73B2C9D}">
      <dgm:prSet/>
      <dgm:spPr/>
      <dgm:t>
        <a:bodyPr/>
        <a:lstStyle/>
        <a:p>
          <a:r>
            <a:rPr lang="en-US"/>
            <a:t>Available</a:t>
          </a:r>
        </a:p>
      </dgm:t>
    </dgm:pt>
    <dgm:pt modelId="{A682B6F6-518E-4E13-BDB4-D7EE2CD10492}" type="parTrans" cxnId="{21560D87-8C6E-44FA-B725-64C2F7122B7F}">
      <dgm:prSet/>
      <dgm:spPr/>
      <dgm:t>
        <a:bodyPr/>
        <a:lstStyle/>
        <a:p>
          <a:endParaRPr lang="en-US"/>
        </a:p>
      </dgm:t>
    </dgm:pt>
    <dgm:pt modelId="{AB2E8BDC-17BF-44A7-9A5B-C354BD412581}" type="sibTrans" cxnId="{21560D87-8C6E-44FA-B725-64C2F7122B7F}">
      <dgm:prSet/>
      <dgm:spPr/>
      <dgm:t>
        <a:bodyPr/>
        <a:lstStyle/>
        <a:p>
          <a:endParaRPr lang="en-US"/>
        </a:p>
      </dgm:t>
    </dgm:pt>
    <dgm:pt modelId="{8338081B-2172-43AF-A923-F2E2A0E3B271}">
      <dgm:prSet/>
      <dgm:spPr/>
      <dgm:t>
        <a:bodyPr/>
        <a:lstStyle/>
        <a:p>
          <a:r>
            <a:rPr lang="en-US"/>
            <a:t>Usability</a:t>
          </a:r>
        </a:p>
      </dgm:t>
    </dgm:pt>
    <dgm:pt modelId="{06AC7A8D-BF30-4149-9DFB-AA0A7D0F1550}" type="parTrans" cxnId="{19EABE30-D432-496D-B8DC-EEFEB728E112}">
      <dgm:prSet/>
      <dgm:spPr/>
      <dgm:t>
        <a:bodyPr/>
        <a:lstStyle/>
        <a:p>
          <a:endParaRPr lang="en-US"/>
        </a:p>
      </dgm:t>
    </dgm:pt>
    <dgm:pt modelId="{9BC19F46-586B-4DD8-99E2-C4FBF96F67D7}" type="sibTrans" cxnId="{19EABE30-D432-496D-B8DC-EEFEB728E112}">
      <dgm:prSet/>
      <dgm:spPr/>
      <dgm:t>
        <a:bodyPr/>
        <a:lstStyle/>
        <a:p>
          <a:endParaRPr lang="en-US"/>
        </a:p>
      </dgm:t>
    </dgm:pt>
    <dgm:pt modelId="{02FC38FA-914A-4A19-9F39-7B650CEF4149}">
      <dgm:prSet/>
      <dgm:spPr/>
      <dgm:t>
        <a:bodyPr/>
        <a:lstStyle/>
        <a:p>
          <a:r>
            <a:rPr lang="en-US" dirty="0"/>
            <a:t>Portability</a:t>
          </a:r>
        </a:p>
      </dgm:t>
    </dgm:pt>
    <dgm:pt modelId="{235BDC78-938D-4AD3-A84B-CD8DC082BBF9}" type="parTrans" cxnId="{B5D6C9A1-C10F-4C68-84A6-9977229CBFBE}">
      <dgm:prSet/>
      <dgm:spPr/>
      <dgm:t>
        <a:bodyPr/>
        <a:lstStyle/>
        <a:p>
          <a:endParaRPr lang="en-US"/>
        </a:p>
      </dgm:t>
    </dgm:pt>
    <dgm:pt modelId="{8AC2FDF9-0960-46CC-859F-F8F53DF01904}" type="sibTrans" cxnId="{B5D6C9A1-C10F-4C68-84A6-9977229CBFBE}">
      <dgm:prSet/>
      <dgm:spPr/>
      <dgm:t>
        <a:bodyPr/>
        <a:lstStyle/>
        <a:p>
          <a:endParaRPr lang="en-US"/>
        </a:p>
      </dgm:t>
    </dgm:pt>
    <dgm:pt modelId="{DDB94BF0-8029-4BD4-BA37-07A4F268442A}">
      <dgm:prSet/>
      <dgm:spPr/>
      <dgm:t>
        <a:bodyPr/>
        <a:lstStyle/>
        <a:p>
          <a:r>
            <a:rPr lang="en-US" dirty="0"/>
            <a:t>Security</a:t>
          </a:r>
        </a:p>
      </dgm:t>
    </dgm:pt>
    <dgm:pt modelId="{92C91AD6-9AB0-4821-92A6-5E0027E39B8F}" type="parTrans" cxnId="{D809FB85-0926-4EBD-9F7D-47DBCFACBAEE}">
      <dgm:prSet/>
      <dgm:spPr/>
      <dgm:t>
        <a:bodyPr/>
        <a:lstStyle/>
        <a:p>
          <a:endParaRPr lang="en-US"/>
        </a:p>
      </dgm:t>
    </dgm:pt>
    <dgm:pt modelId="{963DE432-A284-4F38-8C1A-BA53DEFCB645}" type="sibTrans" cxnId="{D809FB85-0926-4EBD-9F7D-47DBCFACBAEE}">
      <dgm:prSet/>
      <dgm:spPr/>
      <dgm:t>
        <a:bodyPr/>
        <a:lstStyle/>
        <a:p>
          <a:endParaRPr lang="en-US"/>
        </a:p>
      </dgm:t>
    </dgm:pt>
    <dgm:pt modelId="{7B4E310D-EAA8-7847-9179-74CB04A87584}">
      <dgm:prSet/>
      <dgm:spPr/>
      <dgm:t>
        <a:bodyPr/>
        <a:lstStyle/>
        <a:p>
          <a:r>
            <a:rPr lang="en-GB" dirty="0"/>
            <a:t>Documentation</a:t>
          </a:r>
        </a:p>
      </dgm:t>
    </dgm:pt>
    <dgm:pt modelId="{8FC49DC3-D501-A34D-87A5-CDDBD68FC9E8}" type="parTrans" cxnId="{97A2110D-2DCF-704D-A029-BECD63087F11}">
      <dgm:prSet/>
      <dgm:spPr/>
      <dgm:t>
        <a:bodyPr/>
        <a:lstStyle/>
        <a:p>
          <a:endParaRPr lang="en-GB"/>
        </a:p>
      </dgm:t>
    </dgm:pt>
    <dgm:pt modelId="{906736E6-0902-AB48-ACAC-D1FA09847E73}" type="sibTrans" cxnId="{97A2110D-2DCF-704D-A029-BECD63087F11}">
      <dgm:prSet/>
      <dgm:spPr/>
      <dgm:t>
        <a:bodyPr/>
        <a:lstStyle/>
        <a:p>
          <a:endParaRPr lang="en-GB"/>
        </a:p>
      </dgm:t>
    </dgm:pt>
    <dgm:pt modelId="{C59327E6-2491-964F-8816-E334E3015EB3}">
      <dgm:prSet/>
      <dgm:spPr/>
      <dgm:t>
        <a:bodyPr/>
        <a:lstStyle/>
        <a:p>
          <a:r>
            <a:rPr lang="en-GB" dirty="0"/>
            <a:t>Monitoring</a:t>
          </a:r>
        </a:p>
      </dgm:t>
    </dgm:pt>
    <dgm:pt modelId="{148401E3-1597-F543-8A69-0364318AD8EA}" type="parTrans" cxnId="{51AB89C7-9F86-9946-9534-51D1F5A643D6}">
      <dgm:prSet/>
      <dgm:spPr/>
      <dgm:t>
        <a:bodyPr/>
        <a:lstStyle/>
        <a:p>
          <a:endParaRPr lang="en-GB"/>
        </a:p>
      </dgm:t>
    </dgm:pt>
    <dgm:pt modelId="{81570C27-5D64-FB41-A31C-07C6E27717E6}" type="sibTrans" cxnId="{51AB89C7-9F86-9946-9534-51D1F5A643D6}">
      <dgm:prSet/>
      <dgm:spPr/>
      <dgm:t>
        <a:bodyPr/>
        <a:lstStyle/>
        <a:p>
          <a:endParaRPr lang="en-GB"/>
        </a:p>
      </dgm:t>
    </dgm:pt>
    <dgm:pt modelId="{B62C002E-9E4C-4B42-B3C0-5D989AF9B4E8}">
      <dgm:prSet/>
      <dgm:spPr/>
      <dgm:t>
        <a:bodyPr/>
        <a:lstStyle/>
        <a:p>
          <a:r>
            <a:rPr lang="en-GB" dirty="0"/>
            <a:t>Logging</a:t>
          </a:r>
        </a:p>
      </dgm:t>
    </dgm:pt>
    <dgm:pt modelId="{BA3F3FC7-1E29-9B4C-8EF8-C63D95B724E9}" type="parTrans" cxnId="{C4CABC1F-51CE-FA43-BE6E-B22E3BB89A32}">
      <dgm:prSet/>
      <dgm:spPr/>
      <dgm:t>
        <a:bodyPr/>
        <a:lstStyle/>
        <a:p>
          <a:endParaRPr lang="en-GB"/>
        </a:p>
      </dgm:t>
    </dgm:pt>
    <dgm:pt modelId="{B657EFA5-338F-B948-9946-FF5A0354CF17}" type="sibTrans" cxnId="{C4CABC1F-51CE-FA43-BE6E-B22E3BB89A32}">
      <dgm:prSet/>
      <dgm:spPr/>
      <dgm:t>
        <a:bodyPr/>
        <a:lstStyle/>
        <a:p>
          <a:endParaRPr lang="en-US"/>
        </a:p>
      </dgm:t>
    </dgm:pt>
    <dgm:pt modelId="{1A7829CB-02FE-6148-AFA0-44AA7C5618FB}">
      <dgm:prSet/>
      <dgm:spPr/>
      <dgm:t>
        <a:bodyPr/>
        <a:lstStyle/>
        <a:p>
          <a:r>
            <a:rPr lang="en-GB" dirty="0"/>
            <a:t>Maintainable</a:t>
          </a:r>
        </a:p>
      </dgm:t>
    </dgm:pt>
    <dgm:pt modelId="{FA0D0CC6-F81C-5B49-86FD-F145B99CEFC0}" type="parTrans" cxnId="{3F2EB69C-4789-964C-8288-4919B32C3760}">
      <dgm:prSet/>
      <dgm:spPr/>
      <dgm:t>
        <a:bodyPr/>
        <a:lstStyle/>
        <a:p>
          <a:endParaRPr lang="en-GB"/>
        </a:p>
      </dgm:t>
    </dgm:pt>
    <dgm:pt modelId="{7FFD23E5-D1FE-0945-9937-33FD20F414A5}" type="sibTrans" cxnId="{3F2EB69C-4789-964C-8288-4919B32C3760}">
      <dgm:prSet/>
      <dgm:spPr/>
      <dgm:t>
        <a:bodyPr/>
        <a:lstStyle/>
        <a:p>
          <a:endParaRPr lang="en-GB"/>
        </a:p>
      </dgm:t>
    </dgm:pt>
    <dgm:pt modelId="{40D024F0-BE63-2F4C-B0CF-209A5387D9E2}" type="pres">
      <dgm:prSet presAssocID="{3731965D-CE8E-4BCB-A04E-EA029C8F1CB5}" presName="linear" presStyleCnt="0">
        <dgm:presLayoutVars>
          <dgm:animLvl val="lvl"/>
          <dgm:resizeHandles val="exact"/>
        </dgm:presLayoutVars>
      </dgm:prSet>
      <dgm:spPr/>
    </dgm:pt>
    <dgm:pt modelId="{86F29B18-9546-8F4A-BBB7-26E5834E13B6}" type="pres">
      <dgm:prSet presAssocID="{DBBAC6A0-4C00-4182-8A12-2606B6ACAA7E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9ABFF3B3-2982-CF4C-996F-64D675944FFF}" type="pres">
      <dgm:prSet presAssocID="{FB3D16C7-444E-4AAD-9E1A-6C58E80B302E}" presName="spacer" presStyleCnt="0"/>
      <dgm:spPr/>
    </dgm:pt>
    <dgm:pt modelId="{352DDD2A-B3F3-FF48-9C2C-F7006DD2E1D2}" type="pres">
      <dgm:prSet presAssocID="{6032A289-0205-4E6F-A669-90A7135678EF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203AB463-46CB-1147-A0CB-2BA989E5A00C}" type="pres">
      <dgm:prSet presAssocID="{599FF22D-44FC-48C1-9ECE-325DEC780391}" presName="spacer" presStyleCnt="0"/>
      <dgm:spPr/>
    </dgm:pt>
    <dgm:pt modelId="{B6413B73-1BD6-C349-BC13-1E5BF86A140F}" type="pres">
      <dgm:prSet presAssocID="{F1053097-9D8F-4B68-B4D1-CA6117CD72F0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C9144422-D2EA-EB46-A974-44896A671521}" type="pres">
      <dgm:prSet presAssocID="{E2173FD3-1F2A-4F71-8115-D00568869DE2}" presName="spacer" presStyleCnt="0"/>
      <dgm:spPr/>
    </dgm:pt>
    <dgm:pt modelId="{BE3A1A76-4CA0-134D-B02B-BC090FC35AE2}" type="pres">
      <dgm:prSet presAssocID="{B5A8A94D-E692-4683-899C-D504ADB3F54E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F433A411-AE16-814A-977F-0B7C0AAA739D}" type="pres">
      <dgm:prSet presAssocID="{F89B5BB4-3375-415B-B2EE-C228A0DFE920}" presName="spacer" presStyleCnt="0"/>
      <dgm:spPr/>
    </dgm:pt>
    <dgm:pt modelId="{56FAD68A-2CA9-FF43-9674-01400028411B}" type="pres">
      <dgm:prSet presAssocID="{B4B9A53E-DE89-4669-9904-7F19F73B2C9D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2A409333-4A06-C94C-AACF-BD7B6501ADF8}" type="pres">
      <dgm:prSet presAssocID="{AB2E8BDC-17BF-44A7-9A5B-C354BD412581}" presName="spacer" presStyleCnt="0"/>
      <dgm:spPr/>
    </dgm:pt>
    <dgm:pt modelId="{E49237C6-6B0B-E24C-94B4-829944646C5D}" type="pres">
      <dgm:prSet presAssocID="{8338081B-2172-43AF-A923-F2E2A0E3B271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9A35AC8D-257E-4F47-8144-4C6107C9967E}" type="pres">
      <dgm:prSet presAssocID="{9BC19F46-586B-4DD8-99E2-C4FBF96F67D7}" presName="spacer" presStyleCnt="0"/>
      <dgm:spPr/>
    </dgm:pt>
    <dgm:pt modelId="{56D89A58-E2B8-E245-BE49-521A4CAD8767}" type="pres">
      <dgm:prSet presAssocID="{02FC38FA-914A-4A19-9F39-7B650CEF4149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07A74D3D-48AE-3B48-B23F-4B84BE41F628}" type="pres">
      <dgm:prSet presAssocID="{8AC2FDF9-0960-46CC-859F-F8F53DF01904}" presName="spacer" presStyleCnt="0"/>
      <dgm:spPr/>
    </dgm:pt>
    <dgm:pt modelId="{A9657F75-884D-7542-90AA-8B72807130A5}" type="pres">
      <dgm:prSet presAssocID="{1A7829CB-02FE-6148-AFA0-44AA7C5618FB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3234741F-0A39-964C-AF49-1A79EE587A50}" type="pres">
      <dgm:prSet presAssocID="{7FFD23E5-D1FE-0945-9937-33FD20F414A5}" presName="spacer" presStyleCnt="0"/>
      <dgm:spPr/>
    </dgm:pt>
    <dgm:pt modelId="{868C0C43-5545-224D-B7FB-036825BC4846}" type="pres">
      <dgm:prSet presAssocID="{DDB94BF0-8029-4BD4-BA37-07A4F268442A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FF4B1B4-2F6D-4144-9AF1-6D1D05F7051A}" type="pres">
      <dgm:prSet presAssocID="{963DE432-A284-4F38-8C1A-BA53DEFCB645}" presName="spacer" presStyleCnt="0"/>
      <dgm:spPr/>
    </dgm:pt>
    <dgm:pt modelId="{87506231-660F-AF4F-B03D-032332028065}" type="pres">
      <dgm:prSet presAssocID="{7B4E310D-EAA8-7847-9179-74CB04A87584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DF5EEF3D-28EA-234D-824A-868A5148A074}" type="pres">
      <dgm:prSet presAssocID="{906736E6-0902-AB48-ACAC-D1FA09847E73}" presName="spacer" presStyleCnt="0"/>
      <dgm:spPr/>
    </dgm:pt>
    <dgm:pt modelId="{561AE70D-C810-6641-95AE-0C92724CE59F}" type="pres">
      <dgm:prSet presAssocID="{C59327E6-2491-964F-8816-E334E3015EB3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8D92B7A9-296A-844A-8FCF-CD26A8B592BE}" type="pres">
      <dgm:prSet presAssocID="{81570C27-5D64-FB41-A31C-07C6E27717E6}" presName="spacer" presStyleCnt="0"/>
      <dgm:spPr/>
    </dgm:pt>
    <dgm:pt modelId="{B650A8BF-0941-5944-A54A-A2F2895AE9EF}" type="pres">
      <dgm:prSet presAssocID="{B62C002E-9E4C-4B42-B3C0-5D989AF9B4E8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B5692D00-1A21-1C45-A287-B03DDB2BDB69}" type="presOf" srcId="{C59327E6-2491-964F-8816-E334E3015EB3}" destId="{561AE70D-C810-6641-95AE-0C92724CE59F}" srcOrd="0" destOrd="0" presId="urn:microsoft.com/office/officeart/2005/8/layout/vList2"/>
    <dgm:cxn modelId="{6D85BC08-0B07-E544-BE91-3FF13716843A}" type="presOf" srcId="{6032A289-0205-4E6F-A669-90A7135678EF}" destId="{352DDD2A-B3F3-FF48-9C2C-F7006DD2E1D2}" srcOrd="0" destOrd="0" presId="urn:microsoft.com/office/officeart/2005/8/layout/vList2"/>
    <dgm:cxn modelId="{97A2110D-2DCF-704D-A029-BECD63087F11}" srcId="{3731965D-CE8E-4BCB-A04E-EA029C8F1CB5}" destId="{7B4E310D-EAA8-7847-9179-74CB04A87584}" srcOrd="9" destOrd="0" parTransId="{8FC49DC3-D501-A34D-87A5-CDDBD68FC9E8}" sibTransId="{906736E6-0902-AB48-ACAC-D1FA09847E73}"/>
    <dgm:cxn modelId="{4036D814-BC6B-47BA-AAF5-A4CC918BC057}" srcId="{3731965D-CE8E-4BCB-A04E-EA029C8F1CB5}" destId="{B5A8A94D-E692-4683-899C-D504ADB3F54E}" srcOrd="3" destOrd="0" parTransId="{9F49F027-4C72-45E8-B6AE-90A9F3AE7C25}" sibTransId="{F89B5BB4-3375-415B-B2EE-C228A0DFE920}"/>
    <dgm:cxn modelId="{C4CABC1F-51CE-FA43-BE6E-B22E3BB89A32}" srcId="{3731965D-CE8E-4BCB-A04E-EA029C8F1CB5}" destId="{B62C002E-9E4C-4B42-B3C0-5D989AF9B4E8}" srcOrd="11" destOrd="0" parTransId="{BA3F3FC7-1E29-9B4C-8EF8-C63D95B724E9}" sibTransId="{B657EFA5-338F-B948-9946-FF5A0354CF17}"/>
    <dgm:cxn modelId="{A236622F-18B8-4067-AEE9-E646F167C544}" srcId="{3731965D-CE8E-4BCB-A04E-EA029C8F1CB5}" destId="{DBBAC6A0-4C00-4182-8A12-2606B6ACAA7E}" srcOrd="0" destOrd="0" parTransId="{4F0B1A59-23F7-46FF-9DDD-2F6FFEEE807F}" sibTransId="{FB3D16C7-444E-4AAD-9E1A-6C58E80B302E}"/>
    <dgm:cxn modelId="{19EABE30-D432-496D-B8DC-EEFEB728E112}" srcId="{3731965D-CE8E-4BCB-A04E-EA029C8F1CB5}" destId="{8338081B-2172-43AF-A923-F2E2A0E3B271}" srcOrd="5" destOrd="0" parTransId="{06AC7A8D-BF30-4149-9DFB-AA0A7D0F1550}" sibTransId="{9BC19F46-586B-4DD8-99E2-C4FBF96F67D7}"/>
    <dgm:cxn modelId="{F833B457-B261-A743-8E2E-97149D663604}" type="presOf" srcId="{8338081B-2172-43AF-A923-F2E2A0E3B271}" destId="{E49237C6-6B0B-E24C-94B4-829944646C5D}" srcOrd="0" destOrd="0" presId="urn:microsoft.com/office/officeart/2005/8/layout/vList2"/>
    <dgm:cxn modelId="{21A9405A-1191-0A42-84C1-D29C5F614C94}" type="presOf" srcId="{DDB94BF0-8029-4BD4-BA37-07A4F268442A}" destId="{868C0C43-5545-224D-B7FB-036825BC4846}" srcOrd="0" destOrd="0" presId="urn:microsoft.com/office/officeart/2005/8/layout/vList2"/>
    <dgm:cxn modelId="{D809FB85-0926-4EBD-9F7D-47DBCFACBAEE}" srcId="{3731965D-CE8E-4BCB-A04E-EA029C8F1CB5}" destId="{DDB94BF0-8029-4BD4-BA37-07A4F268442A}" srcOrd="8" destOrd="0" parTransId="{92C91AD6-9AB0-4821-92A6-5E0027E39B8F}" sibTransId="{963DE432-A284-4F38-8C1A-BA53DEFCB645}"/>
    <dgm:cxn modelId="{0F59EE86-7512-7746-8254-EACD456823AE}" type="presOf" srcId="{B4B9A53E-DE89-4669-9904-7F19F73B2C9D}" destId="{56FAD68A-2CA9-FF43-9674-01400028411B}" srcOrd="0" destOrd="0" presId="urn:microsoft.com/office/officeart/2005/8/layout/vList2"/>
    <dgm:cxn modelId="{21560D87-8C6E-44FA-B725-64C2F7122B7F}" srcId="{3731965D-CE8E-4BCB-A04E-EA029C8F1CB5}" destId="{B4B9A53E-DE89-4669-9904-7F19F73B2C9D}" srcOrd="4" destOrd="0" parTransId="{A682B6F6-518E-4E13-BDB4-D7EE2CD10492}" sibTransId="{AB2E8BDC-17BF-44A7-9A5B-C354BD412581}"/>
    <dgm:cxn modelId="{F169478D-816E-FD4B-A1B2-26E16E51ACC6}" type="presOf" srcId="{1A7829CB-02FE-6148-AFA0-44AA7C5618FB}" destId="{A9657F75-884D-7542-90AA-8B72807130A5}" srcOrd="0" destOrd="0" presId="urn:microsoft.com/office/officeart/2005/8/layout/vList2"/>
    <dgm:cxn modelId="{52EB0690-8FF0-45CD-BC5D-AEF38F8D5E4C}" srcId="{3731965D-CE8E-4BCB-A04E-EA029C8F1CB5}" destId="{6032A289-0205-4E6F-A669-90A7135678EF}" srcOrd="1" destOrd="0" parTransId="{601FD587-50B2-4E20-9171-ECA182A48645}" sibTransId="{599FF22D-44FC-48C1-9ECE-325DEC780391}"/>
    <dgm:cxn modelId="{3F2EB69C-4789-964C-8288-4919B32C3760}" srcId="{3731965D-CE8E-4BCB-A04E-EA029C8F1CB5}" destId="{1A7829CB-02FE-6148-AFA0-44AA7C5618FB}" srcOrd="7" destOrd="0" parTransId="{FA0D0CC6-F81C-5B49-86FD-F145B99CEFC0}" sibTransId="{7FFD23E5-D1FE-0945-9937-33FD20F414A5}"/>
    <dgm:cxn modelId="{C7E7009E-9BB1-7E49-A481-16AAE546FEFB}" type="presOf" srcId="{3731965D-CE8E-4BCB-A04E-EA029C8F1CB5}" destId="{40D024F0-BE63-2F4C-B0CF-209A5387D9E2}" srcOrd="0" destOrd="0" presId="urn:microsoft.com/office/officeart/2005/8/layout/vList2"/>
    <dgm:cxn modelId="{B5D6C9A1-C10F-4C68-84A6-9977229CBFBE}" srcId="{3731965D-CE8E-4BCB-A04E-EA029C8F1CB5}" destId="{02FC38FA-914A-4A19-9F39-7B650CEF4149}" srcOrd="6" destOrd="0" parTransId="{235BDC78-938D-4AD3-A84B-CD8DC082BBF9}" sibTransId="{8AC2FDF9-0960-46CC-859F-F8F53DF01904}"/>
    <dgm:cxn modelId="{02DB6AA6-294E-754B-913E-584E6706FD09}" type="presOf" srcId="{B62C002E-9E4C-4B42-B3C0-5D989AF9B4E8}" destId="{B650A8BF-0941-5944-A54A-A2F2895AE9EF}" srcOrd="0" destOrd="0" presId="urn:microsoft.com/office/officeart/2005/8/layout/vList2"/>
    <dgm:cxn modelId="{D00E10AC-A683-E94A-B39E-A598DA70670B}" type="presOf" srcId="{02FC38FA-914A-4A19-9F39-7B650CEF4149}" destId="{56D89A58-E2B8-E245-BE49-521A4CAD8767}" srcOrd="0" destOrd="0" presId="urn:microsoft.com/office/officeart/2005/8/layout/vList2"/>
    <dgm:cxn modelId="{CA1276B3-3C8C-49E5-98D3-ED4B1C043350}" srcId="{3731965D-CE8E-4BCB-A04E-EA029C8F1CB5}" destId="{F1053097-9D8F-4B68-B4D1-CA6117CD72F0}" srcOrd="2" destOrd="0" parTransId="{67719667-2338-498E-ACBD-624F76BC5043}" sibTransId="{E2173FD3-1F2A-4F71-8115-D00568869DE2}"/>
    <dgm:cxn modelId="{98B78EBA-1A2A-4E46-BC64-8A33286C2C9B}" type="presOf" srcId="{7B4E310D-EAA8-7847-9179-74CB04A87584}" destId="{87506231-660F-AF4F-B03D-032332028065}" srcOrd="0" destOrd="0" presId="urn:microsoft.com/office/officeart/2005/8/layout/vList2"/>
    <dgm:cxn modelId="{51AB89C7-9F86-9946-9534-51D1F5A643D6}" srcId="{3731965D-CE8E-4BCB-A04E-EA029C8F1CB5}" destId="{C59327E6-2491-964F-8816-E334E3015EB3}" srcOrd="10" destOrd="0" parTransId="{148401E3-1597-F543-8A69-0364318AD8EA}" sibTransId="{81570C27-5D64-FB41-A31C-07C6E27717E6}"/>
    <dgm:cxn modelId="{6295C7E0-9E1B-CE44-95FA-A9F73D2C68CB}" type="presOf" srcId="{B5A8A94D-E692-4683-899C-D504ADB3F54E}" destId="{BE3A1A76-4CA0-134D-B02B-BC090FC35AE2}" srcOrd="0" destOrd="0" presId="urn:microsoft.com/office/officeart/2005/8/layout/vList2"/>
    <dgm:cxn modelId="{E4883FE6-C16F-F949-8FE3-2EFA30CD3956}" type="presOf" srcId="{DBBAC6A0-4C00-4182-8A12-2606B6ACAA7E}" destId="{86F29B18-9546-8F4A-BBB7-26E5834E13B6}" srcOrd="0" destOrd="0" presId="urn:microsoft.com/office/officeart/2005/8/layout/vList2"/>
    <dgm:cxn modelId="{823842F7-0765-BA40-950C-642FD46F30CB}" type="presOf" srcId="{F1053097-9D8F-4B68-B4D1-CA6117CD72F0}" destId="{B6413B73-1BD6-C349-BC13-1E5BF86A140F}" srcOrd="0" destOrd="0" presId="urn:microsoft.com/office/officeart/2005/8/layout/vList2"/>
    <dgm:cxn modelId="{C0C96C6A-4117-4843-9B98-74935BDD9CF0}" type="presParOf" srcId="{40D024F0-BE63-2F4C-B0CF-209A5387D9E2}" destId="{86F29B18-9546-8F4A-BBB7-26E5834E13B6}" srcOrd="0" destOrd="0" presId="urn:microsoft.com/office/officeart/2005/8/layout/vList2"/>
    <dgm:cxn modelId="{1034706B-5D1A-CA45-8115-AEC7038EE1A3}" type="presParOf" srcId="{40D024F0-BE63-2F4C-B0CF-209A5387D9E2}" destId="{9ABFF3B3-2982-CF4C-996F-64D675944FFF}" srcOrd="1" destOrd="0" presId="urn:microsoft.com/office/officeart/2005/8/layout/vList2"/>
    <dgm:cxn modelId="{FA1B4EAD-2AF1-CD4E-9701-CA8ABA4D17A6}" type="presParOf" srcId="{40D024F0-BE63-2F4C-B0CF-209A5387D9E2}" destId="{352DDD2A-B3F3-FF48-9C2C-F7006DD2E1D2}" srcOrd="2" destOrd="0" presId="urn:microsoft.com/office/officeart/2005/8/layout/vList2"/>
    <dgm:cxn modelId="{2B4D1AC5-2A34-F445-8CE1-FB532F8E96CC}" type="presParOf" srcId="{40D024F0-BE63-2F4C-B0CF-209A5387D9E2}" destId="{203AB463-46CB-1147-A0CB-2BA989E5A00C}" srcOrd="3" destOrd="0" presId="urn:microsoft.com/office/officeart/2005/8/layout/vList2"/>
    <dgm:cxn modelId="{92983C59-27AF-7E44-A840-9E910F267D11}" type="presParOf" srcId="{40D024F0-BE63-2F4C-B0CF-209A5387D9E2}" destId="{B6413B73-1BD6-C349-BC13-1E5BF86A140F}" srcOrd="4" destOrd="0" presId="urn:microsoft.com/office/officeart/2005/8/layout/vList2"/>
    <dgm:cxn modelId="{564ED176-B683-8344-9BAF-344F44DE6E49}" type="presParOf" srcId="{40D024F0-BE63-2F4C-B0CF-209A5387D9E2}" destId="{C9144422-D2EA-EB46-A974-44896A671521}" srcOrd="5" destOrd="0" presId="urn:microsoft.com/office/officeart/2005/8/layout/vList2"/>
    <dgm:cxn modelId="{DFF97E36-8046-7B4F-AB0C-753C11DDAEF7}" type="presParOf" srcId="{40D024F0-BE63-2F4C-B0CF-209A5387D9E2}" destId="{BE3A1A76-4CA0-134D-B02B-BC090FC35AE2}" srcOrd="6" destOrd="0" presId="urn:microsoft.com/office/officeart/2005/8/layout/vList2"/>
    <dgm:cxn modelId="{F16ACF9A-8E53-984A-84B4-7AA98EB7BA5B}" type="presParOf" srcId="{40D024F0-BE63-2F4C-B0CF-209A5387D9E2}" destId="{F433A411-AE16-814A-977F-0B7C0AAA739D}" srcOrd="7" destOrd="0" presId="urn:microsoft.com/office/officeart/2005/8/layout/vList2"/>
    <dgm:cxn modelId="{0441203C-5B17-3B41-B6FB-EE36A84C9D5B}" type="presParOf" srcId="{40D024F0-BE63-2F4C-B0CF-209A5387D9E2}" destId="{56FAD68A-2CA9-FF43-9674-01400028411B}" srcOrd="8" destOrd="0" presId="urn:microsoft.com/office/officeart/2005/8/layout/vList2"/>
    <dgm:cxn modelId="{4DA50C59-2FEF-5047-BE15-E5C4E116890E}" type="presParOf" srcId="{40D024F0-BE63-2F4C-B0CF-209A5387D9E2}" destId="{2A409333-4A06-C94C-AACF-BD7B6501ADF8}" srcOrd="9" destOrd="0" presId="urn:microsoft.com/office/officeart/2005/8/layout/vList2"/>
    <dgm:cxn modelId="{5BA739DB-86DB-F342-8775-AE1545EA6DE2}" type="presParOf" srcId="{40D024F0-BE63-2F4C-B0CF-209A5387D9E2}" destId="{E49237C6-6B0B-E24C-94B4-829944646C5D}" srcOrd="10" destOrd="0" presId="urn:microsoft.com/office/officeart/2005/8/layout/vList2"/>
    <dgm:cxn modelId="{FCF6DFDF-64E1-4043-B2C6-8DF35C5BD239}" type="presParOf" srcId="{40D024F0-BE63-2F4C-B0CF-209A5387D9E2}" destId="{9A35AC8D-257E-4F47-8144-4C6107C9967E}" srcOrd="11" destOrd="0" presId="urn:microsoft.com/office/officeart/2005/8/layout/vList2"/>
    <dgm:cxn modelId="{E51110A9-9437-8E4F-AF84-1105776C3BDB}" type="presParOf" srcId="{40D024F0-BE63-2F4C-B0CF-209A5387D9E2}" destId="{56D89A58-E2B8-E245-BE49-521A4CAD8767}" srcOrd="12" destOrd="0" presId="urn:microsoft.com/office/officeart/2005/8/layout/vList2"/>
    <dgm:cxn modelId="{C878F1B1-F6B9-3549-BC5C-1DCFF8241CF2}" type="presParOf" srcId="{40D024F0-BE63-2F4C-B0CF-209A5387D9E2}" destId="{07A74D3D-48AE-3B48-B23F-4B84BE41F628}" srcOrd="13" destOrd="0" presId="urn:microsoft.com/office/officeart/2005/8/layout/vList2"/>
    <dgm:cxn modelId="{162FB43C-3312-3141-AFA5-A71473BEA962}" type="presParOf" srcId="{40D024F0-BE63-2F4C-B0CF-209A5387D9E2}" destId="{A9657F75-884D-7542-90AA-8B72807130A5}" srcOrd="14" destOrd="0" presId="urn:microsoft.com/office/officeart/2005/8/layout/vList2"/>
    <dgm:cxn modelId="{177D6B71-5C08-114B-9112-1C1DDD68936C}" type="presParOf" srcId="{40D024F0-BE63-2F4C-B0CF-209A5387D9E2}" destId="{3234741F-0A39-964C-AF49-1A79EE587A50}" srcOrd="15" destOrd="0" presId="urn:microsoft.com/office/officeart/2005/8/layout/vList2"/>
    <dgm:cxn modelId="{DAC1E3BA-C9E6-FF45-9C6E-1F43F2C70112}" type="presParOf" srcId="{40D024F0-BE63-2F4C-B0CF-209A5387D9E2}" destId="{868C0C43-5545-224D-B7FB-036825BC4846}" srcOrd="16" destOrd="0" presId="urn:microsoft.com/office/officeart/2005/8/layout/vList2"/>
    <dgm:cxn modelId="{7C8CF975-55D4-CF41-B640-74EEF8C4A2C1}" type="presParOf" srcId="{40D024F0-BE63-2F4C-B0CF-209A5387D9E2}" destId="{0FF4B1B4-2F6D-4144-9AF1-6D1D05F7051A}" srcOrd="17" destOrd="0" presId="urn:microsoft.com/office/officeart/2005/8/layout/vList2"/>
    <dgm:cxn modelId="{965A2930-2990-994A-BF34-4BFFF89121D1}" type="presParOf" srcId="{40D024F0-BE63-2F4C-B0CF-209A5387D9E2}" destId="{87506231-660F-AF4F-B03D-032332028065}" srcOrd="18" destOrd="0" presId="urn:microsoft.com/office/officeart/2005/8/layout/vList2"/>
    <dgm:cxn modelId="{F48AFB1F-D7F8-5440-BED8-C051D7594501}" type="presParOf" srcId="{40D024F0-BE63-2F4C-B0CF-209A5387D9E2}" destId="{DF5EEF3D-28EA-234D-824A-868A5148A074}" srcOrd="19" destOrd="0" presId="urn:microsoft.com/office/officeart/2005/8/layout/vList2"/>
    <dgm:cxn modelId="{CAE0DAE0-01EB-484F-93EF-F9630A14AD15}" type="presParOf" srcId="{40D024F0-BE63-2F4C-B0CF-209A5387D9E2}" destId="{561AE70D-C810-6641-95AE-0C92724CE59F}" srcOrd="20" destOrd="0" presId="urn:microsoft.com/office/officeart/2005/8/layout/vList2"/>
    <dgm:cxn modelId="{8FEA398E-1E0E-9C4A-A489-4A4D5A9CF04C}" type="presParOf" srcId="{40D024F0-BE63-2F4C-B0CF-209A5387D9E2}" destId="{8D92B7A9-296A-844A-8FCF-CD26A8B592BE}" srcOrd="21" destOrd="0" presId="urn:microsoft.com/office/officeart/2005/8/layout/vList2"/>
    <dgm:cxn modelId="{9D753DA8-6877-7044-8133-428505CC8C59}" type="presParOf" srcId="{40D024F0-BE63-2F4C-B0CF-209A5387D9E2}" destId="{B650A8BF-0941-5944-A54A-A2F2895AE9EF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A5429-2DC7-4E60-AD3D-7E2349B94A63}">
      <dsp:nvSpPr>
        <dsp:cNvPr id="0" name=""/>
        <dsp:cNvSpPr/>
      </dsp:nvSpPr>
      <dsp:spPr>
        <a:xfrm>
          <a:off x="291807" y="496096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1F1C0-FEC4-404B-A36B-6F44D37068AB}">
      <dsp:nvSpPr>
        <dsp:cNvPr id="0" name=""/>
        <dsp:cNvSpPr/>
      </dsp:nvSpPr>
      <dsp:spPr>
        <a:xfrm>
          <a:off x="461515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5A27-4F15-43FE-8E64-95897EC8F225}">
      <dsp:nvSpPr>
        <dsp:cNvPr id="0" name=""/>
        <dsp:cNvSpPr/>
      </dsp:nvSpPr>
      <dsp:spPr>
        <a:xfrm>
          <a:off x="12731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Statement</a:t>
          </a:r>
        </a:p>
      </dsp:txBody>
      <dsp:txXfrm>
        <a:off x="1273110" y="496096"/>
        <a:ext cx="1904883" cy="808132"/>
      </dsp:txXfrm>
    </dsp:sp>
    <dsp:sp modelId="{24E8161E-12EB-4D1A-808D-AB299C48655C}">
      <dsp:nvSpPr>
        <dsp:cNvPr id="0" name=""/>
        <dsp:cNvSpPr/>
      </dsp:nvSpPr>
      <dsp:spPr>
        <a:xfrm>
          <a:off x="3509906" y="496096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13D2-157B-4605-996F-D6EE7A8E3007}">
      <dsp:nvSpPr>
        <dsp:cNvPr id="0" name=""/>
        <dsp:cNvSpPr/>
      </dsp:nvSpPr>
      <dsp:spPr>
        <a:xfrm>
          <a:off x="3679614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D92DD-FB71-4B27-AB7D-C249FBB384B4}">
      <dsp:nvSpPr>
        <dsp:cNvPr id="0" name=""/>
        <dsp:cNvSpPr/>
      </dsp:nvSpPr>
      <dsp:spPr>
        <a:xfrm>
          <a:off x="44912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Requirements Gathering</a:t>
          </a:r>
        </a:p>
      </dsp:txBody>
      <dsp:txXfrm>
        <a:off x="4491210" y="496096"/>
        <a:ext cx="1904883" cy="808132"/>
      </dsp:txXfrm>
    </dsp:sp>
    <dsp:sp modelId="{15071723-4815-4D57-8B0E-55B5DA9DCCC6}">
      <dsp:nvSpPr>
        <dsp:cNvPr id="0" name=""/>
        <dsp:cNvSpPr/>
      </dsp:nvSpPr>
      <dsp:spPr>
        <a:xfrm>
          <a:off x="6728005" y="496096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CEB48-7B16-45A0-9D94-D44959297F6B}">
      <dsp:nvSpPr>
        <dsp:cNvPr id="0" name=""/>
        <dsp:cNvSpPr/>
      </dsp:nvSpPr>
      <dsp:spPr>
        <a:xfrm>
          <a:off x="6897713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6C279-32CA-4D87-AA40-CEDA5953E6B1}">
      <dsp:nvSpPr>
        <dsp:cNvPr id="0" name=""/>
        <dsp:cNvSpPr/>
      </dsp:nvSpPr>
      <dsp:spPr>
        <a:xfrm>
          <a:off x="7709309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 Level Design (HLD)</a:t>
          </a:r>
        </a:p>
      </dsp:txBody>
      <dsp:txXfrm>
        <a:off x="7709309" y="496096"/>
        <a:ext cx="1904883" cy="808132"/>
      </dsp:txXfrm>
    </dsp:sp>
    <dsp:sp modelId="{BE609153-811A-4F92-A31A-306B6DA68CCC}">
      <dsp:nvSpPr>
        <dsp:cNvPr id="0" name=""/>
        <dsp:cNvSpPr/>
      </dsp:nvSpPr>
      <dsp:spPr>
        <a:xfrm>
          <a:off x="291807" y="183849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A9ED9-567A-4870-A809-04153CDCF879}">
      <dsp:nvSpPr>
        <dsp:cNvPr id="0" name=""/>
        <dsp:cNvSpPr/>
      </dsp:nvSpPr>
      <dsp:spPr>
        <a:xfrm>
          <a:off x="461515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3DDCA-F9E3-4411-BD40-500FEEFB796C}">
      <dsp:nvSpPr>
        <dsp:cNvPr id="0" name=""/>
        <dsp:cNvSpPr/>
      </dsp:nvSpPr>
      <dsp:spPr>
        <a:xfrm>
          <a:off x="12731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Low Level Design (LLD)</a:t>
          </a:r>
        </a:p>
      </dsp:txBody>
      <dsp:txXfrm>
        <a:off x="1273110" y="1838491"/>
        <a:ext cx="1904883" cy="808132"/>
      </dsp:txXfrm>
    </dsp:sp>
    <dsp:sp modelId="{366691E1-7A55-4316-9F5A-3B55CF7CE964}">
      <dsp:nvSpPr>
        <dsp:cNvPr id="0" name=""/>
        <dsp:cNvSpPr/>
      </dsp:nvSpPr>
      <dsp:spPr>
        <a:xfrm>
          <a:off x="3509906" y="183849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FD1CB-2B67-4551-B88C-CBFA555DB58A}">
      <dsp:nvSpPr>
        <dsp:cNvPr id="0" name=""/>
        <dsp:cNvSpPr/>
      </dsp:nvSpPr>
      <dsp:spPr>
        <a:xfrm>
          <a:off x="3679614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0E85E-BD43-44BB-8ECA-65C415CB4018}">
      <dsp:nvSpPr>
        <dsp:cNvPr id="0" name=""/>
        <dsp:cNvSpPr/>
      </dsp:nvSpPr>
      <dsp:spPr>
        <a:xfrm>
          <a:off x="44912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Working Demonstration</a:t>
          </a:r>
        </a:p>
      </dsp:txBody>
      <dsp:txXfrm>
        <a:off x="4491210" y="1838491"/>
        <a:ext cx="1904883" cy="808132"/>
      </dsp:txXfrm>
    </dsp:sp>
    <dsp:sp modelId="{A46852A8-A704-4AA7-BA94-167B8158EFA4}">
      <dsp:nvSpPr>
        <dsp:cNvPr id="0" name=""/>
        <dsp:cNvSpPr/>
      </dsp:nvSpPr>
      <dsp:spPr>
        <a:xfrm>
          <a:off x="6728005" y="183849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818AA-949D-4B00-95B2-B0879F32CFF3}">
      <dsp:nvSpPr>
        <dsp:cNvPr id="0" name=""/>
        <dsp:cNvSpPr/>
      </dsp:nvSpPr>
      <dsp:spPr>
        <a:xfrm>
          <a:off x="6897713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850C3-9C7B-481C-B754-8257624D6E5A}">
      <dsp:nvSpPr>
        <dsp:cNvPr id="0" name=""/>
        <dsp:cNvSpPr/>
      </dsp:nvSpPr>
      <dsp:spPr>
        <a:xfrm>
          <a:off x="7709309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Enhancements</a:t>
          </a:r>
        </a:p>
      </dsp:txBody>
      <dsp:txXfrm>
        <a:off x="7709309" y="1838491"/>
        <a:ext cx="1904883" cy="80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29B18-9546-8F4A-BBB7-26E5834E13B6}">
      <dsp:nvSpPr>
        <dsp:cNvPr id="0" name=""/>
        <dsp:cNvSpPr/>
      </dsp:nvSpPr>
      <dsp:spPr>
        <a:xfrm>
          <a:off x="0" y="142021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Scalable </a:t>
          </a:r>
        </a:p>
      </dsp:txBody>
      <dsp:txXfrm>
        <a:off x="14479" y="156500"/>
        <a:ext cx="6663790" cy="267637"/>
      </dsp:txXfrm>
    </dsp:sp>
    <dsp:sp modelId="{352DDD2A-B3F3-FF48-9C2C-F7006DD2E1D2}">
      <dsp:nvSpPr>
        <dsp:cNvPr id="0" name=""/>
        <dsp:cNvSpPr/>
      </dsp:nvSpPr>
      <dsp:spPr>
        <a:xfrm>
          <a:off x="0" y="476056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300778"/>
                <a:satOff val="-1615"/>
                <a:lumOff val="5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00778"/>
                <a:satOff val="-1615"/>
                <a:lumOff val="5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Resilient</a:t>
          </a:r>
        </a:p>
      </dsp:txBody>
      <dsp:txXfrm>
        <a:off x="14479" y="490535"/>
        <a:ext cx="6663790" cy="267637"/>
      </dsp:txXfrm>
    </dsp:sp>
    <dsp:sp modelId="{B6413B73-1BD6-C349-BC13-1E5BF86A140F}">
      <dsp:nvSpPr>
        <dsp:cNvPr id="0" name=""/>
        <dsp:cNvSpPr/>
      </dsp:nvSpPr>
      <dsp:spPr>
        <a:xfrm>
          <a:off x="0" y="810091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601556"/>
                <a:satOff val="-3231"/>
                <a:lumOff val="11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01556"/>
                <a:satOff val="-3231"/>
                <a:lumOff val="11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single point of failure</a:t>
          </a:r>
        </a:p>
      </dsp:txBody>
      <dsp:txXfrm>
        <a:off x="14479" y="824570"/>
        <a:ext cx="6663790" cy="267637"/>
      </dsp:txXfrm>
    </dsp:sp>
    <dsp:sp modelId="{BE3A1A76-4CA0-134D-B02B-BC090FC35AE2}">
      <dsp:nvSpPr>
        <dsp:cNvPr id="0" name=""/>
        <dsp:cNvSpPr/>
      </dsp:nvSpPr>
      <dsp:spPr>
        <a:xfrm>
          <a:off x="0" y="1144127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902334"/>
                <a:satOff val="-4846"/>
                <a:lumOff val="16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02334"/>
                <a:satOff val="-4846"/>
                <a:lumOff val="16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Performance</a:t>
          </a:r>
        </a:p>
      </dsp:txBody>
      <dsp:txXfrm>
        <a:off x="14479" y="1158606"/>
        <a:ext cx="6663790" cy="267637"/>
      </dsp:txXfrm>
    </dsp:sp>
    <dsp:sp modelId="{56FAD68A-2CA9-FF43-9674-01400028411B}">
      <dsp:nvSpPr>
        <dsp:cNvPr id="0" name=""/>
        <dsp:cNvSpPr/>
      </dsp:nvSpPr>
      <dsp:spPr>
        <a:xfrm>
          <a:off x="0" y="1478162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1203112"/>
                <a:satOff val="-6462"/>
                <a:lumOff val="22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203112"/>
                <a:satOff val="-6462"/>
                <a:lumOff val="22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Available</a:t>
          </a:r>
        </a:p>
      </dsp:txBody>
      <dsp:txXfrm>
        <a:off x="14479" y="1492641"/>
        <a:ext cx="6663790" cy="267637"/>
      </dsp:txXfrm>
    </dsp:sp>
    <dsp:sp modelId="{E49237C6-6B0B-E24C-94B4-829944646C5D}">
      <dsp:nvSpPr>
        <dsp:cNvPr id="0" name=""/>
        <dsp:cNvSpPr/>
      </dsp:nvSpPr>
      <dsp:spPr>
        <a:xfrm>
          <a:off x="0" y="1812197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1503890"/>
                <a:satOff val="-8077"/>
                <a:lumOff val="276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503890"/>
                <a:satOff val="-8077"/>
                <a:lumOff val="276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Usability</a:t>
          </a:r>
        </a:p>
      </dsp:txBody>
      <dsp:txXfrm>
        <a:off x="14479" y="1826676"/>
        <a:ext cx="6663790" cy="267637"/>
      </dsp:txXfrm>
    </dsp:sp>
    <dsp:sp modelId="{56D89A58-E2B8-E245-BE49-521A4CAD8767}">
      <dsp:nvSpPr>
        <dsp:cNvPr id="0" name=""/>
        <dsp:cNvSpPr/>
      </dsp:nvSpPr>
      <dsp:spPr>
        <a:xfrm>
          <a:off x="0" y="2146232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1804668"/>
                <a:satOff val="-9693"/>
                <a:lumOff val="331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04668"/>
                <a:satOff val="-9693"/>
                <a:lumOff val="331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Portability</a:t>
          </a:r>
        </a:p>
      </dsp:txBody>
      <dsp:txXfrm>
        <a:off x="14479" y="2160711"/>
        <a:ext cx="6663790" cy="267637"/>
      </dsp:txXfrm>
    </dsp:sp>
    <dsp:sp modelId="{A9657F75-884D-7542-90AA-8B72807130A5}">
      <dsp:nvSpPr>
        <dsp:cNvPr id="0" name=""/>
        <dsp:cNvSpPr/>
      </dsp:nvSpPr>
      <dsp:spPr>
        <a:xfrm>
          <a:off x="0" y="2480267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2105446"/>
                <a:satOff val="-11308"/>
                <a:lumOff val="38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105446"/>
                <a:satOff val="-11308"/>
                <a:lumOff val="38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Maintainable</a:t>
          </a:r>
        </a:p>
      </dsp:txBody>
      <dsp:txXfrm>
        <a:off x="14479" y="2494746"/>
        <a:ext cx="6663790" cy="267637"/>
      </dsp:txXfrm>
    </dsp:sp>
    <dsp:sp modelId="{868C0C43-5545-224D-B7FB-036825BC4846}">
      <dsp:nvSpPr>
        <dsp:cNvPr id="0" name=""/>
        <dsp:cNvSpPr/>
      </dsp:nvSpPr>
      <dsp:spPr>
        <a:xfrm>
          <a:off x="0" y="2814302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2406224"/>
                <a:satOff val="-12924"/>
                <a:lumOff val="442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06224"/>
                <a:satOff val="-12924"/>
                <a:lumOff val="442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</a:t>
          </a:r>
        </a:p>
      </dsp:txBody>
      <dsp:txXfrm>
        <a:off x="14479" y="2828781"/>
        <a:ext cx="6663790" cy="267637"/>
      </dsp:txXfrm>
    </dsp:sp>
    <dsp:sp modelId="{87506231-660F-AF4F-B03D-032332028065}">
      <dsp:nvSpPr>
        <dsp:cNvPr id="0" name=""/>
        <dsp:cNvSpPr/>
      </dsp:nvSpPr>
      <dsp:spPr>
        <a:xfrm>
          <a:off x="0" y="3148337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2707001"/>
                <a:satOff val="-14539"/>
                <a:lumOff val="49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707001"/>
                <a:satOff val="-14539"/>
                <a:lumOff val="49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Documentation</a:t>
          </a:r>
        </a:p>
      </dsp:txBody>
      <dsp:txXfrm>
        <a:off x="14479" y="3162816"/>
        <a:ext cx="6663790" cy="267637"/>
      </dsp:txXfrm>
    </dsp:sp>
    <dsp:sp modelId="{561AE70D-C810-6641-95AE-0C92724CE59F}">
      <dsp:nvSpPr>
        <dsp:cNvPr id="0" name=""/>
        <dsp:cNvSpPr/>
      </dsp:nvSpPr>
      <dsp:spPr>
        <a:xfrm>
          <a:off x="0" y="3482372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3007779"/>
                <a:satOff val="-16155"/>
                <a:lumOff val="55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007779"/>
                <a:satOff val="-16155"/>
                <a:lumOff val="55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Monitoring</a:t>
          </a:r>
        </a:p>
      </dsp:txBody>
      <dsp:txXfrm>
        <a:off x="14479" y="3496851"/>
        <a:ext cx="6663790" cy="267637"/>
      </dsp:txXfrm>
    </dsp:sp>
    <dsp:sp modelId="{B650A8BF-0941-5944-A54A-A2F2895AE9EF}">
      <dsp:nvSpPr>
        <dsp:cNvPr id="0" name=""/>
        <dsp:cNvSpPr/>
      </dsp:nvSpPr>
      <dsp:spPr>
        <a:xfrm>
          <a:off x="0" y="3816407"/>
          <a:ext cx="6692748" cy="29659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Logging</a:t>
          </a:r>
        </a:p>
      </dsp:txBody>
      <dsp:txXfrm>
        <a:off x="14479" y="3830886"/>
        <a:ext cx="6663790" cy="26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3CD6E-A062-194A-9F24-212698C9A3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2583-B5E5-E24B-9D36-F0454CBD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32C749-099B-D74E-BC47-71A883B7277D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2656-C653-294A-AD74-BD69D63C6F27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0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597F-BCFA-E643-9563-CB42E75AB9B1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FF52-2E79-5B40-BCBC-B7129511BAC9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97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7FC7-4391-B94B-8378-4775E3FA56C2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0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ADD-2AE4-BE43-8FC6-54BE18FC3260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1F35-B8D0-B245-860A-2B68C0941131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2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06A-016A-7C4F-BDF9-69843D621054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1060-7CFC-A54F-BE53-0CB89DA35064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ECD7-5115-904F-BB05-9866E1E5D361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2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43D1-C0A0-7441-A0A3-3F6AA7566132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5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156C-2312-904F-B32C-808EC4BFDC58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7FB9-286C-4043-9971-507E37FB854E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8BC9-7C51-5D43-AD31-F1EE0D509F47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1368-773B-C245-8753-B9831A71111D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55E-0656-BC4E-A3FF-E84DDE9BBE38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6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03C6-1BB4-8A40-9376-D204D4A818F1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667E-5400-FA47-A7BC-F719A878CC2A}" type="datetime1">
              <a:rPr lang="en-IN" smtClean="0"/>
              <a:t>20/11/23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.html#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abhinavkumar685/DriverOnboardingService/tree/mas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9A1E-E033-583B-E38B-86DCF46C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Driver Onboarding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7542-F88E-B4AE-BE1F-E8AE170E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Intuit Craft Demo Round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9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EA18FD-94D0-21E8-328F-07BFA91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Enhancements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D6BC-725D-ABD3-E06A-8B3F9C6B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Using Docker/Kubernetes for distributed system and microservice architecture.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Have proper replicas and redundancy to avoid single point of failure and to make system scalable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Decouple services using distributed messaging queue such as Kafka.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Use of distributed caching such as Redis before a DB Layer so that read is fast and scalable.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 Have notification service to notify users about each activity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Have proper monitoring tools such as Grafana, </a:t>
            </a:r>
            <a:r>
              <a:rPr lang="en-US" sz="1700" dirty="0" err="1"/>
              <a:t>NewRelic</a:t>
            </a:r>
            <a:r>
              <a:rPr lang="en-US" sz="1700" dirty="0"/>
              <a:t> </a:t>
            </a:r>
            <a:r>
              <a:rPr lang="en-US" sz="1700" dirty="0" err="1"/>
              <a:t>etc</a:t>
            </a:r>
            <a:r>
              <a:rPr lang="en-US" sz="1700" dirty="0"/>
              <a:t> for metrics monitoring and alerts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Have logging system such as </a:t>
            </a:r>
            <a:r>
              <a:rPr lang="en-US" sz="1700" dirty="0" err="1"/>
              <a:t>kibana</a:t>
            </a:r>
            <a:r>
              <a:rPr lang="en-US" sz="1700" dirty="0"/>
              <a:t> for storing the logs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Use AmazonS3 bucket to store documents and resources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7B49-23CE-3ACA-998F-A7096F5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9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95B0-CA2C-B050-9B72-9E8E6D29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B416-47E1-27A5-1394-3F40DFA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0" y="1122362"/>
            <a:ext cx="3402151" cy="4357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/>
                </a:solidFill>
              </a:rPr>
              <a:t>Developed by-</a:t>
            </a:r>
            <a:br>
              <a:rPr lang="en-US" cap="all" dirty="0">
                <a:solidFill>
                  <a:schemeClr val="tx2"/>
                </a:solidFill>
              </a:rPr>
            </a:br>
            <a:r>
              <a:rPr lang="en-US" sz="2800" b="1" cap="all" dirty="0">
                <a:solidFill>
                  <a:schemeClr val="tx2"/>
                </a:solidFill>
              </a:rPr>
              <a:t>Abhinav Kumar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92C6-F96E-126B-DFC4-2FE9ABD4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737" y="5410199"/>
            <a:ext cx="703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8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11CE-9D33-8490-C636-494D81C2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Driver Onboarding Application</a:t>
            </a:r>
            <a:br>
              <a:rPr lang="en-US" dirty="0"/>
            </a:br>
            <a:r>
              <a:rPr lang="en-US"/>
              <a:t>Backend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D6A494-2C90-E753-AC36-99B31CEC3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9878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07A1-E530-FFE3-2CFB-9165AE7D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C114-0658-6AFB-E3ED-70DEEDCD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6B76-6733-1769-C836-4520F78E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IN" sz="1700">
                <a:effectLst/>
                <a:latin typeface="Calibri" panose="020F0502020204030204" pitchFamily="34" charset="0"/>
              </a:rPr>
              <a:t>You are part of a team, building a ride management application like Uber. You are responsible for the driver onboarding module. As part of this module you are required to build an interface that will allow a driver to sign-up as a driver partner. The driver onboarding module should: </a:t>
            </a:r>
            <a:endParaRPr lang="en-IN" sz="1700"/>
          </a:p>
          <a:p>
            <a:r>
              <a:rPr lang="en-IN" sz="1700">
                <a:effectLst/>
                <a:latin typeface="Calibri" panose="020F0502020204030204" pitchFamily="34" charset="0"/>
              </a:rPr>
              <a:t>a) Allow a driver to sign-up and enter their profile information</a:t>
            </a:r>
            <a:br>
              <a:rPr lang="en-IN" sz="1700">
                <a:effectLst/>
                <a:latin typeface="Calibri" panose="020F0502020204030204" pitchFamily="34" charset="0"/>
              </a:rPr>
            </a:br>
            <a:r>
              <a:rPr lang="en-IN" sz="1700">
                <a:effectLst/>
                <a:latin typeface="Calibri" panose="020F0502020204030204" pitchFamily="34" charset="0"/>
              </a:rPr>
              <a:t>b) Trigger onboarding processes like document collection, background verification, shipping of tracking device, etc.,</a:t>
            </a:r>
            <a:br>
              <a:rPr lang="en-IN" sz="1700">
                <a:effectLst/>
                <a:latin typeface="Calibri" panose="020F0502020204030204" pitchFamily="34" charset="0"/>
              </a:rPr>
            </a:br>
            <a:r>
              <a:rPr lang="en-IN" sz="1700">
                <a:effectLst/>
                <a:latin typeface="Calibri" panose="020F0502020204030204" pitchFamily="34" charset="0"/>
              </a:rPr>
              <a:t>c) Allow a driver to mark when they are ready to take a ride </a:t>
            </a:r>
            <a:endParaRPr lang="en-IN" sz="1700"/>
          </a:p>
          <a:p>
            <a:r>
              <a:rPr lang="en-IN" sz="1700">
                <a:effectLst/>
                <a:latin typeface="Calibri" panose="020F0502020204030204" pitchFamily="34" charset="0"/>
              </a:rPr>
              <a:t>Please create a list of the API interfaces you will expose to support these requirements and also come up with choices of data stores, tech stacks, etc. </a:t>
            </a:r>
            <a:endParaRPr lang="en-IN" sz="1700"/>
          </a:p>
          <a:p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E75B-B2C1-0E16-8136-D4127735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E8E9AE-C20D-71C2-E6EA-A3136E5A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Functional Requirements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29BE34C3-46AD-3DA1-C400-2F34C039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627064"/>
            <a:ext cx="6124299" cy="531812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A driver should be able to signup.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 driver should be able to login and logout.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 driver should be able to update its basic information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 driver should able to upload the documents or resources such as Photo, DL, Pan Card etc. for its onboarding to the application.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After onboarding is completed, driver should able to mark its status Ready.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Admin user should able to signup, login and logout.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Admin user should able to continue the various steps in driver onboarding process such as document verification, device shipping etc.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Admin should able to update the status of driver accordingly.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Admin should able to get the driver info.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C2F8-B026-54F3-EC76-830551C0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09159-3003-C4AA-ADF0-3A47E34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Non 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095374-B585-8B06-8A12-32ACBAC4C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49500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7F22-69AC-0B79-4909-836A735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7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348-A7AD-A4FB-2BD8-D1A8554A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4434"/>
            <a:ext cx="9905998" cy="3356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Level Design (HLD)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E0D80F-9917-3A15-6B2B-AD34979E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3" name="Content Placeholder 72">
            <a:extLst>
              <a:ext uri="{FF2B5EF4-FFF2-40B4-BE49-F238E27FC236}">
                <a16:creationId xmlns:a16="http://schemas.microsoft.com/office/drawing/2014/main" id="{0637443A-17F2-E28D-91AD-1AD581F2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848139"/>
            <a:ext cx="10283687" cy="5645427"/>
          </a:xfrm>
        </p:spPr>
      </p:pic>
    </p:spTree>
    <p:extLst>
      <p:ext uri="{BB962C8B-B14F-4D97-AF65-F5344CB8AC3E}">
        <p14:creationId xmlns:p14="http://schemas.microsoft.com/office/powerpoint/2010/main" val="364519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02BD9-B2C5-F7E1-3D22-ABB2B05D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Low LeVel Design (LLD)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DB50-D796-251B-98F5-A61A945C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Swagger API Documentation: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  <a:hlinkClick r:id="rId3"/>
              </a:rPr>
              <a:t>http://localhost:8080/swagger-ui.html#/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GitHub Repository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  <a:hlinkClick r:id="rId4"/>
              </a:rPr>
              <a:t>https://github.com/abhinavkumar685/DriverOnboardingService/tree/master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1E9443-BF3C-D0DF-97B9-5B14DAB6B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099" y="344557"/>
            <a:ext cx="5108084" cy="2335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54741-E40C-84F6-94C3-475C9493D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099" y="2663687"/>
            <a:ext cx="5108084" cy="36829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776856-3F91-8320-42EF-6DEF3FDB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5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EDB1-327D-913E-EB04-40277244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Live Demo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2F9BBDEB-8090-9DC5-4A77-D71D96D7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Special Considerations:</a:t>
            </a:r>
          </a:p>
          <a:p>
            <a:r>
              <a:rPr lang="en-US" sz="1800" dirty="0"/>
              <a:t>Token based login and logout.</a:t>
            </a:r>
          </a:p>
          <a:p>
            <a:r>
              <a:rPr lang="en-US" sz="1800" dirty="0"/>
              <a:t>Error codes and messages with proper exception handling.</a:t>
            </a:r>
          </a:p>
          <a:p>
            <a:r>
              <a:rPr lang="en-US" sz="1800" dirty="0"/>
              <a:t>Data modeling to store data and resources in Mongo DB.</a:t>
            </a:r>
          </a:p>
          <a:p>
            <a:r>
              <a:rPr lang="en-US" sz="1800" dirty="0"/>
              <a:t>Uploading of documents or resources such as photo and retrieving it by admin user for a driver.</a:t>
            </a:r>
          </a:p>
          <a:p>
            <a:r>
              <a:rPr lang="en-US" sz="1800" dirty="0"/>
              <a:t>Pagination to fetch driver list by admin user.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ED58-3650-B165-DEB9-42F19CDD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CC8FD0-18EE-8D90-602B-BD09DD66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TeCH Stack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346B-4F60-1AE2-EDDD-E6F248FB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Language and Framework – Java8 Spring Boot project using Maven</a:t>
            </a:r>
          </a:p>
          <a:p>
            <a:r>
              <a:rPr lang="en-US" sz="1800" dirty="0"/>
              <a:t>Database – Mongo DB (Document Database)</a:t>
            </a:r>
          </a:p>
          <a:p>
            <a:r>
              <a:rPr lang="en-US" sz="1800" dirty="0"/>
              <a:t>Design Patterns – Layered Architecture + Facade Design Pattern</a:t>
            </a:r>
          </a:p>
          <a:p>
            <a:r>
              <a:rPr lang="en-US" sz="1800" dirty="0"/>
              <a:t>Testing – Unit Testing (Junit)</a:t>
            </a:r>
          </a:p>
          <a:p>
            <a:r>
              <a:rPr lang="en-US" sz="1800" dirty="0"/>
              <a:t>Deployment – Docker</a:t>
            </a:r>
          </a:p>
          <a:p>
            <a:r>
              <a:rPr lang="en-US" sz="1800" dirty="0"/>
              <a:t>Monitoring – API Health Check etc. can be done through actuators.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82367-5083-2E86-EE7D-FE9D3ED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8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{DFB61206-87EA-9445-935A-D8E0AD5862E3}tf10001122</Template>
  <TotalTime>821</TotalTime>
  <Words>581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Driver Onboarding application</vt:lpstr>
      <vt:lpstr>Driver Onboarding Application Backend Service</vt:lpstr>
      <vt:lpstr>PROBLEM STATEMENT</vt:lpstr>
      <vt:lpstr>Functional Requirements</vt:lpstr>
      <vt:lpstr>Non Functional Requirements</vt:lpstr>
      <vt:lpstr>High Level Design (HLD)</vt:lpstr>
      <vt:lpstr>Low LeVel Design (LLD)</vt:lpstr>
      <vt:lpstr>Live Demo</vt:lpstr>
      <vt:lpstr>TeCH Stack</vt:lpstr>
      <vt:lpstr>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Onboarding application</dc:title>
  <dc:creator>Abhinav Kumar</dc:creator>
  <cp:lastModifiedBy>Abhinav Kumar</cp:lastModifiedBy>
  <cp:revision>35</cp:revision>
  <dcterms:created xsi:type="dcterms:W3CDTF">2023-11-15T14:07:31Z</dcterms:created>
  <dcterms:modified xsi:type="dcterms:W3CDTF">2023-11-20T09:26:10Z</dcterms:modified>
</cp:coreProperties>
</file>