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62" d="100"/>
          <a:sy n="62" d="100"/>
        </p:scale>
        <p:origin x="-101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E5CB-72EB-4324-A648-7020B1D73AF7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59BB-5365-4C46-B04E-8FAD74381CC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E5CB-72EB-4324-A648-7020B1D73AF7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59BB-5365-4C46-B04E-8FAD74381C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E5CB-72EB-4324-A648-7020B1D73AF7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59BB-5365-4C46-B04E-8FAD74381C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E5CB-72EB-4324-A648-7020B1D73AF7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59BB-5365-4C46-B04E-8FAD74381C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E5CB-72EB-4324-A648-7020B1D73AF7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59BB-5365-4C46-B04E-8FAD74381CC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E5CB-72EB-4324-A648-7020B1D73AF7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59BB-5365-4C46-B04E-8FAD74381C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E5CB-72EB-4324-A648-7020B1D73AF7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59BB-5365-4C46-B04E-8FAD74381C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E5CB-72EB-4324-A648-7020B1D73AF7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E59BB-5365-4C46-B04E-8FAD74381CC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E5CB-72EB-4324-A648-7020B1D73AF7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59BB-5365-4C46-B04E-8FAD74381C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E5CB-72EB-4324-A648-7020B1D73AF7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DFE59BB-5365-4C46-B04E-8FAD74381C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F03E5CB-72EB-4324-A648-7020B1D73AF7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59BB-5365-4C46-B04E-8FAD74381C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F03E5CB-72EB-4324-A648-7020B1D73AF7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DFE59BB-5365-4C46-B04E-8FAD74381CC8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Exploring restaurants in Tokyo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err="1"/>
              <a:t>Abhinav</a:t>
            </a:r>
            <a:r>
              <a:rPr lang="en-IN" b="1" dirty="0"/>
              <a:t> Kumar </a:t>
            </a:r>
            <a:r>
              <a:rPr lang="en-IN" b="1" dirty="0" err="1"/>
              <a:t>Goswami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45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Opening a restaurant in cluster3 where population density is between 15,000 and 20,000 would be a good idea. </a:t>
            </a:r>
          </a:p>
        </p:txBody>
      </p:sp>
    </p:spTree>
    <p:extLst>
      <p:ext uri="{BB962C8B-B14F-4D97-AF65-F5344CB8AC3E}">
        <p14:creationId xmlns:p14="http://schemas.microsoft.com/office/powerpoint/2010/main" val="134344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57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Map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671"/>
            <a:ext cx="9144000" cy="520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53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Plot (population density</a:t>
            </a:r>
            <a:r>
              <a:rPr lang="en-IN" b="1" dirty="0" smtClean="0"/>
              <a:t>)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903649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84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Scatter plot (density and area</a:t>
            </a:r>
            <a:r>
              <a:rPr lang="en-IN" b="1" dirty="0" smtClean="0"/>
              <a:t>)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912"/>
            <a:ext cx="913672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08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Heatmap</a:t>
            </a:r>
            <a:r>
              <a:rPr lang="en-IN" b="1" dirty="0" smtClean="0"/>
              <a:t>(of restaurants)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8973420" cy="476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93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No. of food industries in the cluster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525963"/>
          </a:xfrm>
        </p:spPr>
        <p:txBody>
          <a:bodyPr/>
          <a:lstStyle/>
          <a:p>
            <a:r>
              <a:rPr lang="en-IN" dirty="0" smtClean="0"/>
              <a:t>From the plot </a:t>
            </a:r>
            <a:r>
              <a:rPr lang="en-IN" dirty="0"/>
              <a:t>it is evident that the number of food industries (in top 10 venues)   in cluster 1 is the </a:t>
            </a:r>
            <a:r>
              <a:rPr lang="en-IN" dirty="0" smtClean="0"/>
              <a:t>least.</a:t>
            </a:r>
          </a:p>
          <a:p>
            <a:r>
              <a:rPr lang="en-IN" dirty="0" smtClean="0"/>
              <a:t>The no</a:t>
            </a:r>
            <a:r>
              <a:rPr lang="en-IN" dirty="0"/>
              <a:t>. of food industries in cluster 3 is highest. 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44824"/>
            <a:ext cx="3168352" cy="428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06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of clusters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5256584" cy="4525963"/>
          </a:xfrm>
        </p:spPr>
        <p:txBody>
          <a:bodyPr/>
          <a:lstStyle/>
          <a:p>
            <a:r>
              <a:rPr lang="en-IN" dirty="0" smtClean="0"/>
              <a:t>The plot shows </a:t>
            </a:r>
            <a:r>
              <a:rPr lang="en-IN" dirty="0"/>
              <a:t>that the population of cluster 2 is more than that of cluster 3, depicting that cluster 2 is a residential area. 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22" y="1700808"/>
            <a:ext cx="3251720" cy="467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17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26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Cluster1-</a:t>
            </a:r>
            <a:r>
              <a:rPr lang="en-IN" dirty="0"/>
              <a:t> Districts in cluster1 have low population density, there aren’t many restaurants in cluster 1. The most common venues in cluster1 are convenience stores.</a:t>
            </a:r>
          </a:p>
          <a:p>
            <a:r>
              <a:rPr lang="en-IN" b="1" dirty="0"/>
              <a:t>Cluster2- </a:t>
            </a:r>
            <a:r>
              <a:rPr lang="en-IN" dirty="0"/>
              <a:t>Cluster2 has high density, the most common venue in cluster2 is Convenience Store, there are good restaurants in cluster2.</a:t>
            </a:r>
          </a:p>
          <a:p>
            <a:r>
              <a:rPr lang="en-IN" b="1" dirty="0"/>
              <a:t>Cluster3- </a:t>
            </a:r>
            <a:r>
              <a:rPr lang="en-IN" dirty="0"/>
              <a:t>Cluster3 has high population density and is famous for its restaurants.</a:t>
            </a:r>
          </a:p>
        </p:txBody>
      </p:sp>
    </p:spTree>
    <p:extLst>
      <p:ext uri="{BB962C8B-B14F-4D97-AF65-F5344CB8AC3E}">
        <p14:creationId xmlns:p14="http://schemas.microsoft.com/office/powerpoint/2010/main" val="74157382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</TotalTime>
  <Words>184</Words>
  <Application>Microsoft Office PowerPoint</Application>
  <PresentationFormat>On-screen Show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Exploring restaurants in Tokyo </vt:lpstr>
      <vt:lpstr>Map</vt:lpstr>
      <vt:lpstr>Plot (population density)</vt:lpstr>
      <vt:lpstr>Scatter plot (density and area)</vt:lpstr>
      <vt:lpstr>Heatmap(of restaurants)</vt:lpstr>
      <vt:lpstr>No. of food industries in the cluster</vt:lpstr>
      <vt:lpstr>Population of clusters</vt:lpstr>
      <vt:lpstr>Result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restaurants in Tokyo</dc:title>
  <dc:creator>Abhinav Goswami</dc:creator>
  <cp:lastModifiedBy>Abhinav Goswami</cp:lastModifiedBy>
  <cp:revision>2</cp:revision>
  <dcterms:created xsi:type="dcterms:W3CDTF">2020-04-06T21:59:31Z</dcterms:created>
  <dcterms:modified xsi:type="dcterms:W3CDTF">2020-04-06T22:12:48Z</dcterms:modified>
</cp:coreProperties>
</file>