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eek7Airqualitydata/Airqualitydata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8124B8-6DEA-4CB7-A3E0-57481DA634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Week 7 Air quality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214BAB3-F732-4FD1-A68E-6764AB0A8A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1/21/2024 9:04:26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 quality data dashboard" id="2" name="slide2">
            <a:extLst>
              <a:ext uri="{FF2B5EF4-FFF2-40B4-BE49-F238E27FC236}">
                <a16:creationId xmlns:a16="http://schemas.microsoft.com/office/drawing/2014/main" id="{9BAA331A-1BDB-4290-A89E-F9DD348674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4" y="0"/>
            <a:ext cx="969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2024-01-21T09:04:27Z</dcterms:created>
  <dcterms:modified xsi:type="dcterms:W3CDTF">2024-01-21T09:04:27Z</dcterms:modified>
</cp:coreProperties>
</file>