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i6x5vuRWULcgCtRMtNqv6DVzJr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Bootcamp Program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endParaRPr/>
          </a:p>
        </p:txBody>
      </p:sp>
      <p:sp>
        <p:nvSpPr>
          <p:cNvPr id="90" name="Google Shape;90;p2"/>
          <p:cNvSpPr txBox="1"/>
          <p:nvPr/>
        </p:nvSpPr>
        <p:spPr>
          <a:xfrm>
            <a:off x="1541930" y="1506071"/>
            <a:ext cx="9879106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: HR Analytics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Name: Employee Retention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Name: HR_1 &amp; HR_2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Type: Excel Data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Size: 50k records each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KPI’s</a:t>
            </a:r>
            <a:endParaRPr/>
          </a:p>
        </p:txBody>
      </p:sp>
      <p:sp>
        <p:nvSpPr>
          <p:cNvPr id="96" name="Google Shape;96;p3"/>
          <p:cNvSpPr txBox="1"/>
          <p:nvPr/>
        </p:nvSpPr>
        <p:spPr>
          <a:xfrm>
            <a:off x="370297" y="1227372"/>
            <a:ext cx="11232900" cy="313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Attrition rate for all Departments </a:t>
            </a:r>
            <a:endParaRPr b="1" dirty="0"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Hourly rate of Male Research Scientist</a:t>
            </a:r>
            <a:endParaRPr lang="en-IN" b="1" dirty="0">
              <a:ea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Attrition rate Vs Monthly income stats</a:t>
            </a:r>
            <a:endParaRPr b="1" dirty="0"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working years for each Department</a:t>
            </a:r>
            <a:endParaRPr b="1" dirty="0"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 Role Vs Work life balance</a:t>
            </a:r>
            <a:endParaRPr b="1" dirty="0"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Attrition rate Vs Year since last promotion relation</a:t>
            </a:r>
            <a:endParaRPr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Widescreen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Abhinav M</cp:lastModifiedBy>
  <cp:revision>1</cp:revision>
  <dcterms:created xsi:type="dcterms:W3CDTF">2022-01-08T11:53:28Z</dcterms:created>
  <dcterms:modified xsi:type="dcterms:W3CDTF">2023-07-29T09:04:16Z</dcterms:modified>
</cp:coreProperties>
</file>