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7CCC-9490-451F-A5B9-B61654D2A4FC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2FA72-F01D-4CCA-9B82-E9F209671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2FA72-F01D-4CCA-9B82-E9F2096717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6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1706-FFA2-4D4E-81DD-DDCE5E9D0123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058-6C1C-4E3F-BA37-383BC6457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182" y="1752600"/>
            <a:ext cx="723900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PaintCostCalculator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double </a:t>
            </a:r>
            <a:r>
              <a:rPr lang="en-US" dirty="0" err="1" smtClean="0"/>
              <a:t>calculateCost</a:t>
            </a:r>
            <a:r>
              <a:rPr lang="en-US" dirty="0" smtClean="0"/>
              <a:t>(Rectangle rectangle){</a:t>
            </a:r>
          </a:p>
          <a:p>
            <a:r>
              <a:rPr lang="en-US" dirty="0" smtClean="0"/>
              <a:t>        return 2* </a:t>
            </a:r>
            <a:r>
              <a:rPr lang="en-US" dirty="0" err="1"/>
              <a:t>rectangle.area</a:t>
            </a:r>
            <a:r>
              <a:rPr lang="en-US" dirty="0" smtClean="0"/>
              <a:t>() + 5;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double </a:t>
            </a:r>
            <a:r>
              <a:rPr lang="en-US" dirty="0" err="1" smtClean="0"/>
              <a:t>calculateCost</a:t>
            </a:r>
            <a:r>
              <a:rPr lang="en-US" dirty="0" smtClean="0"/>
              <a:t>(Circle circle){</a:t>
            </a:r>
          </a:p>
          <a:p>
            <a:r>
              <a:rPr lang="en-US" dirty="0" smtClean="0"/>
              <a:t>        return 2* </a:t>
            </a:r>
            <a:r>
              <a:rPr lang="en-US" dirty="0" err="1" smtClean="0"/>
              <a:t>circle.area</a:t>
            </a:r>
            <a:r>
              <a:rPr lang="en-US" dirty="0" smtClean="0"/>
              <a:t>() + 5;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Let's examine the </a:t>
            </a:r>
            <a:r>
              <a:rPr lang="en-US" sz="2800" b="1" dirty="0" err="1" smtClean="0"/>
              <a:t>PaintCostCalculator</a:t>
            </a:r>
            <a:r>
              <a:rPr lang="en-US" sz="2800" b="1" dirty="0" smtClean="0"/>
              <a:t> class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5064" y="3107469"/>
            <a:ext cx="3352800" cy="381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return 2* </a:t>
            </a:r>
            <a:r>
              <a:rPr lang="en-US" b="1" dirty="0" err="1" smtClean="0"/>
              <a:t>rectangle.area</a:t>
            </a:r>
            <a:r>
              <a:rPr lang="en-US" b="1" dirty="0" smtClean="0"/>
              <a:t>() + 5;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267200"/>
            <a:ext cx="3352800" cy="381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return 2* </a:t>
            </a:r>
            <a:r>
              <a:rPr lang="en-US" b="1" dirty="0" err="1" smtClean="0"/>
              <a:t>circle.area</a:t>
            </a:r>
            <a:r>
              <a:rPr lang="en-US" b="1" dirty="0" smtClean="0"/>
              <a:t>() + 5;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324600" y="3398915"/>
            <a:ext cx="2126673" cy="876300"/>
            <a:chOff x="6324600" y="3581400"/>
            <a:chExt cx="2126673" cy="876300"/>
          </a:xfrm>
        </p:grpSpPr>
        <p:sp>
          <p:nvSpPr>
            <p:cNvPr id="8" name="Oval 7"/>
            <p:cNvSpPr/>
            <p:nvPr/>
          </p:nvSpPr>
          <p:spPr>
            <a:xfrm>
              <a:off x="6324600" y="3581400"/>
              <a:ext cx="1981200" cy="876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8455" y="3788717"/>
              <a:ext cx="2112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DUPLICATION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>
            <a:stCxn id="8" idx="2"/>
            <a:endCxn id="6" idx="3"/>
          </p:cNvCxnSpPr>
          <p:nvPr/>
        </p:nvCxnSpPr>
        <p:spPr>
          <a:xfrm flipH="1" flipV="1">
            <a:off x="4727864" y="3297969"/>
            <a:ext cx="1596736" cy="539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3"/>
          </p:cNvCxnSpPr>
          <p:nvPr/>
        </p:nvCxnSpPr>
        <p:spPr>
          <a:xfrm flipH="1">
            <a:off x="4800600" y="3837065"/>
            <a:ext cx="1524000" cy="620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18" y="414461"/>
            <a:ext cx="7239000" cy="6186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PaintCostCalculator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double </a:t>
            </a:r>
            <a:r>
              <a:rPr lang="en-US" dirty="0" err="1" smtClean="0"/>
              <a:t>calculateCost</a:t>
            </a:r>
            <a:r>
              <a:rPr lang="en-US" dirty="0" smtClean="0"/>
              <a:t>(Rectangle rectangle)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return 2* </a:t>
            </a:r>
            <a:r>
              <a:rPr lang="en-US" dirty="0" err="1">
                <a:ln>
                  <a:solidFill>
                    <a:schemeClr val="tx1"/>
                  </a:solidFill>
                </a:ln>
              </a:rPr>
              <a:t>rectangle.area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() + 5;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double </a:t>
            </a:r>
            <a:r>
              <a:rPr lang="en-US" dirty="0" err="1" smtClean="0"/>
              <a:t>calculateCost</a:t>
            </a:r>
            <a:r>
              <a:rPr lang="en-US" dirty="0" smtClean="0"/>
              <a:t>(Circle circle)</a:t>
            </a:r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return 2*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circle.area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() + 5;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double </a:t>
            </a:r>
            <a:r>
              <a:rPr lang="en-US" dirty="0" err="1" smtClean="0"/>
              <a:t>calculateCost</a:t>
            </a:r>
            <a:r>
              <a:rPr lang="en-US" dirty="0" smtClean="0"/>
              <a:t>(Triangle triangle)</a:t>
            </a:r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return 2*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triangle.area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() + 5;</a:t>
            </a:r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     public double </a:t>
            </a:r>
            <a:r>
              <a:rPr lang="en-US" dirty="0" err="1" smtClean="0"/>
              <a:t>calculateCost</a:t>
            </a:r>
            <a:r>
              <a:rPr lang="en-US" dirty="0" smtClean="0"/>
              <a:t>(Pentagon pentagon)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return 2*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pntagon.area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() + 5;</a:t>
            </a:r>
          </a:p>
          <a:p>
            <a:r>
              <a:rPr lang="en-US" dirty="0" smtClean="0"/>
              <a:t>   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2667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Think about the solution now….!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4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667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 solution is explained in the next video.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20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162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2018-03-26T07:02:05Z</dcterms:created>
  <dcterms:modified xsi:type="dcterms:W3CDTF">2018-03-26T11:47:29Z</dcterms:modified>
</cp:coreProperties>
</file>