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8C4B3-5581-4BAB-B039-35FC1B28F39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5D4C4A-8F0B-4FE2-B4D4-A980558F2BD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PaintCostCalculator</a:t>
          </a:r>
          <a:endParaRPr lang="en-US" dirty="0"/>
        </a:p>
      </dgm:t>
    </dgm:pt>
    <dgm:pt modelId="{DBE89BB6-BBB7-4C13-8881-D061A0E8DDFE}" type="parTrans" cxnId="{11698F7B-7B81-4430-9779-E136247D4C7B}">
      <dgm:prSet/>
      <dgm:spPr/>
      <dgm:t>
        <a:bodyPr/>
        <a:lstStyle/>
        <a:p>
          <a:endParaRPr lang="en-US"/>
        </a:p>
      </dgm:t>
    </dgm:pt>
    <dgm:pt modelId="{1562534F-008F-4596-8AD8-50D229DF12F2}" type="sibTrans" cxnId="{11698F7B-7B81-4430-9779-E136247D4C7B}">
      <dgm:prSet/>
      <dgm:spPr/>
      <dgm:t>
        <a:bodyPr/>
        <a:lstStyle/>
        <a:p>
          <a:endParaRPr lang="en-US"/>
        </a:p>
      </dgm:t>
    </dgm:pt>
    <dgm:pt modelId="{9F803755-723B-4ADA-BBBD-8524C42457D2}">
      <dgm:prSet phldrT="[Text]"/>
      <dgm:spPr/>
      <dgm:t>
        <a:bodyPr/>
        <a:lstStyle/>
        <a:p>
          <a:r>
            <a:rPr lang="en-US" dirty="0" smtClean="0"/>
            <a:t>Parameter-Circle</a:t>
          </a:r>
          <a:endParaRPr lang="en-US" dirty="0"/>
        </a:p>
      </dgm:t>
    </dgm:pt>
    <dgm:pt modelId="{5E72A266-CF83-4654-BADF-D9A97932BDDC}" type="parTrans" cxnId="{E708E61F-73F5-4501-8156-BEE4868DD87E}">
      <dgm:prSet/>
      <dgm:spPr/>
      <dgm:t>
        <a:bodyPr/>
        <a:lstStyle/>
        <a:p>
          <a:endParaRPr lang="en-US"/>
        </a:p>
      </dgm:t>
    </dgm:pt>
    <dgm:pt modelId="{71B2E8CC-662C-45CE-A15F-F35FA431A33E}" type="sibTrans" cxnId="{E708E61F-73F5-4501-8156-BEE4868DD87E}">
      <dgm:prSet/>
      <dgm:spPr/>
      <dgm:t>
        <a:bodyPr/>
        <a:lstStyle/>
        <a:p>
          <a:endParaRPr lang="en-US"/>
        </a:p>
      </dgm:t>
    </dgm:pt>
    <dgm:pt modelId="{87F1D5ED-4737-4F8C-9D52-35E8F50E402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PaintCostCalculator</a:t>
          </a:r>
          <a:endParaRPr lang="en-US" dirty="0"/>
        </a:p>
      </dgm:t>
    </dgm:pt>
    <dgm:pt modelId="{4D02CFD9-9441-46E0-BD82-C7F9B9964F36}" type="parTrans" cxnId="{B936747C-A1FB-4210-8B60-4104A43999F4}">
      <dgm:prSet/>
      <dgm:spPr/>
      <dgm:t>
        <a:bodyPr/>
        <a:lstStyle/>
        <a:p>
          <a:endParaRPr lang="en-US"/>
        </a:p>
      </dgm:t>
    </dgm:pt>
    <dgm:pt modelId="{3CFBE298-C6B8-452A-B98D-BB2ACD838F25}" type="sibTrans" cxnId="{B936747C-A1FB-4210-8B60-4104A43999F4}">
      <dgm:prSet/>
      <dgm:spPr/>
      <dgm:t>
        <a:bodyPr/>
        <a:lstStyle/>
        <a:p>
          <a:endParaRPr lang="en-US"/>
        </a:p>
      </dgm:t>
    </dgm:pt>
    <dgm:pt modelId="{C908F3E2-E4C2-4D37-AC30-3AE5A9B3A577}">
      <dgm:prSet phldrT="[Text]"/>
      <dgm:spPr/>
      <dgm:t>
        <a:bodyPr/>
        <a:lstStyle/>
        <a:p>
          <a:r>
            <a:rPr lang="en-US" dirty="0" smtClean="0"/>
            <a:t>Parameter-Rectangle</a:t>
          </a:r>
          <a:endParaRPr lang="en-US" dirty="0"/>
        </a:p>
      </dgm:t>
    </dgm:pt>
    <dgm:pt modelId="{40AB1DB9-D742-4D70-BD08-E24161D6570B}" type="parTrans" cxnId="{DAAFB713-F92D-4740-9679-D9A3C78299E7}">
      <dgm:prSet/>
      <dgm:spPr/>
      <dgm:t>
        <a:bodyPr/>
        <a:lstStyle/>
        <a:p>
          <a:endParaRPr lang="en-US"/>
        </a:p>
      </dgm:t>
    </dgm:pt>
    <dgm:pt modelId="{71424FE5-CBCB-460E-BEAA-7CDD5805578A}" type="sibTrans" cxnId="{DAAFB713-F92D-4740-9679-D9A3C78299E7}">
      <dgm:prSet/>
      <dgm:spPr/>
      <dgm:t>
        <a:bodyPr/>
        <a:lstStyle/>
        <a:p>
          <a:endParaRPr lang="en-US"/>
        </a:p>
      </dgm:t>
    </dgm:pt>
    <dgm:pt modelId="{33EB5719-94CF-481F-989C-285B2AC19BE6}">
      <dgm:prSet phldrT="[Text]"/>
      <dgm:spPr/>
      <dgm:t>
        <a:bodyPr/>
        <a:lstStyle/>
        <a:p>
          <a:r>
            <a:rPr lang="en-US" dirty="0" smtClean="0"/>
            <a:t>Area()</a:t>
          </a:r>
          <a:endParaRPr lang="en-US" dirty="0"/>
        </a:p>
      </dgm:t>
    </dgm:pt>
    <dgm:pt modelId="{A3B33AC3-CEA3-4397-A0FF-DD0D4AB1590E}" type="parTrans" cxnId="{17FFF2C2-01CA-4B1F-9774-EDCCBEF01E95}">
      <dgm:prSet/>
      <dgm:spPr/>
      <dgm:t>
        <a:bodyPr/>
        <a:lstStyle/>
        <a:p>
          <a:endParaRPr lang="en-US"/>
        </a:p>
      </dgm:t>
    </dgm:pt>
    <dgm:pt modelId="{D304D06A-C87D-4BE9-AD90-2A41E5517CD3}" type="sibTrans" cxnId="{17FFF2C2-01CA-4B1F-9774-EDCCBEF01E95}">
      <dgm:prSet/>
      <dgm:spPr/>
      <dgm:t>
        <a:bodyPr/>
        <a:lstStyle/>
        <a:p>
          <a:endParaRPr lang="en-US"/>
        </a:p>
      </dgm:t>
    </dgm:pt>
    <dgm:pt modelId="{876CDD67-B926-4DEA-8C56-C724A3A27B4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PaintCostCalculator</a:t>
          </a:r>
          <a:endParaRPr lang="en-US" dirty="0"/>
        </a:p>
      </dgm:t>
    </dgm:pt>
    <dgm:pt modelId="{38F03F7B-817D-4EE2-AA95-273F15AFAD68}" type="parTrans" cxnId="{A7B90031-1A5E-4FB9-B89A-4ACD1FBE31F0}">
      <dgm:prSet/>
      <dgm:spPr/>
      <dgm:t>
        <a:bodyPr/>
        <a:lstStyle/>
        <a:p>
          <a:endParaRPr lang="en-US"/>
        </a:p>
      </dgm:t>
    </dgm:pt>
    <dgm:pt modelId="{0D76CC41-2AE4-49CC-A4F4-3DCCEF7CFD32}" type="sibTrans" cxnId="{A7B90031-1A5E-4FB9-B89A-4ACD1FBE31F0}">
      <dgm:prSet/>
      <dgm:spPr/>
      <dgm:t>
        <a:bodyPr/>
        <a:lstStyle/>
        <a:p>
          <a:endParaRPr lang="en-US"/>
        </a:p>
      </dgm:t>
    </dgm:pt>
    <dgm:pt modelId="{149D0A8B-4AED-4206-85E1-7FAEEA4D8643}">
      <dgm:prSet phldrT="[Text]"/>
      <dgm:spPr/>
      <dgm:t>
        <a:bodyPr/>
        <a:lstStyle/>
        <a:p>
          <a:r>
            <a:rPr lang="en-US" dirty="0" smtClean="0"/>
            <a:t>Parameter-Triangle</a:t>
          </a:r>
          <a:endParaRPr lang="en-US" dirty="0"/>
        </a:p>
      </dgm:t>
    </dgm:pt>
    <dgm:pt modelId="{7563AC6A-6D8B-48AA-A6EF-76BC52F7B45B}" type="parTrans" cxnId="{D76EBBF8-AE64-4BD7-BDCA-EA6ED5371097}">
      <dgm:prSet/>
      <dgm:spPr/>
      <dgm:t>
        <a:bodyPr/>
        <a:lstStyle/>
        <a:p>
          <a:endParaRPr lang="en-US"/>
        </a:p>
      </dgm:t>
    </dgm:pt>
    <dgm:pt modelId="{2F71FCBC-5F23-4617-AD6D-6681D1EE4CBA}" type="sibTrans" cxnId="{D76EBBF8-AE64-4BD7-BDCA-EA6ED5371097}">
      <dgm:prSet/>
      <dgm:spPr/>
      <dgm:t>
        <a:bodyPr/>
        <a:lstStyle/>
        <a:p>
          <a:endParaRPr lang="en-US"/>
        </a:p>
      </dgm:t>
    </dgm:pt>
    <dgm:pt modelId="{C1E57AA9-5F6C-4A20-941B-D5285845E51E}">
      <dgm:prSet phldrT="[Text]"/>
      <dgm:spPr/>
      <dgm:t>
        <a:bodyPr/>
        <a:lstStyle/>
        <a:p>
          <a:r>
            <a:rPr lang="en-US" dirty="0" smtClean="0"/>
            <a:t>Area()</a:t>
          </a:r>
          <a:endParaRPr lang="en-US" dirty="0"/>
        </a:p>
      </dgm:t>
    </dgm:pt>
    <dgm:pt modelId="{6AF8C299-F07F-4ACE-9969-715CDB6153FB}" type="parTrans" cxnId="{17FA5DB6-BBAA-4400-97AA-47D1BF265DA9}">
      <dgm:prSet/>
      <dgm:spPr/>
      <dgm:t>
        <a:bodyPr/>
        <a:lstStyle/>
        <a:p>
          <a:endParaRPr lang="en-US"/>
        </a:p>
      </dgm:t>
    </dgm:pt>
    <dgm:pt modelId="{F94016AB-9253-4A07-AE50-055FFC279F61}" type="sibTrans" cxnId="{17FA5DB6-BBAA-4400-97AA-47D1BF265DA9}">
      <dgm:prSet/>
      <dgm:spPr/>
      <dgm:t>
        <a:bodyPr/>
        <a:lstStyle/>
        <a:p>
          <a:endParaRPr lang="en-US"/>
        </a:p>
      </dgm:t>
    </dgm:pt>
    <dgm:pt modelId="{829D78D0-FD5A-432E-9CDD-C8CF18598D32}">
      <dgm:prSet phldrT="[Text]"/>
      <dgm:spPr/>
      <dgm:t>
        <a:bodyPr/>
        <a:lstStyle/>
        <a:p>
          <a:r>
            <a:rPr lang="en-US" dirty="0" smtClean="0"/>
            <a:t>Area()</a:t>
          </a:r>
          <a:endParaRPr lang="en-US" dirty="0"/>
        </a:p>
      </dgm:t>
    </dgm:pt>
    <dgm:pt modelId="{8E86CDC2-D92E-4B7B-9C42-CEB0B0D7FDC4}" type="parTrans" cxnId="{46CE77DC-2774-4CE6-BA60-F00DCA149A1B}">
      <dgm:prSet/>
      <dgm:spPr/>
      <dgm:t>
        <a:bodyPr/>
        <a:lstStyle/>
        <a:p>
          <a:endParaRPr lang="en-US"/>
        </a:p>
      </dgm:t>
    </dgm:pt>
    <dgm:pt modelId="{2B5A4980-F00A-41CE-9F58-3686B45A61B6}" type="sibTrans" cxnId="{46CE77DC-2774-4CE6-BA60-F00DCA149A1B}">
      <dgm:prSet/>
      <dgm:spPr/>
      <dgm:t>
        <a:bodyPr/>
        <a:lstStyle/>
        <a:p>
          <a:endParaRPr lang="en-US"/>
        </a:p>
      </dgm:t>
    </dgm:pt>
    <dgm:pt modelId="{139B296B-2806-46A5-89B5-7020CF140F82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 smtClean="0"/>
            <a:t>PaintCostCalculator</a:t>
          </a:r>
          <a:endParaRPr lang="en-US" dirty="0"/>
        </a:p>
      </dgm:t>
    </dgm:pt>
    <dgm:pt modelId="{1560B714-3238-4D6B-8968-23A3D8E5A71D}" type="parTrans" cxnId="{E182877E-45D5-4C68-8C6A-2D498A6C64C9}">
      <dgm:prSet/>
      <dgm:spPr/>
      <dgm:t>
        <a:bodyPr/>
        <a:lstStyle/>
        <a:p>
          <a:endParaRPr lang="en-US"/>
        </a:p>
      </dgm:t>
    </dgm:pt>
    <dgm:pt modelId="{0803FE71-2527-41C8-8995-F8ED22F4F852}" type="sibTrans" cxnId="{E182877E-45D5-4C68-8C6A-2D498A6C64C9}">
      <dgm:prSet/>
      <dgm:spPr/>
      <dgm:t>
        <a:bodyPr/>
        <a:lstStyle/>
        <a:p>
          <a:endParaRPr lang="en-US"/>
        </a:p>
      </dgm:t>
    </dgm:pt>
    <dgm:pt modelId="{C109195E-9DE9-4242-9B19-E1CA9B44B38E}">
      <dgm:prSet phldrT="[Text]"/>
      <dgm:spPr/>
      <dgm:t>
        <a:bodyPr/>
        <a:lstStyle/>
        <a:p>
          <a:r>
            <a:rPr lang="en-US" dirty="0" smtClean="0"/>
            <a:t>Parameter-Pentagon</a:t>
          </a:r>
          <a:endParaRPr lang="en-US" dirty="0"/>
        </a:p>
      </dgm:t>
    </dgm:pt>
    <dgm:pt modelId="{5AA36F2F-3AA5-46E5-B26D-63CBD404B84E}" type="parTrans" cxnId="{465A3C9C-5012-4374-AF71-F72E73F338D2}">
      <dgm:prSet/>
      <dgm:spPr/>
      <dgm:t>
        <a:bodyPr/>
        <a:lstStyle/>
        <a:p>
          <a:endParaRPr lang="en-US"/>
        </a:p>
      </dgm:t>
    </dgm:pt>
    <dgm:pt modelId="{4C6F2624-BE57-4718-9F1F-4591AA784288}" type="sibTrans" cxnId="{465A3C9C-5012-4374-AF71-F72E73F338D2}">
      <dgm:prSet/>
      <dgm:spPr/>
      <dgm:t>
        <a:bodyPr/>
        <a:lstStyle/>
        <a:p>
          <a:endParaRPr lang="en-US"/>
        </a:p>
      </dgm:t>
    </dgm:pt>
    <dgm:pt modelId="{CB071888-B14B-41FE-ACC6-E683D4C937E1}">
      <dgm:prSet phldrT="[Text]"/>
      <dgm:spPr/>
      <dgm:t>
        <a:bodyPr/>
        <a:lstStyle/>
        <a:p>
          <a:r>
            <a:rPr lang="en-US" smtClean="0"/>
            <a:t>Area()</a:t>
          </a:r>
          <a:endParaRPr lang="en-US" dirty="0"/>
        </a:p>
      </dgm:t>
    </dgm:pt>
    <dgm:pt modelId="{183E31CC-203A-49FB-8733-7CA51B2415D1}" type="parTrans" cxnId="{D6E4473F-8EAC-4725-95C0-AC7D5254F5D1}">
      <dgm:prSet/>
      <dgm:spPr/>
      <dgm:t>
        <a:bodyPr/>
        <a:lstStyle/>
        <a:p>
          <a:endParaRPr lang="en-US"/>
        </a:p>
      </dgm:t>
    </dgm:pt>
    <dgm:pt modelId="{809220BE-F605-4467-A110-B668A573B835}" type="sibTrans" cxnId="{D6E4473F-8EAC-4725-95C0-AC7D5254F5D1}">
      <dgm:prSet/>
      <dgm:spPr/>
      <dgm:t>
        <a:bodyPr/>
        <a:lstStyle/>
        <a:p>
          <a:endParaRPr lang="en-US"/>
        </a:p>
      </dgm:t>
    </dgm:pt>
    <dgm:pt modelId="{0846914C-5428-4686-B72D-F1665F3A2712}" type="pres">
      <dgm:prSet presAssocID="{46A8C4B3-5581-4BAB-B039-35FC1B28F39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5E3F4C-BAEF-40F6-B8FD-261752FE2CE1}" type="pres">
      <dgm:prSet presAssocID="{135D4C4A-8F0B-4FE2-B4D4-A980558F2BDA}" presName="compNode" presStyleCnt="0"/>
      <dgm:spPr/>
    </dgm:pt>
    <dgm:pt modelId="{84561232-C823-46D1-9C49-03B408183C95}" type="pres">
      <dgm:prSet presAssocID="{135D4C4A-8F0B-4FE2-B4D4-A980558F2BDA}" presName="aNode" presStyleLbl="bgShp" presStyleIdx="0" presStyleCnt="4"/>
      <dgm:spPr/>
      <dgm:t>
        <a:bodyPr/>
        <a:lstStyle/>
        <a:p>
          <a:endParaRPr lang="en-US"/>
        </a:p>
      </dgm:t>
    </dgm:pt>
    <dgm:pt modelId="{E60D5DA5-2712-4DB8-8518-F60D6139C013}" type="pres">
      <dgm:prSet presAssocID="{135D4C4A-8F0B-4FE2-B4D4-A980558F2BDA}" presName="textNode" presStyleLbl="bgShp" presStyleIdx="0" presStyleCnt="4"/>
      <dgm:spPr/>
      <dgm:t>
        <a:bodyPr/>
        <a:lstStyle/>
        <a:p>
          <a:endParaRPr lang="en-US"/>
        </a:p>
      </dgm:t>
    </dgm:pt>
    <dgm:pt modelId="{4B00F2B9-0C3E-41E0-802E-D22106BC67EF}" type="pres">
      <dgm:prSet presAssocID="{135D4C4A-8F0B-4FE2-B4D4-A980558F2BDA}" presName="compChildNode" presStyleCnt="0"/>
      <dgm:spPr/>
    </dgm:pt>
    <dgm:pt modelId="{25AD369F-951A-4C1A-A6B3-D8394B90914F}" type="pres">
      <dgm:prSet presAssocID="{135D4C4A-8F0B-4FE2-B4D4-A980558F2BDA}" presName="theInnerList" presStyleCnt="0"/>
      <dgm:spPr/>
    </dgm:pt>
    <dgm:pt modelId="{E4A21CD8-A1DD-40B2-B7A5-012F7062091E}" type="pres">
      <dgm:prSet presAssocID="{9F803755-723B-4ADA-BBBD-8524C42457D2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C89AA-AC47-4A1A-A583-EF65D2A1615D}" type="pres">
      <dgm:prSet presAssocID="{9F803755-723B-4ADA-BBBD-8524C42457D2}" presName="aSpace2" presStyleCnt="0"/>
      <dgm:spPr/>
    </dgm:pt>
    <dgm:pt modelId="{9DE6EDBE-59EF-4AF4-AE35-534A062CC111}" type="pres">
      <dgm:prSet presAssocID="{829D78D0-FD5A-432E-9CDD-C8CF18598D32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24083-F19A-4EBD-95FB-FB08D31976D5}" type="pres">
      <dgm:prSet presAssocID="{135D4C4A-8F0B-4FE2-B4D4-A980558F2BDA}" presName="aSpace" presStyleCnt="0"/>
      <dgm:spPr/>
    </dgm:pt>
    <dgm:pt modelId="{1FBA57F5-FB06-4676-846A-44F7BED5A272}" type="pres">
      <dgm:prSet presAssocID="{87F1D5ED-4737-4F8C-9D52-35E8F50E402F}" presName="compNode" presStyleCnt="0"/>
      <dgm:spPr/>
    </dgm:pt>
    <dgm:pt modelId="{79D6658D-236E-417A-B1AA-A6EC14A83947}" type="pres">
      <dgm:prSet presAssocID="{87F1D5ED-4737-4F8C-9D52-35E8F50E402F}" presName="aNode" presStyleLbl="bgShp" presStyleIdx="1" presStyleCnt="4"/>
      <dgm:spPr/>
      <dgm:t>
        <a:bodyPr/>
        <a:lstStyle/>
        <a:p>
          <a:endParaRPr lang="en-US"/>
        </a:p>
      </dgm:t>
    </dgm:pt>
    <dgm:pt modelId="{74A9B568-C96B-4B38-8B42-17AB1640A4C4}" type="pres">
      <dgm:prSet presAssocID="{87F1D5ED-4737-4F8C-9D52-35E8F50E402F}" presName="textNode" presStyleLbl="bgShp" presStyleIdx="1" presStyleCnt="4"/>
      <dgm:spPr/>
      <dgm:t>
        <a:bodyPr/>
        <a:lstStyle/>
        <a:p>
          <a:endParaRPr lang="en-US"/>
        </a:p>
      </dgm:t>
    </dgm:pt>
    <dgm:pt modelId="{D517911D-08CC-44F3-A5BB-546F815D848F}" type="pres">
      <dgm:prSet presAssocID="{87F1D5ED-4737-4F8C-9D52-35E8F50E402F}" presName="compChildNode" presStyleCnt="0"/>
      <dgm:spPr/>
    </dgm:pt>
    <dgm:pt modelId="{F62690FA-5B97-4C9D-B997-BCA85FCE195B}" type="pres">
      <dgm:prSet presAssocID="{87F1D5ED-4737-4F8C-9D52-35E8F50E402F}" presName="theInnerList" presStyleCnt="0"/>
      <dgm:spPr/>
    </dgm:pt>
    <dgm:pt modelId="{2266AF67-CAE8-46CC-BC58-2BFB409D5DD2}" type="pres">
      <dgm:prSet presAssocID="{C908F3E2-E4C2-4D37-AC30-3AE5A9B3A577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9BB605-4E86-420B-A5E9-02462CFF2E7D}" type="pres">
      <dgm:prSet presAssocID="{C908F3E2-E4C2-4D37-AC30-3AE5A9B3A577}" presName="aSpace2" presStyleCnt="0"/>
      <dgm:spPr/>
    </dgm:pt>
    <dgm:pt modelId="{D43EDAF6-8496-4625-A80E-461BA22BD783}" type="pres">
      <dgm:prSet presAssocID="{33EB5719-94CF-481F-989C-285B2AC19BE6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2E6D7-116E-4C53-B13D-D3A752F64451}" type="pres">
      <dgm:prSet presAssocID="{87F1D5ED-4737-4F8C-9D52-35E8F50E402F}" presName="aSpace" presStyleCnt="0"/>
      <dgm:spPr/>
    </dgm:pt>
    <dgm:pt modelId="{5C09E40B-6A84-4C17-8974-4A58DE48A628}" type="pres">
      <dgm:prSet presAssocID="{876CDD67-B926-4DEA-8C56-C724A3A27B44}" presName="compNode" presStyleCnt="0"/>
      <dgm:spPr/>
    </dgm:pt>
    <dgm:pt modelId="{955C56CA-56C4-42D9-A521-AE3C92E40A11}" type="pres">
      <dgm:prSet presAssocID="{876CDD67-B926-4DEA-8C56-C724A3A27B44}" presName="aNode" presStyleLbl="bgShp" presStyleIdx="2" presStyleCnt="4"/>
      <dgm:spPr/>
      <dgm:t>
        <a:bodyPr/>
        <a:lstStyle/>
        <a:p>
          <a:endParaRPr lang="en-US"/>
        </a:p>
      </dgm:t>
    </dgm:pt>
    <dgm:pt modelId="{E3E2D714-F718-49FA-AD02-DA1FC82DC563}" type="pres">
      <dgm:prSet presAssocID="{876CDD67-B926-4DEA-8C56-C724A3A27B44}" presName="textNode" presStyleLbl="bgShp" presStyleIdx="2" presStyleCnt="4"/>
      <dgm:spPr/>
      <dgm:t>
        <a:bodyPr/>
        <a:lstStyle/>
        <a:p>
          <a:endParaRPr lang="en-US"/>
        </a:p>
      </dgm:t>
    </dgm:pt>
    <dgm:pt modelId="{A8E1AE64-DC9C-4B61-8FC8-8FB9FC99F097}" type="pres">
      <dgm:prSet presAssocID="{876CDD67-B926-4DEA-8C56-C724A3A27B44}" presName="compChildNode" presStyleCnt="0"/>
      <dgm:spPr/>
    </dgm:pt>
    <dgm:pt modelId="{323FF8A5-F351-4485-B5A3-2718FE8CE5B8}" type="pres">
      <dgm:prSet presAssocID="{876CDD67-B926-4DEA-8C56-C724A3A27B44}" presName="theInnerList" presStyleCnt="0"/>
      <dgm:spPr/>
    </dgm:pt>
    <dgm:pt modelId="{7B037029-5AFD-44D7-91B0-4F944AE79E63}" type="pres">
      <dgm:prSet presAssocID="{149D0A8B-4AED-4206-85E1-7FAEEA4D8643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1CB35-3B08-4A2D-BCD3-F2954D5D593C}" type="pres">
      <dgm:prSet presAssocID="{149D0A8B-4AED-4206-85E1-7FAEEA4D8643}" presName="aSpace2" presStyleCnt="0"/>
      <dgm:spPr/>
    </dgm:pt>
    <dgm:pt modelId="{DF6F0227-F545-491B-A6C9-ECA533BB4F83}" type="pres">
      <dgm:prSet presAssocID="{C1E57AA9-5F6C-4A20-941B-D5285845E51E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98D7D-6559-4799-BE47-64A03D6D6685}" type="pres">
      <dgm:prSet presAssocID="{876CDD67-B926-4DEA-8C56-C724A3A27B44}" presName="aSpace" presStyleCnt="0"/>
      <dgm:spPr/>
    </dgm:pt>
    <dgm:pt modelId="{45CD5CDB-F131-4DD8-BFF7-B0561B2546CD}" type="pres">
      <dgm:prSet presAssocID="{139B296B-2806-46A5-89B5-7020CF140F82}" presName="compNode" presStyleCnt="0"/>
      <dgm:spPr/>
    </dgm:pt>
    <dgm:pt modelId="{BEC27FC4-29AD-4062-A99D-A08F5BF90B9D}" type="pres">
      <dgm:prSet presAssocID="{139B296B-2806-46A5-89B5-7020CF140F82}" presName="aNode" presStyleLbl="bgShp" presStyleIdx="3" presStyleCnt="4"/>
      <dgm:spPr/>
      <dgm:t>
        <a:bodyPr/>
        <a:lstStyle/>
        <a:p>
          <a:endParaRPr lang="en-US"/>
        </a:p>
      </dgm:t>
    </dgm:pt>
    <dgm:pt modelId="{D1C9FF91-26FC-4589-91F1-89009839F229}" type="pres">
      <dgm:prSet presAssocID="{139B296B-2806-46A5-89B5-7020CF140F82}" presName="textNode" presStyleLbl="bgShp" presStyleIdx="3" presStyleCnt="4"/>
      <dgm:spPr/>
      <dgm:t>
        <a:bodyPr/>
        <a:lstStyle/>
        <a:p>
          <a:endParaRPr lang="en-US"/>
        </a:p>
      </dgm:t>
    </dgm:pt>
    <dgm:pt modelId="{2C3953B2-1BCE-4C9D-A664-FDE1E7DF7698}" type="pres">
      <dgm:prSet presAssocID="{139B296B-2806-46A5-89B5-7020CF140F82}" presName="compChildNode" presStyleCnt="0"/>
      <dgm:spPr/>
    </dgm:pt>
    <dgm:pt modelId="{3041429F-5897-4EBD-98CA-899BF148A6FF}" type="pres">
      <dgm:prSet presAssocID="{139B296B-2806-46A5-89B5-7020CF140F82}" presName="theInnerList" presStyleCnt="0"/>
      <dgm:spPr/>
    </dgm:pt>
    <dgm:pt modelId="{EDCE2250-EDA9-4FC1-99E6-04C070C415EB}" type="pres">
      <dgm:prSet presAssocID="{C109195E-9DE9-4242-9B19-E1CA9B44B38E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FC242-1BBD-4860-AAF5-9F96E6E1BBEE}" type="pres">
      <dgm:prSet presAssocID="{C109195E-9DE9-4242-9B19-E1CA9B44B38E}" presName="aSpace2" presStyleCnt="0"/>
      <dgm:spPr/>
    </dgm:pt>
    <dgm:pt modelId="{945C2A90-8403-4073-9A0E-8DA0F48D893D}" type="pres">
      <dgm:prSet presAssocID="{CB071888-B14B-41FE-ACC6-E683D4C937E1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36747C-A1FB-4210-8B60-4104A43999F4}" srcId="{46A8C4B3-5581-4BAB-B039-35FC1B28F393}" destId="{87F1D5ED-4737-4F8C-9D52-35E8F50E402F}" srcOrd="1" destOrd="0" parTransId="{4D02CFD9-9441-46E0-BD82-C7F9B9964F36}" sibTransId="{3CFBE298-C6B8-452A-B98D-BB2ACD838F25}"/>
    <dgm:cxn modelId="{A7B90031-1A5E-4FB9-B89A-4ACD1FBE31F0}" srcId="{46A8C4B3-5581-4BAB-B039-35FC1B28F393}" destId="{876CDD67-B926-4DEA-8C56-C724A3A27B44}" srcOrd="2" destOrd="0" parTransId="{38F03F7B-817D-4EE2-AA95-273F15AFAD68}" sibTransId="{0D76CC41-2AE4-49CC-A4F4-3DCCEF7CFD32}"/>
    <dgm:cxn modelId="{1ED6B90F-27C4-4AE9-A424-8F72AEA65B83}" type="presOf" srcId="{C1E57AA9-5F6C-4A20-941B-D5285845E51E}" destId="{DF6F0227-F545-491B-A6C9-ECA533BB4F83}" srcOrd="0" destOrd="0" presId="urn:microsoft.com/office/officeart/2005/8/layout/lProcess2"/>
    <dgm:cxn modelId="{47ED489C-3CFD-43C1-9AB0-EF0B5D0A7EF5}" type="presOf" srcId="{139B296B-2806-46A5-89B5-7020CF140F82}" destId="{D1C9FF91-26FC-4589-91F1-89009839F229}" srcOrd="1" destOrd="0" presId="urn:microsoft.com/office/officeart/2005/8/layout/lProcess2"/>
    <dgm:cxn modelId="{F0623214-2927-4897-9325-0DA4574349A0}" type="presOf" srcId="{C109195E-9DE9-4242-9B19-E1CA9B44B38E}" destId="{EDCE2250-EDA9-4FC1-99E6-04C070C415EB}" srcOrd="0" destOrd="0" presId="urn:microsoft.com/office/officeart/2005/8/layout/lProcess2"/>
    <dgm:cxn modelId="{17FA5DB6-BBAA-4400-97AA-47D1BF265DA9}" srcId="{876CDD67-B926-4DEA-8C56-C724A3A27B44}" destId="{C1E57AA9-5F6C-4A20-941B-D5285845E51E}" srcOrd="1" destOrd="0" parTransId="{6AF8C299-F07F-4ACE-9969-715CDB6153FB}" sibTransId="{F94016AB-9253-4A07-AE50-055FFC279F61}"/>
    <dgm:cxn modelId="{82A0C402-D79E-49A2-8B70-EB7AD99BE5FC}" type="presOf" srcId="{876CDD67-B926-4DEA-8C56-C724A3A27B44}" destId="{955C56CA-56C4-42D9-A521-AE3C92E40A11}" srcOrd="0" destOrd="0" presId="urn:microsoft.com/office/officeart/2005/8/layout/lProcess2"/>
    <dgm:cxn modelId="{5E6F0396-AFE4-4EC2-9F30-5E7AC1D86A44}" type="presOf" srcId="{87F1D5ED-4737-4F8C-9D52-35E8F50E402F}" destId="{79D6658D-236E-417A-B1AA-A6EC14A83947}" srcOrd="0" destOrd="0" presId="urn:microsoft.com/office/officeart/2005/8/layout/lProcess2"/>
    <dgm:cxn modelId="{17FFF2C2-01CA-4B1F-9774-EDCCBEF01E95}" srcId="{87F1D5ED-4737-4F8C-9D52-35E8F50E402F}" destId="{33EB5719-94CF-481F-989C-285B2AC19BE6}" srcOrd="1" destOrd="0" parTransId="{A3B33AC3-CEA3-4397-A0FF-DD0D4AB1590E}" sibTransId="{D304D06A-C87D-4BE9-AD90-2A41E5517CD3}"/>
    <dgm:cxn modelId="{8930C1C2-1C50-4D79-8B96-0A09C37FD263}" type="presOf" srcId="{139B296B-2806-46A5-89B5-7020CF140F82}" destId="{BEC27FC4-29AD-4062-A99D-A08F5BF90B9D}" srcOrd="0" destOrd="0" presId="urn:microsoft.com/office/officeart/2005/8/layout/lProcess2"/>
    <dgm:cxn modelId="{D6E4473F-8EAC-4725-95C0-AC7D5254F5D1}" srcId="{139B296B-2806-46A5-89B5-7020CF140F82}" destId="{CB071888-B14B-41FE-ACC6-E683D4C937E1}" srcOrd="1" destOrd="0" parTransId="{183E31CC-203A-49FB-8733-7CA51B2415D1}" sibTransId="{809220BE-F605-4467-A110-B668A573B835}"/>
    <dgm:cxn modelId="{ED9C071A-66F7-4CC4-A5E4-65439E2F366A}" type="presOf" srcId="{87F1D5ED-4737-4F8C-9D52-35E8F50E402F}" destId="{74A9B568-C96B-4B38-8B42-17AB1640A4C4}" srcOrd="1" destOrd="0" presId="urn:microsoft.com/office/officeart/2005/8/layout/lProcess2"/>
    <dgm:cxn modelId="{11698F7B-7B81-4430-9779-E136247D4C7B}" srcId="{46A8C4B3-5581-4BAB-B039-35FC1B28F393}" destId="{135D4C4A-8F0B-4FE2-B4D4-A980558F2BDA}" srcOrd="0" destOrd="0" parTransId="{DBE89BB6-BBB7-4C13-8881-D061A0E8DDFE}" sibTransId="{1562534F-008F-4596-8AD8-50D229DF12F2}"/>
    <dgm:cxn modelId="{D36BE6F4-35A9-4731-AD0D-0207807BC730}" type="presOf" srcId="{CB071888-B14B-41FE-ACC6-E683D4C937E1}" destId="{945C2A90-8403-4073-9A0E-8DA0F48D893D}" srcOrd="0" destOrd="0" presId="urn:microsoft.com/office/officeart/2005/8/layout/lProcess2"/>
    <dgm:cxn modelId="{B450E325-B0D6-4CFD-AB5F-69AA9A851F7D}" type="presOf" srcId="{135D4C4A-8F0B-4FE2-B4D4-A980558F2BDA}" destId="{E60D5DA5-2712-4DB8-8518-F60D6139C013}" srcOrd="1" destOrd="0" presId="urn:microsoft.com/office/officeart/2005/8/layout/lProcess2"/>
    <dgm:cxn modelId="{20B811E1-EAFF-4C08-82E6-04C3A8E4EE8D}" type="presOf" srcId="{9F803755-723B-4ADA-BBBD-8524C42457D2}" destId="{E4A21CD8-A1DD-40B2-B7A5-012F7062091E}" srcOrd="0" destOrd="0" presId="urn:microsoft.com/office/officeart/2005/8/layout/lProcess2"/>
    <dgm:cxn modelId="{A069158A-8616-41AB-B553-E0E4A3B36C2B}" type="presOf" srcId="{33EB5719-94CF-481F-989C-285B2AC19BE6}" destId="{D43EDAF6-8496-4625-A80E-461BA22BD783}" srcOrd="0" destOrd="0" presId="urn:microsoft.com/office/officeart/2005/8/layout/lProcess2"/>
    <dgm:cxn modelId="{243C2132-B20A-485A-B5B8-6845767C37F2}" type="presOf" srcId="{135D4C4A-8F0B-4FE2-B4D4-A980558F2BDA}" destId="{84561232-C823-46D1-9C49-03B408183C95}" srcOrd="0" destOrd="0" presId="urn:microsoft.com/office/officeart/2005/8/layout/lProcess2"/>
    <dgm:cxn modelId="{E708E61F-73F5-4501-8156-BEE4868DD87E}" srcId="{135D4C4A-8F0B-4FE2-B4D4-A980558F2BDA}" destId="{9F803755-723B-4ADA-BBBD-8524C42457D2}" srcOrd="0" destOrd="0" parTransId="{5E72A266-CF83-4654-BADF-D9A97932BDDC}" sibTransId="{71B2E8CC-662C-45CE-A15F-F35FA431A33E}"/>
    <dgm:cxn modelId="{465A3C9C-5012-4374-AF71-F72E73F338D2}" srcId="{139B296B-2806-46A5-89B5-7020CF140F82}" destId="{C109195E-9DE9-4242-9B19-E1CA9B44B38E}" srcOrd="0" destOrd="0" parTransId="{5AA36F2F-3AA5-46E5-B26D-63CBD404B84E}" sibTransId="{4C6F2624-BE57-4718-9F1F-4591AA784288}"/>
    <dgm:cxn modelId="{2AD973B2-CA84-41D6-9952-3F63E0C3EF43}" type="presOf" srcId="{46A8C4B3-5581-4BAB-B039-35FC1B28F393}" destId="{0846914C-5428-4686-B72D-F1665F3A2712}" srcOrd="0" destOrd="0" presId="urn:microsoft.com/office/officeart/2005/8/layout/lProcess2"/>
    <dgm:cxn modelId="{D76EBBF8-AE64-4BD7-BDCA-EA6ED5371097}" srcId="{876CDD67-B926-4DEA-8C56-C724A3A27B44}" destId="{149D0A8B-4AED-4206-85E1-7FAEEA4D8643}" srcOrd="0" destOrd="0" parTransId="{7563AC6A-6D8B-48AA-A6EF-76BC52F7B45B}" sibTransId="{2F71FCBC-5F23-4617-AD6D-6681D1EE4CBA}"/>
    <dgm:cxn modelId="{BDB0F153-D49D-46DA-8412-26474BFC7F18}" type="presOf" srcId="{829D78D0-FD5A-432E-9CDD-C8CF18598D32}" destId="{9DE6EDBE-59EF-4AF4-AE35-534A062CC111}" srcOrd="0" destOrd="0" presId="urn:microsoft.com/office/officeart/2005/8/layout/lProcess2"/>
    <dgm:cxn modelId="{46CE77DC-2774-4CE6-BA60-F00DCA149A1B}" srcId="{135D4C4A-8F0B-4FE2-B4D4-A980558F2BDA}" destId="{829D78D0-FD5A-432E-9CDD-C8CF18598D32}" srcOrd="1" destOrd="0" parTransId="{8E86CDC2-D92E-4B7B-9C42-CEB0B0D7FDC4}" sibTransId="{2B5A4980-F00A-41CE-9F58-3686B45A61B6}"/>
    <dgm:cxn modelId="{DAAFB713-F92D-4740-9679-D9A3C78299E7}" srcId="{87F1D5ED-4737-4F8C-9D52-35E8F50E402F}" destId="{C908F3E2-E4C2-4D37-AC30-3AE5A9B3A577}" srcOrd="0" destOrd="0" parTransId="{40AB1DB9-D742-4D70-BD08-E24161D6570B}" sibTransId="{71424FE5-CBCB-460E-BEAA-7CDD5805578A}"/>
    <dgm:cxn modelId="{E182877E-45D5-4C68-8C6A-2D498A6C64C9}" srcId="{46A8C4B3-5581-4BAB-B039-35FC1B28F393}" destId="{139B296B-2806-46A5-89B5-7020CF140F82}" srcOrd="3" destOrd="0" parTransId="{1560B714-3238-4D6B-8968-23A3D8E5A71D}" sibTransId="{0803FE71-2527-41C8-8995-F8ED22F4F852}"/>
    <dgm:cxn modelId="{20237B9F-BAE1-4360-BB34-7C15DAA91A4B}" type="presOf" srcId="{876CDD67-B926-4DEA-8C56-C724A3A27B44}" destId="{E3E2D714-F718-49FA-AD02-DA1FC82DC563}" srcOrd="1" destOrd="0" presId="urn:microsoft.com/office/officeart/2005/8/layout/lProcess2"/>
    <dgm:cxn modelId="{38547079-3D9A-4055-9B01-324583312D66}" type="presOf" srcId="{C908F3E2-E4C2-4D37-AC30-3AE5A9B3A577}" destId="{2266AF67-CAE8-46CC-BC58-2BFB409D5DD2}" srcOrd="0" destOrd="0" presId="urn:microsoft.com/office/officeart/2005/8/layout/lProcess2"/>
    <dgm:cxn modelId="{D198A028-CCA9-4557-9A83-8C9116D86E71}" type="presOf" srcId="{149D0A8B-4AED-4206-85E1-7FAEEA4D8643}" destId="{7B037029-5AFD-44D7-91B0-4F944AE79E63}" srcOrd="0" destOrd="0" presId="urn:microsoft.com/office/officeart/2005/8/layout/lProcess2"/>
    <dgm:cxn modelId="{87152693-C79B-4A4E-AB03-795BE3B7706F}" type="presParOf" srcId="{0846914C-5428-4686-B72D-F1665F3A2712}" destId="{085E3F4C-BAEF-40F6-B8FD-261752FE2CE1}" srcOrd="0" destOrd="0" presId="urn:microsoft.com/office/officeart/2005/8/layout/lProcess2"/>
    <dgm:cxn modelId="{E2463339-172B-4552-9E8B-EBD186B16A5A}" type="presParOf" srcId="{085E3F4C-BAEF-40F6-B8FD-261752FE2CE1}" destId="{84561232-C823-46D1-9C49-03B408183C95}" srcOrd="0" destOrd="0" presId="urn:microsoft.com/office/officeart/2005/8/layout/lProcess2"/>
    <dgm:cxn modelId="{05246240-C22D-4C03-9D79-F368EA253866}" type="presParOf" srcId="{085E3F4C-BAEF-40F6-B8FD-261752FE2CE1}" destId="{E60D5DA5-2712-4DB8-8518-F60D6139C013}" srcOrd="1" destOrd="0" presId="urn:microsoft.com/office/officeart/2005/8/layout/lProcess2"/>
    <dgm:cxn modelId="{695E0FB8-9B7D-4DDB-B6D7-FE3C6F6D6E82}" type="presParOf" srcId="{085E3F4C-BAEF-40F6-B8FD-261752FE2CE1}" destId="{4B00F2B9-0C3E-41E0-802E-D22106BC67EF}" srcOrd="2" destOrd="0" presId="urn:microsoft.com/office/officeart/2005/8/layout/lProcess2"/>
    <dgm:cxn modelId="{B3D608DA-51B0-4100-B260-B2C18C0B769B}" type="presParOf" srcId="{4B00F2B9-0C3E-41E0-802E-D22106BC67EF}" destId="{25AD369F-951A-4C1A-A6B3-D8394B90914F}" srcOrd="0" destOrd="0" presId="urn:microsoft.com/office/officeart/2005/8/layout/lProcess2"/>
    <dgm:cxn modelId="{26AD41D3-AD4A-4166-8162-8F7C3F6E7B15}" type="presParOf" srcId="{25AD369F-951A-4C1A-A6B3-D8394B90914F}" destId="{E4A21CD8-A1DD-40B2-B7A5-012F7062091E}" srcOrd="0" destOrd="0" presId="urn:microsoft.com/office/officeart/2005/8/layout/lProcess2"/>
    <dgm:cxn modelId="{28C1FF26-D563-438A-A341-59F4ED661AF1}" type="presParOf" srcId="{25AD369F-951A-4C1A-A6B3-D8394B90914F}" destId="{06CC89AA-AC47-4A1A-A583-EF65D2A1615D}" srcOrd="1" destOrd="0" presId="urn:microsoft.com/office/officeart/2005/8/layout/lProcess2"/>
    <dgm:cxn modelId="{ACD239FB-10E5-4077-8458-F5F2D6D60FE0}" type="presParOf" srcId="{25AD369F-951A-4C1A-A6B3-D8394B90914F}" destId="{9DE6EDBE-59EF-4AF4-AE35-534A062CC111}" srcOrd="2" destOrd="0" presId="urn:microsoft.com/office/officeart/2005/8/layout/lProcess2"/>
    <dgm:cxn modelId="{C6589450-3C43-4FE3-9AB5-0A476867C174}" type="presParOf" srcId="{0846914C-5428-4686-B72D-F1665F3A2712}" destId="{A0624083-F19A-4EBD-95FB-FB08D31976D5}" srcOrd="1" destOrd="0" presId="urn:microsoft.com/office/officeart/2005/8/layout/lProcess2"/>
    <dgm:cxn modelId="{EC236E55-E488-4E71-A9E0-73EAED33E057}" type="presParOf" srcId="{0846914C-5428-4686-B72D-F1665F3A2712}" destId="{1FBA57F5-FB06-4676-846A-44F7BED5A272}" srcOrd="2" destOrd="0" presId="urn:microsoft.com/office/officeart/2005/8/layout/lProcess2"/>
    <dgm:cxn modelId="{F6BD4F09-D00B-440D-B2DA-8459DD4BC79E}" type="presParOf" srcId="{1FBA57F5-FB06-4676-846A-44F7BED5A272}" destId="{79D6658D-236E-417A-B1AA-A6EC14A83947}" srcOrd="0" destOrd="0" presId="urn:microsoft.com/office/officeart/2005/8/layout/lProcess2"/>
    <dgm:cxn modelId="{896D0DC4-77DA-4D2F-AF19-7BD8CC664A84}" type="presParOf" srcId="{1FBA57F5-FB06-4676-846A-44F7BED5A272}" destId="{74A9B568-C96B-4B38-8B42-17AB1640A4C4}" srcOrd="1" destOrd="0" presId="urn:microsoft.com/office/officeart/2005/8/layout/lProcess2"/>
    <dgm:cxn modelId="{0A4F32D7-170C-4A61-A451-81FE7464E407}" type="presParOf" srcId="{1FBA57F5-FB06-4676-846A-44F7BED5A272}" destId="{D517911D-08CC-44F3-A5BB-546F815D848F}" srcOrd="2" destOrd="0" presId="urn:microsoft.com/office/officeart/2005/8/layout/lProcess2"/>
    <dgm:cxn modelId="{1DDBCE9E-D3C6-4566-B056-A49DCD354C44}" type="presParOf" srcId="{D517911D-08CC-44F3-A5BB-546F815D848F}" destId="{F62690FA-5B97-4C9D-B997-BCA85FCE195B}" srcOrd="0" destOrd="0" presId="urn:microsoft.com/office/officeart/2005/8/layout/lProcess2"/>
    <dgm:cxn modelId="{8E6DBEC6-1C69-4CB4-857E-D3517D2A5B41}" type="presParOf" srcId="{F62690FA-5B97-4C9D-B997-BCA85FCE195B}" destId="{2266AF67-CAE8-46CC-BC58-2BFB409D5DD2}" srcOrd="0" destOrd="0" presId="urn:microsoft.com/office/officeart/2005/8/layout/lProcess2"/>
    <dgm:cxn modelId="{7A850F63-A00E-4D90-AD23-63805FD47DF4}" type="presParOf" srcId="{F62690FA-5B97-4C9D-B997-BCA85FCE195B}" destId="{939BB605-4E86-420B-A5E9-02462CFF2E7D}" srcOrd="1" destOrd="0" presId="urn:microsoft.com/office/officeart/2005/8/layout/lProcess2"/>
    <dgm:cxn modelId="{D17F3073-0B26-44B1-BFE5-F0B27CA89542}" type="presParOf" srcId="{F62690FA-5B97-4C9D-B997-BCA85FCE195B}" destId="{D43EDAF6-8496-4625-A80E-461BA22BD783}" srcOrd="2" destOrd="0" presId="urn:microsoft.com/office/officeart/2005/8/layout/lProcess2"/>
    <dgm:cxn modelId="{4D6014B5-EB44-4637-BF0C-617D96E20BBF}" type="presParOf" srcId="{0846914C-5428-4686-B72D-F1665F3A2712}" destId="{A202E6D7-116E-4C53-B13D-D3A752F64451}" srcOrd="3" destOrd="0" presId="urn:microsoft.com/office/officeart/2005/8/layout/lProcess2"/>
    <dgm:cxn modelId="{16F458F4-B93E-479D-BD50-194EB3EB6A61}" type="presParOf" srcId="{0846914C-5428-4686-B72D-F1665F3A2712}" destId="{5C09E40B-6A84-4C17-8974-4A58DE48A628}" srcOrd="4" destOrd="0" presId="urn:microsoft.com/office/officeart/2005/8/layout/lProcess2"/>
    <dgm:cxn modelId="{F788394B-FC02-45C4-9D21-619F1B818395}" type="presParOf" srcId="{5C09E40B-6A84-4C17-8974-4A58DE48A628}" destId="{955C56CA-56C4-42D9-A521-AE3C92E40A11}" srcOrd="0" destOrd="0" presId="urn:microsoft.com/office/officeart/2005/8/layout/lProcess2"/>
    <dgm:cxn modelId="{3539F82C-CA82-44E1-8E36-47B5DC622F1A}" type="presParOf" srcId="{5C09E40B-6A84-4C17-8974-4A58DE48A628}" destId="{E3E2D714-F718-49FA-AD02-DA1FC82DC563}" srcOrd="1" destOrd="0" presId="urn:microsoft.com/office/officeart/2005/8/layout/lProcess2"/>
    <dgm:cxn modelId="{43E3D679-C2A2-42D3-949B-83865D6C3410}" type="presParOf" srcId="{5C09E40B-6A84-4C17-8974-4A58DE48A628}" destId="{A8E1AE64-DC9C-4B61-8FC8-8FB9FC99F097}" srcOrd="2" destOrd="0" presId="urn:microsoft.com/office/officeart/2005/8/layout/lProcess2"/>
    <dgm:cxn modelId="{E2E89C93-15AC-4C9F-A35B-A9453FBD4D41}" type="presParOf" srcId="{A8E1AE64-DC9C-4B61-8FC8-8FB9FC99F097}" destId="{323FF8A5-F351-4485-B5A3-2718FE8CE5B8}" srcOrd="0" destOrd="0" presId="urn:microsoft.com/office/officeart/2005/8/layout/lProcess2"/>
    <dgm:cxn modelId="{CAC2BD98-4A5B-4847-BEC7-9584B4DA7BD4}" type="presParOf" srcId="{323FF8A5-F351-4485-B5A3-2718FE8CE5B8}" destId="{7B037029-5AFD-44D7-91B0-4F944AE79E63}" srcOrd="0" destOrd="0" presId="urn:microsoft.com/office/officeart/2005/8/layout/lProcess2"/>
    <dgm:cxn modelId="{CD083FD2-80A5-4D9C-8AA2-B7CC6622269B}" type="presParOf" srcId="{323FF8A5-F351-4485-B5A3-2718FE8CE5B8}" destId="{6DE1CB35-3B08-4A2D-BCD3-F2954D5D593C}" srcOrd="1" destOrd="0" presId="urn:microsoft.com/office/officeart/2005/8/layout/lProcess2"/>
    <dgm:cxn modelId="{7AFBF4C1-011B-447A-98E4-466B03214B18}" type="presParOf" srcId="{323FF8A5-F351-4485-B5A3-2718FE8CE5B8}" destId="{DF6F0227-F545-491B-A6C9-ECA533BB4F83}" srcOrd="2" destOrd="0" presId="urn:microsoft.com/office/officeart/2005/8/layout/lProcess2"/>
    <dgm:cxn modelId="{EB27AF42-642F-4E22-B9F8-B7A22D9759E2}" type="presParOf" srcId="{0846914C-5428-4686-B72D-F1665F3A2712}" destId="{89C98D7D-6559-4799-BE47-64A03D6D6685}" srcOrd="5" destOrd="0" presId="urn:microsoft.com/office/officeart/2005/8/layout/lProcess2"/>
    <dgm:cxn modelId="{80BBF1C6-172E-4392-8FFC-61E01CC6B2BF}" type="presParOf" srcId="{0846914C-5428-4686-B72D-F1665F3A2712}" destId="{45CD5CDB-F131-4DD8-BFF7-B0561B2546CD}" srcOrd="6" destOrd="0" presId="urn:microsoft.com/office/officeart/2005/8/layout/lProcess2"/>
    <dgm:cxn modelId="{3F1F7BCB-F57D-4A0A-9AFF-73EAF171FBF4}" type="presParOf" srcId="{45CD5CDB-F131-4DD8-BFF7-B0561B2546CD}" destId="{BEC27FC4-29AD-4062-A99D-A08F5BF90B9D}" srcOrd="0" destOrd="0" presId="urn:microsoft.com/office/officeart/2005/8/layout/lProcess2"/>
    <dgm:cxn modelId="{FD8BB0EA-129B-4946-891C-DE70E31D8BE4}" type="presParOf" srcId="{45CD5CDB-F131-4DD8-BFF7-B0561B2546CD}" destId="{D1C9FF91-26FC-4589-91F1-89009839F229}" srcOrd="1" destOrd="0" presId="urn:microsoft.com/office/officeart/2005/8/layout/lProcess2"/>
    <dgm:cxn modelId="{38D4ADB9-EF5F-40E6-8F55-323320CE7FDE}" type="presParOf" srcId="{45CD5CDB-F131-4DD8-BFF7-B0561B2546CD}" destId="{2C3953B2-1BCE-4C9D-A664-FDE1E7DF7698}" srcOrd="2" destOrd="0" presId="urn:microsoft.com/office/officeart/2005/8/layout/lProcess2"/>
    <dgm:cxn modelId="{70184D5C-6D0B-4090-8518-BAF170720686}" type="presParOf" srcId="{2C3953B2-1BCE-4C9D-A664-FDE1E7DF7698}" destId="{3041429F-5897-4EBD-98CA-899BF148A6FF}" srcOrd="0" destOrd="0" presId="urn:microsoft.com/office/officeart/2005/8/layout/lProcess2"/>
    <dgm:cxn modelId="{DD13C556-C8F6-42D0-A6AF-E2B409B8D8F2}" type="presParOf" srcId="{3041429F-5897-4EBD-98CA-899BF148A6FF}" destId="{EDCE2250-EDA9-4FC1-99E6-04C070C415EB}" srcOrd="0" destOrd="0" presId="urn:microsoft.com/office/officeart/2005/8/layout/lProcess2"/>
    <dgm:cxn modelId="{925487A4-391B-4156-BA30-FC985C6CE5E1}" type="presParOf" srcId="{3041429F-5897-4EBD-98CA-899BF148A6FF}" destId="{FBCFC242-1BBD-4860-AAF5-9F96E6E1BBEE}" srcOrd="1" destOrd="0" presId="urn:microsoft.com/office/officeart/2005/8/layout/lProcess2"/>
    <dgm:cxn modelId="{3DC095E1-F539-46B4-9FF1-8D1715A83F0D}" type="presParOf" srcId="{3041429F-5897-4EBD-98CA-899BF148A6FF}" destId="{945C2A90-8403-4073-9A0E-8DA0F48D893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61232-C823-46D1-9C49-03B408183C95}">
      <dsp:nvSpPr>
        <dsp:cNvPr id="0" name=""/>
        <dsp:cNvSpPr/>
      </dsp:nvSpPr>
      <dsp:spPr>
        <a:xfrm>
          <a:off x="2057" y="0"/>
          <a:ext cx="2019002" cy="617219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PaintCostCalculator</a:t>
          </a:r>
          <a:endParaRPr lang="en-US" sz="1800" kern="1200" dirty="0"/>
        </a:p>
      </dsp:txBody>
      <dsp:txXfrm>
        <a:off x="2057" y="0"/>
        <a:ext cx="2019002" cy="1851660"/>
      </dsp:txXfrm>
    </dsp:sp>
    <dsp:sp modelId="{E4A21CD8-A1DD-40B2-B7A5-012F7062091E}">
      <dsp:nvSpPr>
        <dsp:cNvPr id="0" name=""/>
        <dsp:cNvSpPr/>
      </dsp:nvSpPr>
      <dsp:spPr>
        <a:xfrm>
          <a:off x="203957" y="1853468"/>
          <a:ext cx="1615201" cy="18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Parameter-Circle</a:t>
          </a:r>
          <a:endParaRPr lang="en-US" sz="2400" kern="1200" dirty="0"/>
        </a:p>
      </dsp:txBody>
      <dsp:txXfrm>
        <a:off x="251265" y="1900776"/>
        <a:ext cx="1520585" cy="1766386"/>
      </dsp:txXfrm>
    </dsp:sp>
    <dsp:sp modelId="{9DE6EDBE-59EF-4AF4-AE35-534A062CC111}">
      <dsp:nvSpPr>
        <dsp:cNvPr id="0" name=""/>
        <dsp:cNvSpPr/>
      </dsp:nvSpPr>
      <dsp:spPr>
        <a:xfrm>
          <a:off x="203957" y="4000779"/>
          <a:ext cx="1615201" cy="18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Area()</a:t>
          </a:r>
          <a:endParaRPr lang="en-US" sz="2400" kern="1200" dirty="0"/>
        </a:p>
      </dsp:txBody>
      <dsp:txXfrm>
        <a:off x="251265" y="4048087"/>
        <a:ext cx="1520585" cy="1766386"/>
      </dsp:txXfrm>
    </dsp:sp>
    <dsp:sp modelId="{79D6658D-236E-417A-B1AA-A6EC14A83947}">
      <dsp:nvSpPr>
        <dsp:cNvPr id="0" name=""/>
        <dsp:cNvSpPr/>
      </dsp:nvSpPr>
      <dsp:spPr>
        <a:xfrm>
          <a:off x="2172485" y="0"/>
          <a:ext cx="2019002" cy="617219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PaintCostCalculator</a:t>
          </a:r>
          <a:endParaRPr lang="en-US" sz="1800" kern="1200" dirty="0"/>
        </a:p>
      </dsp:txBody>
      <dsp:txXfrm>
        <a:off x="2172485" y="0"/>
        <a:ext cx="2019002" cy="1851660"/>
      </dsp:txXfrm>
    </dsp:sp>
    <dsp:sp modelId="{2266AF67-CAE8-46CC-BC58-2BFB409D5DD2}">
      <dsp:nvSpPr>
        <dsp:cNvPr id="0" name=""/>
        <dsp:cNvSpPr/>
      </dsp:nvSpPr>
      <dsp:spPr>
        <a:xfrm>
          <a:off x="2374385" y="1853468"/>
          <a:ext cx="1615201" cy="18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Parameter-Rectangle</a:t>
          </a:r>
          <a:endParaRPr lang="en-US" sz="2400" kern="1200" dirty="0"/>
        </a:p>
      </dsp:txBody>
      <dsp:txXfrm>
        <a:off x="2421693" y="1900776"/>
        <a:ext cx="1520585" cy="1766386"/>
      </dsp:txXfrm>
    </dsp:sp>
    <dsp:sp modelId="{D43EDAF6-8496-4625-A80E-461BA22BD783}">
      <dsp:nvSpPr>
        <dsp:cNvPr id="0" name=""/>
        <dsp:cNvSpPr/>
      </dsp:nvSpPr>
      <dsp:spPr>
        <a:xfrm>
          <a:off x="2374385" y="4000779"/>
          <a:ext cx="1615201" cy="18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Area()</a:t>
          </a:r>
          <a:endParaRPr lang="en-US" sz="2400" kern="1200" dirty="0"/>
        </a:p>
      </dsp:txBody>
      <dsp:txXfrm>
        <a:off x="2421693" y="4048087"/>
        <a:ext cx="1520585" cy="1766386"/>
      </dsp:txXfrm>
    </dsp:sp>
    <dsp:sp modelId="{955C56CA-56C4-42D9-A521-AE3C92E40A11}">
      <dsp:nvSpPr>
        <dsp:cNvPr id="0" name=""/>
        <dsp:cNvSpPr/>
      </dsp:nvSpPr>
      <dsp:spPr>
        <a:xfrm>
          <a:off x="4342912" y="0"/>
          <a:ext cx="2019002" cy="617219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PaintCostCalculator</a:t>
          </a:r>
          <a:endParaRPr lang="en-US" sz="1800" kern="1200" dirty="0"/>
        </a:p>
      </dsp:txBody>
      <dsp:txXfrm>
        <a:off x="4342912" y="0"/>
        <a:ext cx="2019002" cy="1851660"/>
      </dsp:txXfrm>
    </dsp:sp>
    <dsp:sp modelId="{7B037029-5AFD-44D7-91B0-4F944AE79E63}">
      <dsp:nvSpPr>
        <dsp:cNvPr id="0" name=""/>
        <dsp:cNvSpPr/>
      </dsp:nvSpPr>
      <dsp:spPr>
        <a:xfrm>
          <a:off x="4544812" y="1853468"/>
          <a:ext cx="1615201" cy="18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Parameter-Triangle</a:t>
          </a:r>
          <a:endParaRPr lang="en-US" sz="2400" kern="1200" dirty="0"/>
        </a:p>
      </dsp:txBody>
      <dsp:txXfrm>
        <a:off x="4592120" y="1900776"/>
        <a:ext cx="1520585" cy="1766386"/>
      </dsp:txXfrm>
    </dsp:sp>
    <dsp:sp modelId="{DF6F0227-F545-491B-A6C9-ECA533BB4F83}">
      <dsp:nvSpPr>
        <dsp:cNvPr id="0" name=""/>
        <dsp:cNvSpPr/>
      </dsp:nvSpPr>
      <dsp:spPr>
        <a:xfrm>
          <a:off x="4544812" y="4000779"/>
          <a:ext cx="1615201" cy="18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Area()</a:t>
          </a:r>
          <a:endParaRPr lang="en-US" sz="2400" kern="1200" dirty="0"/>
        </a:p>
      </dsp:txBody>
      <dsp:txXfrm>
        <a:off x="4592120" y="4048087"/>
        <a:ext cx="1520585" cy="1766386"/>
      </dsp:txXfrm>
    </dsp:sp>
    <dsp:sp modelId="{BEC27FC4-29AD-4062-A99D-A08F5BF90B9D}">
      <dsp:nvSpPr>
        <dsp:cNvPr id="0" name=""/>
        <dsp:cNvSpPr/>
      </dsp:nvSpPr>
      <dsp:spPr>
        <a:xfrm>
          <a:off x="6513340" y="0"/>
          <a:ext cx="2019002" cy="617219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PaintCostCalculator</a:t>
          </a:r>
          <a:endParaRPr lang="en-US" sz="1800" kern="1200" dirty="0"/>
        </a:p>
      </dsp:txBody>
      <dsp:txXfrm>
        <a:off x="6513340" y="0"/>
        <a:ext cx="2019002" cy="1851660"/>
      </dsp:txXfrm>
    </dsp:sp>
    <dsp:sp modelId="{EDCE2250-EDA9-4FC1-99E6-04C070C415EB}">
      <dsp:nvSpPr>
        <dsp:cNvPr id="0" name=""/>
        <dsp:cNvSpPr/>
      </dsp:nvSpPr>
      <dsp:spPr>
        <a:xfrm>
          <a:off x="6715240" y="1853468"/>
          <a:ext cx="1615201" cy="18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Parameter-Pentagon</a:t>
          </a:r>
          <a:endParaRPr lang="en-US" sz="2400" kern="1200" dirty="0"/>
        </a:p>
      </dsp:txBody>
      <dsp:txXfrm>
        <a:off x="6762548" y="1900776"/>
        <a:ext cx="1520585" cy="1766386"/>
      </dsp:txXfrm>
    </dsp:sp>
    <dsp:sp modelId="{945C2A90-8403-4073-9A0E-8DA0F48D893D}">
      <dsp:nvSpPr>
        <dsp:cNvPr id="0" name=""/>
        <dsp:cNvSpPr/>
      </dsp:nvSpPr>
      <dsp:spPr>
        <a:xfrm>
          <a:off x="6715240" y="4000779"/>
          <a:ext cx="1615201" cy="1861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Area()</a:t>
          </a:r>
          <a:endParaRPr lang="en-US" sz="2400" kern="1200" dirty="0"/>
        </a:p>
      </dsp:txBody>
      <dsp:txXfrm>
        <a:off x="6762548" y="4048087"/>
        <a:ext cx="1520585" cy="1766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707B6-775E-4D34-8372-CE843E3BDF3F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6865C-DB0D-41AF-8DDE-FED0871EF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6865C-DB0D-41AF-8DDE-FED0871EF4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7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1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7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1074-CCA6-4991-8F4C-2477BE9425E7}" type="datetimeFigureOut">
              <a:rPr lang="en-US" smtClean="0"/>
              <a:t>26/03/2018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C5BA-3526-4B1C-AEF9-D04F7228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8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9514318"/>
              </p:ext>
            </p:extLst>
          </p:nvPr>
        </p:nvGraphicFramePr>
        <p:xfrm>
          <a:off x="304800" y="228600"/>
          <a:ext cx="85344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4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609600"/>
            <a:ext cx="2362200" cy="1295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" y="4953000"/>
            <a:ext cx="1676400" cy="137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60518" y="5036127"/>
            <a:ext cx="1676400" cy="137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00600" y="4953000"/>
            <a:ext cx="1676400" cy="137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4911436"/>
            <a:ext cx="1676400" cy="1371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4457700" y="19050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1676400" y="4038600"/>
            <a:ext cx="2895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9" idx="0"/>
          </p:cNvCxnSpPr>
          <p:nvPr/>
        </p:nvCxnSpPr>
        <p:spPr>
          <a:xfrm>
            <a:off x="4572000" y="4038600"/>
            <a:ext cx="3276600" cy="87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7" idx="0"/>
          </p:cNvCxnSpPr>
          <p:nvPr/>
        </p:nvCxnSpPr>
        <p:spPr>
          <a:xfrm flipH="1">
            <a:off x="3598718" y="4038600"/>
            <a:ext cx="973282" cy="997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  <a:endCxn id="8" idx="0"/>
          </p:cNvCxnSpPr>
          <p:nvPr/>
        </p:nvCxnSpPr>
        <p:spPr>
          <a:xfrm>
            <a:off x="4572000" y="4038600"/>
            <a:ext cx="1066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52799" y="838200"/>
            <a:ext cx="2334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PaintCostCalculator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124200" y="2819400"/>
            <a:ext cx="2895600" cy="1219200"/>
            <a:chOff x="3124200" y="2819400"/>
            <a:chExt cx="2895600" cy="1219200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3124200" y="2819400"/>
              <a:ext cx="2895600" cy="1219200"/>
            </a:xfrm>
            <a:prstGeom prst="round2Same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28159" y="2921168"/>
              <a:ext cx="18876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Shapes Interface</a:t>
              </a:r>
            </a:p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Area()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00100" y="5318709"/>
            <a:ext cx="12954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Circle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Area()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1018" y="5284857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Rectangle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Area()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39591" y="5315634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Triangle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Area()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00900" y="5246361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Pentagon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Area()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4" idx="3"/>
            <a:endCxn id="6" idx="0"/>
          </p:cNvCxnSpPr>
          <p:nvPr/>
        </p:nvCxnSpPr>
        <p:spPr>
          <a:xfrm flipH="1">
            <a:off x="1447800" y="1715293"/>
            <a:ext cx="2174736" cy="3237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352799" y="1810145"/>
            <a:ext cx="858769" cy="3237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0600" y="1905000"/>
            <a:ext cx="1219200" cy="3131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5"/>
          </p:cNvCxnSpPr>
          <p:nvPr/>
        </p:nvCxnSpPr>
        <p:spPr>
          <a:xfrm>
            <a:off x="5292864" y="1715293"/>
            <a:ext cx="2708136" cy="3196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</Words>
  <Application>Microsoft Office PowerPoint</Application>
  <PresentationFormat>On-screen Show (4:3)</PresentationFormat>
  <Paragraphs>24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2018-03-26T07:39:48Z</dcterms:created>
  <dcterms:modified xsi:type="dcterms:W3CDTF">2018-03-26T08:59:28Z</dcterms:modified>
</cp:coreProperties>
</file>