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57" r:id="rId6"/>
    <p:sldId id="260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6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6" autoAdjust="0"/>
    <p:restoredTop sz="94660"/>
  </p:normalViewPr>
  <p:slideViewPr>
    <p:cSldViewPr>
      <p:cViewPr>
        <p:scale>
          <a:sx n="66" d="100"/>
          <a:sy n="66" d="100"/>
        </p:scale>
        <p:origin x="-85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B6A4-A27D-447C-B765-D5B9E4682750}" type="datetimeFigureOut">
              <a:rPr lang="en-US" smtClean="0"/>
              <a:t>13/03/2018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B6A4-A27D-447C-B765-D5B9E4682750}" type="datetimeFigureOut">
              <a:rPr lang="en-US" smtClean="0"/>
              <a:t>13/03/2018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5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B6A4-A27D-447C-B765-D5B9E4682750}" type="datetimeFigureOut">
              <a:rPr lang="en-US" smtClean="0"/>
              <a:t>13/03/2018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B6A4-A27D-447C-B765-D5B9E4682750}" type="datetimeFigureOut">
              <a:rPr lang="en-US" smtClean="0"/>
              <a:t>13/03/2018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8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B6A4-A27D-447C-B765-D5B9E4682750}" type="datetimeFigureOut">
              <a:rPr lang="en-US" smtClean="0"/>
              <a:t>13/03/2018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B6A4-A27D-447C-B765-D5B9E4682750}" type="datetimeFigureOut">
              <a:rPr lang="en-US" smtClean="0"/>
              <a:t>13/03/2018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3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B6A4-A27D-447C-B765-D5B9E4682750}" type="datetimeFigureOut">
              <a:rPr lang="en-US" smtClean="0"/>
              <a:t>13/03/2018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2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B6A4-A27D-447C-B765-D5B9E4682750}" type="datetimeFigureOut">
              <a:rPr lang="en-US" smtClean="0"/>
              <a:t>13/03/2018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B6A4-A27D-447C-B765-D5B9E4682750}" type="datetimeFigureOut">
              <a:rPr lang="en-US" smtClean="0"/>
              <a:t>13/03/2018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B6A4-A27D-447C-B765-D5B9E4682750}" type="datetimeFigureOut">
              <a:rPr lang="en-US" smtClean="0"/>
              <a:t>13/03/2018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0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B6A4-A27D-447C-B765-D5B9E4682750}" type="datetimeFigureOut">
              <a:rPr lang="en-US" smtClean="0"/>
              <a:t>13/03/2018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5B6A4-A27D-447C-B765-D5B9E4682750}" type="datetimeFigureOut">
              <a:rPr lang="en-US" smtClean="0"/>
              <a:t>13/03/2018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C124A-43AB-42DB-9F9C-2593B430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6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19400" y="1028700"/>
            <a:ext cx="3810000" cy="4762500"/>
            <a:chOff x="3124200" y="990600"/>
            <a:chExt cx="2133600" cy="3276600"/>
          </a:xfrm>
        </p:grpSpPr>
        <p:sp>
          <p:nvSpPr>
            <p:cNvPr id="4" name="Rectangle 3"/>
            <p:cNvSpPr/>
            <p:nvPr/>
          </p:nvSpPr>
          <p:spPr>
            <a:xfrm>
              <a:off x="3124200" y="990600"/>
              <a:ext cx="1828800" cy="10668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144982" y="3200400"/>
              <a:ext cx="1828800" cy="1066800"/>
            </a:xfrm>
            <a:prstGeom prst="rect">
              <a:avLst/>
            </a:prstGeom>
            <a:solidFill>
              <a:srgbClr val="C826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Premium</a:t>
              </a:r>
              <a:r>
                <a:rPr lang="en-US" dirty="0" smtClean="0"/>
                <a:t> </a:t>
              </a:r>
              <a:r>
                <a:rPr lang="en-US" b="1" dirty="0" smtClean="0"/>
                <a:t>Ticket</a:t>
              </a:r>
              <a:endParaRPr lang="en-US" b="1" dirty="0"/>
            </a:p>
          </p:txBody>
        </p:sp>
        <p:cxnSp>
          <p:nvCxnSpPr>
            <p:cNvPr id="7" name="Straight Arrow Connector 6"/>
            <p:cNvCxnSpPr>
              <a:endCxn id="5" idx="0"/>
            </p:cNvCxnSpPr>
            <p:nvPr/>
          </p:nvCxnSpPr>
          <p:spPr>
            <a:xfrm>
              <a:off x="4038600" y="2057400"/>
              <a:ext cx="20782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25091" y="1339334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Ticket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38600" y="2362200"/>
              <a:ext cx="1219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Extends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741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47800" y="762000"/>
            <a:ext cx="3106821" cy="4800600"/>
            <a:chOff x="3124200" y="990600"/>
            <a:chExt cx="2133600" cy="3276600"/>
          </a:xfrm>
        </p:grpSpPr>
        <p:sp>
          <p:nvSpPr>
            <p:cNvPr id="11" name="Rectangle 10"/>
            <p:cNvSpPr/>
            <p:nvPr/>
          </p:nvSpPr>
          <p:spPr>
            <a:xfrm>
              <a:off x="3124200" y="990600"/>
              <a:ext cx="1828800" cy="10668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44982" y="3200400"/>
              <a:ext cx="1828800" cy="1066800"/>
            </a:xfrm>
            <a:prstGeom prst="rect">
              <a:avLst/>
            </a:prstGeom>
            <a:solidFill>
              <a:srgbClr val="C826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Premium</a:t>
              </a:r>
              <a:r>
                <a:rPr lang="en-US" dirty="0" smtClean="0"/>
                <a:t> </a:t>
              </a:r>
              <a:r>
                <a:rPr lang="en-US" b="1" dirty="0" smtClean="0"/>
                <a:t>Ticket</a:t>
              </a:r>
              <a:endParaRPr lang="en-US" b="1" dirty="0"/>
            </a:p>
          </p:txBody>
        </p:sp>
        <p:cxnSp>
          <p:nvCxnSpPr>
            <p:cNvPr id="13" name="Straight Arrow Connector 12"/>
            <p:cNvCxnSpPr>
              <a:endCxn id="12" idx="0"/>
            </p:cNvCxnSpPr>
            <p:nvPr/>
          </p:nvCxnSpPr>
          <p:spPr>
            <a:xfrm>
              <a:off x="4038600" y="2057400"/>
              <a:ext cx="20782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25091" y="1339334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Ticket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8600" y="2362200"/>
              <a:ext cx="1219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Extends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5109411" y="3999614"/>
            <a:ext cx="2662989" cy="15629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1326" y="4446181"/>
            <a:ext cx="221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Cheap Ticket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41051" y="1949329"/>
            <a:ext cx="2824382" cy="2050285"/>
            <a:chOff x="4141051" y="1949329"/>
            <a:chExt cx="2824382" cy="205028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41051" y="1949329"/>
              <a:ext cx="1745065" cy="20502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301065" y="2365583"/>
              <a:ext cx="1664368" cy="541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Extends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9773957">
              <a:off x="4452123" y="1982373"/>
              <a:ext cx="81603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solidFill>
                    <a:srgbClr val="FF0000"/>
                  </a:solidFill>
                </a:rPr>
                <a:t>x</a:t>
              </a:r>
              <a:endParaRPr lang="en-US" sz="9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81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latin typeface="Arial Black" pitchFamily="34" charset="0"/>
              </a:rPr>
              <a:t>LISKOV SUBSTITUTION</a:t>
            </a:r>
            <a:endParaRPr lang="en-US" sz="6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8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514600"/>
            <a:ext cx="6781800" cy="2438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dirty="0" smtClean="0"/>
              <a:t>SOLUTIONS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1782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678382" y="577334"/>
            <a:ext cx="2209800" cy="5638800"/>
            <a:chOff x="1447800" y="685800"/>
            <a:chExt cx="2209800" cy="5638800"/>
          </a:xfrm>
        </p:grpSpPr>
        <p:grpSp>
          <p:nvGrpSpPr>
            <p:cNvPr id="5" name="Group 4"/>
            <p:cNvGrpSpPr/>
            <p:nvPr/>
          </p:nvGrpSpPr>
          <p:grpSpPr>
            <a:xfrm>
              <a:off x="1524000" y="3048000"/>
              <a:ext cx="2133600" cy="3276600"/>
              <a:chOff x="3124200" y="990600"/>
              <a:chExt cx="2133600" cy="32766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124200" y="990600"/>
                <a:ext cx="1828800" cy="106680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144982" y="3200400"/>
                <a:ext cx="1828800" cy="1066800"/>
              </a:xfrm>
              <a:prstGeom prst="rect">
                <a:avLst/>
              </a:prstGeom>
              <a:solidFill>
                <a:srgbClr val="C826A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Premium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Ticket</a:t>
                </a:r>
                <a:endParaRPr lang="en-US" b="1" dirty="0"/>
              </a:p>
            </p:txBody>
          </p:sp>
          <p:cxnSp>
            <p:nvCxnSpPr>
              <p:cNvPr id="13" name="Straight Arrow Connector 12"/>
              <p:cNvCxnSpPr>
                <a:endCxn id="12" idx="0"/>
              </p:cNvCxnSpPr>
              <p:nvPr/>
            </p:nvCxnSpPr>
            <p:spPr>
              <a:xfrm>
                <a:off x="4038600" y="2057400"/>
                <a:ext cx="20782" cy="1143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314700" y="1108501"/>
                <a:ext cx="1447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Normal Ticket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38600" y="2362200"/>
                <a:ext cx="1219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Extends</a:t>
                </a:r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47800" y="685800"/>
              <a:ext cx="1828800" cy="1066800"/>
              <a:chOff x="6705600" y="3429000"/>
              <a:chExt cx="1828800" cy="1066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705600" y="3429000"/>
                <a:ext cx="1828800" cy="10668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58000" y="3733800"/>
                <a:ext cx="152400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Cheap Ticket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2362200" y="1752600"/>
              <a:ext cx="0" cy="1295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438400" y="2125579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Extends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17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31473" y="403049"/>
            <a:ext cx="4540827" cy="5508961"/>
            <a:chOff x="4260273" y="284018"/>
            <a:chExt cx="4540827" cy="5508961"/>
          </a:xfrm>
        </p:grpSpPr>
        <p:grpSp>
          <p:nvGrpSpPr>
            <p:cNvPr id="5" name="Group 4"/>
            <p:cNvGrpSpPr/>
            <p:nvPr/>
          </p:nvGrpSpPr>
          <p:grpSpPr>
            <a:xfrm>
              <a:off x="5334000" y="284018"/>
              <a:ext cx="1981200" cy="1074821"/>
              <a:chOff x="5372100" y="3427221"/>
              <a:chExt cx="1981200" cy="107482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372100" y="3427221"/>
                <a:ext cx="1981200" cy="107482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15000" y="3733800"/>
                <a:ext cx="129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Ticket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457700" y="2516379"/>
              <a:ext cx="2133600" cy="3276600"/>
              <a:chOff x="3124200" y="990600"/>
              <a:chExt cx="2133600" cy="32766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124200" y="990600"/>
                <a:ext cx="1828800" cy="10668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144982" y="3200400"/>
                <a:ext cx="1828800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Premium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Ticket</a:t>
                </a:r>
                <a:endParaRPr lang="en-US" b="1" dirty="0"/>
              </a:p>
            </p:txBody>
          </p:sp>
          <p:cxnSp>
            <p:nvCxnSpPr>
              <p:cNvPr id="16" name="Straight Arrow Connector 15"/>
              <p:cNvCxnSpPr>
                <a:endCxn id="15" idx="0"/>
              </p:cNvCxnSpPr>
              <p:nvPr/>
            </p:nvCxnSpPr>
            <p:spPr>
              <a:xfrm>
                <a:off x="4038600" y="2057400"/>
                <a:ext cx="20782" cy="1143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307773" y="1106722"/>
                <a:ext cx="1447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Normal Ticket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038600" y="2362200"/>
                <a:ext cx="1219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Extends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72300" y="2516379"/>
              <a:ext cx="1828800" cy="1066800"/>
              <a:chOff x="7239000" y="3461981"/>
              <a:chExt cx="1828800" cy="1066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239000" y="3461981"/>
                <a:ext cx="1828800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91400" y="3733800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Cheap Ticket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Straight Arrow Connector 7"/>
            <p:cNvCxnSpPr>
              <a:endCxn id="12" idx="0"/>
            </p:cNvCxnSpPr>
            <p:nvPr/>
          </p:nvCxnSpPr>
          <p:spPr>
            <a:xfrm>
              <a:off x="7239000" y="1358839"/>
              <a:ext cx="647700" cy="11575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6927" y="1589262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Extends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181600" y="1358839"/>
              <a:ext cx="495300" cy="1199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260273" y="161054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Extends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342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10492" y="1668344"/>
            <a:ext cx="7730835" cy="3384336"/>
            <a:chOff x="810492" y="167754"/>
            <a:chExt cx="7730835" cy="3384336"/>
          </a:xfrm>
        </p:grpSpPr>
        <p:grpSp>
          <p:nvGrpSpPr>
            <p:cNvPr id="5" name="Group 4"/>
            <p:cNvGrpSpPr/>
            <p:nvPr/>
          </p:nvGrpSpPr>
          <p:grpSpPr>
            <a:xfrm>
              <a:off x="3699164" y="167754"/>
              <a:ext cx="1981200" cy="1074821"/>
              <a:chOff x="5372100" y="3427221"/>
              <a:chExt cx="1981200" cy="107482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372100" y="3427221"/>
                <a:ext cx="1981200" cy="107482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15000" y="3733800"/>
                <a:ext cx="129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Ticket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810492" y="2464481"/>
              <a:ext cx="1828800" cy="1066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0992" y="2582382"/>
              <a:ext cx="1447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Normal Ticket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699164" y="1242575"/>
              <a:ext cx="2112818" cy="2309515"/>
              <a:chOff x="1264229" y="3290285"/>
              <a:chExt cx="2112818" cy="230951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264229" y="4533000"/>
                <a:ext cx="1828800" cy="1066800"/>
              </a:xfrm>
              <a:prstGeom prst="rect">
                <a:avLst/>
              </a:prstGeom>
              <a:solidFill>
                <a:srgbClr val="C826A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Premium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Ticket</a:t>
                </a:r>
                <a:endParaRPr lang="en-US" b="1" dirty="0"/>
              </a:p>
            </p:txBody>
          </p:sp>
          <p:cxnSp>
            <p:nvCxnSpPr>
              <p:cNvPr id="16" name="Straight Arrow Connector 15"/>
              <p:cNvCxnSpPr>
                <a:endCxn id="15" idx="0"/>
              </p:cNvCxnSpPr>
              <p:nvPr/>
            </p:nvCxnSpPr>
            <p:spPr>
              <a:xfrm>
                <a:off x="2157847" y="3290285"/>
                <a:ext cx="20782" cy="12427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157847" y="3694800"/>
                <a:ext cx="1219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Extends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12527" y="2414390"/>
              <a:ext cx="1828800" cy="1066800"/>
              <a:chOff x="7239000" y="3461981"/>
              <a:chExt cx="1828800" cy="1066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239000" y="3461981"/>
                <a:ext cx="1828800" cy="10668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91400" y="3860806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Cheap Ticket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Straight Arrow Connector 7"/>
            <p:cNvCxnSpPr>
              <a:endCxn id="12" idx="0"/>
            </p:cNvCxnSpPr>
            <p:nvPr/>
          </p:nvCxnSpPr>
          <p:spPr>
            <a:xfrm>
              <a:off x="5680364" y="1192484"/>
              <a:ext cx="1946563" cy="12219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293427" y="127775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Extends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953492" y="1242575"/>
              <a:ext cx="1745672" cy="12618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54828" y="135443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Extends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422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43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13</cp:revision>
  <dcterms:created xsi:type="dcterms:W3CDTF">2018-03-13T11:37:44Z</dcterms:created>
  <dcterms:modified xsi:type="dcterms:W3CDTF">2018-03-13T12:33:35Z</dcterms:modified>
</cp:coreProperties>
</file>