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256" r:id="rId3"/>
    <p:sldId id="257" r:id="rId4"/>
    <p:sldId id="261" r:id="rId5"/>
    <p:sldId id="260" r:id="rId6"/>
    <p:sldId id="262" r:id="rId7"/>
  </p:sldIdLst>
  <p:sldSz cx="9144000" cy="5143500" type="screen16x9"/>
  <p:notesSz cx="6858000" cy="9144000"/>
  <p:embeddedFontLst>
    <p:embeddedFont>
      <p:font typeface="Varela Round" charset="-79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284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539300" y="164022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rPr>
              <a:t>CONFERENCE</a:t>
            </a:r>
            <a:endParaRPr sz="2000" b="1">
              <a:solidFill>
                <a:srgbClr val="38761D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5951900" y="164022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SPEAKER DISPLAY</a:t>
            </a:r>
            <a:endParaRPr sz="2000" b="1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7" name="Shape 57"/>
          <p:cNvCxnSpPr>
            <a:stCxn id="55" idx="3"/>
            <a:endCxn id="56" idx="1"/>
          </p:cNvCxnSpPr>
          <p:nvPr/>
        </p:nvCxnSpPr>
        <p:spPr>
          <a:xfrm>
            <a:off x="3101000" y="2105975"/>
            <a:ext cx="28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Shape 58"/>
          <p:cNvCxnSpPr>
            <a:endCxn id="59" idx="1"/>
          </p:cNvCxnSpPr>
          <p:nvPr/>
        </p:nvCxnSpPr>
        <p:spPr>
          <a:xfrm>
            <a:off x="3101000" y="2282825"/>
            <a:ext cx="2850900" cy="13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Shape 59"/>
          <p:cNvSpPr txBox="1"/>
          <p:nvPr/>
        </p:nvSpPr>
        <p:spPr>
          <a:xfrm>
            <a:off x="5951900" y="321447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C4587"/>
                </a:solidFill>
                <a:latin typeface="Varela Round"/>
                <a:ea typeface="Varela Round"/>
                <a:cs typeface="Varela Round"/>
                <a:sym typeface="Varela Round"/>
              </a:rPr>
              <a:t>SESSION DISPLAY</a:t>
            </a:r>
            <a:endParaRPr sz="2000" b="1">
              <a:solidFill>
                <a:srgbClr val="1C458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4363624" y="2659850"/>
            <a:ext cx="1808575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Different Transformation</a:t>
            </a:r>
            <a:endParaRPr dirty="0"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52400" y="1640225"/>
            <a:ext cx="3000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870275" y="2618825"/>
            <a:ext cx="15813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Multiple transformations lead to code complication</a:t>
            </a: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060457" y="239352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rPr>
              <a:t>Railway System</a:t>
            </a:r>
            <a:endParaRPr sz="2000" b="1" dirty="0">
              <a:solidFill>
                <a:srgbClr val="38761D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2966405" y="-1428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Station Display Board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0" name="Shape 70"/>
          <p:cNvCxnSpPr/>
          <p:nvPr/>
        </p:nvCxnSpPr>
        <p:spPr>
          <a:xfrm flipH="1" flipV="1">
            <a:off x="1295400" y="1603826"/>
            <a:ext cx="2093256" cy="10102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Shape 71"/>
          <p:cNvCxnSpPr/>
          <p:nvPr/>
        </p:nvCxnSpPr>
        <p:spPr>
          <a:xfrm flipH="1">
            <a:off x="2342028" y="3225800"/>
            <a:ext cx="1375897" cy="10712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Shape 69"/>
          <p:cNvSpPr txBox="1"/>
          <p:nvPr/>
        </p:nvSpPr>
        <p:spPr>
          <a:xfrm>
            <a:off x="6523088" y="27079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Ticket Machine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Shape 69"/>
          <p:cNvSpPr txBox="1"/>
          <p:nvPr/>
        </p:nvSpPr>
        <p:spPr>
          <a:xfrm>
            <a:off x="-151119" y="672326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Platform Display Board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Shape 69"/>
          <p:cNvSpPr txBox="1"/>
          <p:nvPr/>
        </p:nvSpPr>
        <p:spPr>
          <a:xfrm>
            <a:off x="6400800" y="408133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Railway Application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Shape 69"/>
          <p:cNvSpPr txBox="1"/>
          <p:nvPr/>
        </p:nvSpPr>
        <p:spPr>
          <a:xfrm>
            <a:off x="-164388" y="4085974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Train Status On Website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0" name="Shape 70"/>
          <p:cNvCxnSpPr>
            <a:endCxn id="32" idx="2"/>
          </p:cNvCxnSpPr>
          <p:nvPr/>
        </p:nvCxnSpPr>
        <p:spPr>
          <a:xfrm flipV="1">
            <a:off x="4391712" y="1285566"/>
            <a:ext cx="24040" cy="12807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Shape 70"/>
          <p:cNvCxnSpPr/>
          <p:nvPr/>
        </p:nvCxnSpPr>
        <p:spPr>
          <a:xfrm flipV="1">
            <a:off x="5257800" y="1603826"/>
            <a:ext cx="1828800" cy="1295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70"/>
          <p:cNvCxnSpPr/>
          <p:nvPr/>
        </p:nvCxnSpPr>
        <p:spPr>
          <a:xfrm>
            <a:off x="5257800" y="3105150"/>
            <a:ext cx="2119514" cy="10380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TextBox 18"/>
          <p:cNvSpPr txBox="1"/>
          <p:nvPr/>
        </p:nvSpPr>
        <p:spPr>
          <a:xfrm rot="1640429">
            <a:off x="1573806" y="1775057"/>
            <a:ext cx="213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trains arriving on that platform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23956" y="762346"/>
            <a:ext cx="258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schedule of all the trains for the entire day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9402162">
            <a:off x="1722205" y="3198145"/>
            <a:ext cx="228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current location of the train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20689361">
            <a:off x="2437677" y="1161241"/>
            <a:ext cx="2130750" cy="31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9567764">
            <a:off x="4833063" y="1732529"/>
            <a:ext cx="2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trains from one station to another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41261">
            <a:off x="5479696" y="3198145"/>
            <a:ext cx="263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all trains and their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11" grpId="0"/>
      <p:bldP spid="12" grpId="0"/>
      <p:bldP spid="13" grpId="0"/>
      <p:bldP spid="14" grpId="0"/>
      <p:bldP spid="19" grpId="0"/>
      <p:bldP spid="32" grpId="0"/>
      <p:bldP spid="33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5500" y="173355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C0099"/>
                </a:solidFill>
                <a:latin typeface="Varela Round" charset="-79"/>
                <a:cs typeface="Varela Round" charset="-79"/>
              </a:rPr>
              <a:t>On which end should the transformation logic be?</a:t>
            </a:r>
            <a:endParaRPr lang="en-US" sz="3600" b="1" dirty="0">
              <a:solidFill>
                <a:srgbClr val="CC0099"/>
              </a:solidFill>
              <a:latin typeface="Varela Round" charset="-79"/>
              <a:cs typeface="Varela Round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58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300" y="2021250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CORE SYSTEM</a:t>
            </a:r>
            <a:endParaRPr sz="2000" b="1" dirty="0">
              <a:solidFill>
                <a:srgbClr val="00B05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951900" y="2021250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UI</a:t>
            </a:r>
            <a:endParaRPr sz="2000" b="1" dirty="0">
              <a:solidFill>
                <a:srgbClr val="00B05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97" name="Shape 97"/>
          <p:cNvCxnSpPr>
            <a:stCxn id="95" idx="3"/>
            <a:endCxn id="96" idx="1"/>
          </p:cNvCxnSpPr>
          <p:nvPr/>
        </p:nvCxnSpPr>
        <p:spPr>
          <a:xfrm>
            <a:off x="3101000" y="2487000"/>
            <a:ext cx="28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345350" y="181993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C0099"/>
                </a:solidFill>
                <a:latin typeface="Varela Round" charset="-79"/>
                <a:cs typeface="Varela Round" charset="-79"/>
              </a:rPr>
              <a:t>TRANSFORMATION LOGIC</a:t>
            </a:r>
            <a:endParaRPr lang="en-US" b="1" dirty="0">
              <a:solidFill>
                <a:srgbClr val="CC0099"/>
              </a:solidFill>
              <a:latin typeface="Varela Round" charset="-79"/>
              <a:cs typeface="Varela Round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300" y="2021250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CORE SYSTEM</a:t>
            </a:r>
            <a:endParaRPr sz="2000" b="1" dirty="0">
              <a:solidFill>
                <a:srgbClr val="00B05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951900" y="2021250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Varela Round"/>
                <a:ea typeface="Varela Round"/>
                <a:cs typeface="Varela Round"/>
                <a:sym typeface="Varela Round"/>
              </a:rPr>
              <a:t>UI</a:t>
            </a:r>
            <a:endParaRPr sz="2000" b="1" dirty="0">
              <a:solidFill>
                <a:srgbClr val="00B05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97" name="Shape 97"/>
          <p:cNvCxnSpPr>
            <a:stCxn id="95" idx="3"/>
            <a:endCxn id="96" idx="1"/>
          </p:cNvCxnSpPr>
          <p:nvPr/>
        </p:nvCxnSpPr>
        <p:spPr>
          <a:xfrm>
            <a:off x="3101000" y="2487000"/>
            <a:ext cx="28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3501475" y="2021250"/>
            <a:ext cx="204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Varela Round" charset="-79"/>
                <a:cs typeface="Varela Round" charset="-79"/>
              </a:rPr>
              <a:t>ADAPTER</a:t>
            </a:r>
            <a:endParaRPr lang="en-US" sz="1800" b="1" dirty="0">
              <a:solidFill>
                <a:srgbClr val="FF0000"/>
              </a:solidFill>
              <a:latin typeface="Varela Round" charset="-79"/>
              <a:cs typeface="Varela Round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091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83</Words>
  <Application>Microsoft Office PowerPoint</Application>
  <PresentationFormat>On-screen Show (16:9)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Varela Round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lenovo</dc:creator>
  <cp:lastModifiedBy>lenovo</cp:lastModifiedBy>
  <cp:revision>10</cp:revision>
  <dcterms:modified xsi:type="dcterms:W3CDTF">2018-03-09T11:12:23Z</dcterms:modified>
</cp:coreProperties>
</file>