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60" r:id="rId4"/>
  </p:sldIdLst>
  <p:sldSz cx="9144000" cy="5143500" type="screen16x9"/>
  <p:notesSz cx="6858000" cy="9144000"/>
  <p:embeddedFontLst>
    <p:embeddedFont>
      <p:font typeface="Varela Round" charset="-79"/>
      <p:regular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78" y="-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44284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0000"/>
                </a:solidFill>
                <a:latin typeface="Varela Round"/>
                <a:ea typeface="Varela Round"/>
                <a:cs typeface="Varela Round"/>
                <a:sym typeface="Varela Round"/>
              </a:rPr>
              <a:t>DATA TRANSFORMATION</a:t>
            </a:r>
            <a:endParaRPr b="1">
              <a:solidFill>
                <a:srgbClr val="6600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539300" y="1640225"/>
            <a:ext cx="2561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rPr>
              <a:t>CONFERENCE</a:t>
            </a:r>
            <a:endParaRPr sz="2000" b="1">
              <a:solidFill>
                <a:srgbClr val="38761D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5951900" y="1640225"/>
            <a:ext cx="2561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A64D79"/>
                </a:solidFill>
                <a:latin typeface="Varela Round"/>
                <a:ea typeface="Varela Round"/>
                <a:cs typeface="Varela Round"/>
                <a:sym typeface="Varela Round"/>
              </a:rPr>
              <a:t>SPEAKER DISPLAY</a:t>
            </a:r>
            <a:endParaRPr sz="2000" b="1">
              <a:solidFill>
                <a:srgbClr val="A64D7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7" name="Shape 57"/>
          <p:cNvCxnSpPr>
            <a:stCxn id="55" idx="3"/>
            <a:endCxn id="56" idx="1"/>
          </p:cNvCxnSpPr>
          <p:nvPr/>
        </p:nvCxnSpPr>
        <p:spPr>
          <a:xfrm>
            <a:off x="3101000" y="2105975"/>
            <a:ext cx="285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" name="Shape 58"/>
          <p:cNvCxnSpPr>
            <a:endCxn id="59" idx="1"/>
          </p:cNvCxnSpPr>
          <p:nvPr/>
        </p:nvCxnSpPr>
        <p:spPr>
          <a:xfrm>
            <a:off x="3101000" y="2282825"/>
            <a:ext cx="2850900" cy="13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" name="Shape 59"/>
          <p:cNvSpPr txBox="1"/>
          <p:nvPr/>
        </p:nvSpPr>
        <p:spPr>
          <a:xfrm>
            <a:off x="5951900" y="3214475"/>
            <a:ext cx="2561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1C4587"/>
                </a:solidFill>
                <a:latin typeface="Varela Round"/>
                <a:ea typeface="Varela Round"/>
                <a:cs typeface="Varela Round"/>
                <a:sym typeface="Varela Round"/>
              </a:rPr>
              <a:t>SESSION DISPLAY</a:t>
            </a:r>
            <a:endParaRPr sz="2000" b="1">
              <a:solidFill>
                <a:srgbClr val="1C4587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4363625" y="2659850"/>
            <a:ext cx="14832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Varela Round"/>
                <a:ea typeface="Varela Round"/>
                <a:cs typeface="Varela Round"/>
                <a:sym typeface="Varela Round"/>
              </a:rPr>
              <a:t>Different Transformation</a:t>
            </a:r>
            <a:endParaRPr>
              <a:solidFill>
                <a:srgbClr val="CC00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152400" y="1640225"/>
            <a:ext cx="30000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00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870275" y="2618825"/>
            <a:ext cx="15813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Varela Round"/>
                <a:ea typeface="Varela Round"/>
                <a:cs typeface="Varela Round"/>
                <a:sym typeface="Varela Round"/>
              </a:rPr>
              <a:t>Multiple transformations lead to code complication</a:t>
            </a:r>
            <a:endParaRPr>
              <a:solidFill>
                <a:srgbClr val="CC00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00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3060457" y="2393527"/>
            <a:ext cx="2561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rPr>
              <a:t>Railway System</a:t>
            </a:r>
            <a:endParaRPr sz="2000" b="1" dirty="0">
              <a:solidFill>
                <a:srgbClr val="38761D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2966405" y="-14287"/>
            <a:ext cx="2561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A64D79"/>
                </a:solidFill>
                <a:latin typeface="Varela Round"/>
                <a:ea typeface="Varela Round"/>
                <a:cs typeface="Varela Round"/>
                <a:sym typeface="Varela Round"/>
              </a:rPr>
              <a:t>Station </a:t>
            </a:r>
            <a:r>
              <a:rPr lang="en-US" sz="2000" b="1" dirty="0" smtClean="0">
                <a:solidFill>
                  <a:srgbClr val="A64D79"/>
                </a:solidFill>
                <a:latin typeface="Varela Round"/>
                <a:ea typeface="Varela Round"/>
                <a:cs typeface="Varela Round"/>
                <a:sym typeface="Varela Round"/>
              </a:rPr>
              <a:t>Display Board</a:t>
            </a:r>
            <a:endParaRPr sz="2000" b="1" dirty="0">
              <a:solidFill>
                <a:srgbClr val="A64D7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0" name="Shape 70"/>
          <p:cNvCxnSpPr/>
          <p:nvPr/>
        </p:nvCxnSpPr>
        <p:spPr>
          <a:xfrm flipH="1" flipV="1">
            <a:off x="1295400" y="1603826"/>
            <a:ext cx="2093256" cy="10102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Shape 71"/>
          <p:cNvCxnSpPr/>
          <p:nvPr/>
        </p:nvCxnSpPr>
        <p:spPr>
          <a:xfrm flipH="1">
            <a:off x="2342028" y="3225800"/>
            <a:ext cx="1375897" cy="10712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Shape 69"/>
          <p:cNvSpPr txBox="1"/>
          <p:nvPr/>
        </p:nvSpPr>
        <p:spPr>
          <a:xfrm>
            <a:off x="6523088" y="270797"/>
            <a:ext cx="2561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A64D79"/>
                </a:solidFill>
                <a:latin typeface="Varela Round"/>
                <a:ea typeface="Varela Round"/>
                <a:cs typeface="Varela Round"/>
                <a:sym typeface="Varela Round"/>
              </a:rPr>
              <a:t>T</a:t>
            </a:r>
            <a:r>
              <a:rPr lang="en-US" sz="2000" b="1" dirty="0" smtClean="0">
                <a:solidFill>
                  <a:srgbClr val="A64D79"/>
                </a:solidFill>
                <a:latin typeface="Varela Round"/>
                <a:ea typeface="Varela Round"/>
                <a:cs typeface="Varela Round"/>
                <a:sym typeface="Varela Round"/>
              </a:rPr>
              <a:t>icket Machine</a:t>
            </a:r>
            <a:endParaRPr sz="2000" b="1" dirty="0">
              <a:solidFill>
                <a:srgbClr val="A64D7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" name="Shape 69"/>
          <p:cNvSpPr txBox="1"/>
          <p:nvPr/>
        </p:nvSpPr>
        <p:spPr>
          <a:xfrm>
            <a:off x="-151119" y="672326"/>
            <a:ext cx="2561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A64D79"/>
                </a:solidFill>
                <a:latin typeface="Varela Round"/>
                <a:ea typeface="Varela Round"/>
                <a:cs typeface="Varela Round"/>
                <a:sym typeface="Varela Round"/>
              </a:rPr>
              <a:t>Platform Display Board</a:t>
            </a:r>
            <a:endParaRPr sz="2000" b="1" dirty="0">
              <a:solidFill>
                <a:srgbClr val="A64D7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" name="Shape 69"/>
          <p:cNvSpPr txBox="1"/>
          <p:nvPr/>
        </p:nvSpPr>
        <p:spPr>
          <a:xfrm>
            <a:off x="6400800" y="4081337"/>
            <a:ext cx="2561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A64D79"/>
                </a:solidFill>
                <a:latin typeface="Varela Round"/>
                <a:ea typeface="Varela Round"/>
                <a:cs typeface="Varela Round"/>
                <a:sym typeface="Varela Round"/>
              </a:rPr>
              <a:t>Railway Application</a:t>
            </a:r>
            <a:endParaRPr sz="2000" b="1" dirty="0">
              <a:solidFill>
                <a:srgbClr val="A64D7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" name="Shape 69"/>
          <p:cNvSpPr txBox="1"/>
          <p:nvPr/>
        </p:nvSpPr>
        <p:spPr>
          <a:xfrm>
            <a:off x="-164388" y="4085974"/>
            <a:ext cx="2561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A64D79"/>
                </a:solidFill>
                <a:latin typeface="Varela Round"/>
                <a:ea typeface="Varela Round"/>
                <a:cs typeface="Varela Round"/>
                <a:sym typeface="Varela Round"/>
              </a:rPr>
              <a:t>Train Status On Website</a:t>
            </a:r>
            <a:endParaRPr sz="2000" b="1" dirty="0">
              <a:solidFill>
                <a:srgbClr val="A64D7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20" name="Shape 70"/>
          <p:cNvCxnSpPr>
            <a:endCxn id="32" idx="2"/>
          </p:cNvCxnSpPr>
          <p:nvPr/>
        </p:nvCxnSpPr>
        <p:spPr>
          <a:xfrm flipV="1">
            <a:off x="4391712" y="1285566"/>
            <a:ext cx="24040" cy="12807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Shape 70"/>
          <p:cNvCxnSpPr/>
          <p:nvPr/>
        </p:nvCxnSpPr>
        <p:spPr>
          <a:xfrm flipV="1">
            <a:off x="5257800" y="1603826"/>
            <a:ext cx="1828800" cy="12955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Shape 70"/>
          <p:cNvCxnSpPr/>
          <p:nvPr/>
        </p:nvCxnSpPr>
        <p:spPr>
          <a:xfrm>
            <a:off x="5257800" y="3105150"/>
            <a:ext cx="2119514" cy="10380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TextBox 18"/>
          <p:cNvSpPr txBox="1"/>
          <p:nvPr/>
        </p:nvSpPr>
        <p:spPr>
          <a:xfrm rot="1640429">
            <a:off x="1573806" y="1775057"/>
            <a:ext cx="2130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trains arriving on that platform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23956" y="762346"/>
            <a:ext cx="2583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schedule of all the trains for the entire day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19402162">
            <a:off x="1722205" y="3198145"/>
            <a:ext cx="2287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Displays the current location of the train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20689361">
            <a:off x="2437677" y="1161241"/>
            <a:ext cx="2130750" cy="31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19567764">
            <a:off x="4833063" y="1732529"/>
            <a:ext cx="23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trains from one station to another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641261">
            <a:off x="5479696" y="3198145"/>
            <a:ext cx="2632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Displays all trains and their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11" grpId="0"/>
      <p:bldP spid="12" grpId="0"/>
      <p:bldP spid="13" grpId="0"/>
      <p:bldP spid="14" grpId="0"/>
      <p:bldP spid="19" grpId="0"/>
      <p:bldP spid="32" grpId="0"/>
      <p:bldP spid="33" grpId="0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0000"/>
                </a:solidFill>
                <a:latin typeface="Varela Round"/>
                <a:ea typeface="Varela Round"/>
                <a:cs typeface="Varela Round"/>
                <a:sym typeface="Varela Round"/>
              </a:rPr>
              <a:t>DATA TRANSFORMATION</a:t>
            </a:r>
            <a:endParaRPr b="1">
              <a:solidFill>
                <a:srgbClr val="6600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539300" y="1640225"/>
            <a:ext cx="2561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rPr>
              <a:t>CONFERENCE</a:t>
            </a:r>
            <a:endParaRPr sz="2000" b="1">
              <a:solidFill>
                <a:srgbClr val="38761D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5951900" y="1640225"/>
            <a:ext cx="25617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A64D79"/>
                </a:solidFill>
                <a:latin typeface="Varela Round"/>
                <a:ea typeface="Varela Round"/>
                <a:cs typeface="Varela Round"/>
                <a:sym typeface="Varela Round"/>
              </a:rPr>
              <a:t>SPEAKER DISPLAY</a:t>
            </a:r>
            <a:endParaRPr sz="2000" b="1">
              <a:solidFill>
                <a:srgbClr val="A64D7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97" name="Shape 97"/>
          <p:cNvCxnSpPr>
            <a:stCxn id="95" idx="3"/>
            <a:endCxn id="96" idx="1"/>
          </p:cNvCxnSpPr>
          <p:nvPr/>
        </p:nvCxnSpPr>
        <p:spPr>
          <a:xfrm>
            <a:off x="3101000" y="2105975"/>
            <a:ext cx="285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" name="Shape 98"/>
          <p:cNvSpPr txBox="1"/>
          <p:nvPr/>
        </p:nvSpPr>
        <p:spPr>
          <a:xfrm>
            <a:off x="152400" y="1640225"/>
            <a:ext cx="30000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00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3271300" y="1562275"/>
            <a:ext cx="25617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155CC"/>
                </a:solidFill>
                <a:latin typeface="Varela Round"/>
                <a:ea typeface="Varela Round"/>
                <a:cs typeface="Varela Round"/>
                <a:sym typeface="Varela Round"/>
              </a:rPr>
              <a:t>ADAPTER</a:t>
            </a:r>
            <a:endParaRPr sz="1600" b="1">
              <a:solidFill>
                <a:srgbClr val="1155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73</Words>
  <Application>Microsoft Office PowerPoint</Application>
  <PresentationFormat>On-screen Show (16:9)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Varela Round</vt:lpstr>
      <vt:lpstr>Simple Light</vt:lpstr>
      <vt:lpstr>DATA TRANSFORMATION</vt:lpstr>
      <vt:lpstr>PowerPoint Presentation</vt:lpstr>
      <vt:lpstr>DATA TRANSFORMATION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TRANSFORMATION</dc:title>
  <dc:creator>lenovo</dc:creator>
  <cp:lastModifiedBy>lenovo</cp:lastModifiedBy>
  <cp:revision>6</cp:revision>
  <dcterms:modified xsi:type="dcterms:W3CDTF">2018-03-07T10:32:29Z</dcterms:modified>
</cp:coreProperties>
</file>