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/>
    <p:restoredTop sz="94694"/>
  </p:normalViewPr>
  <p:slideViewPr>
    <p:cSldViewPr snapToGrid="0">
      <p:cViewPr varScale="1">
        <p:scale>
          <a:sx n="99" d="100"/>
          <a:sy n="99" d="100"/>
        </p:scale>
        <p:origin x="19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EC39-F8F5-82AA-D641-1E0264A9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6CF67-D4E4-1F2A-B0D5-A01A0091D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A209-746A-988A-8D35-B5ECB3DF9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B20F5-603D-4F29-5972-5B1DE7A9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E02C-B900-BF00-3AC8-B5D4944E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16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10B0-F4EF-7942-E7CA-5E6339ECB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898C2-ACB9-A625-4799-B5175D041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3F586-3166-3F3F-FCAE-48C5E35A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24AAC-384A-6ACA-0D79-5CC589FC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BEB3B-8A2A-3982-7F9F-D8C6D707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40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25D360-4DD4-47B9-A665-0A657E49FB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28FAE-8023-A018-706C-1F5E6BECA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BDB60-F10D-A2F7-F93F-B82ABB786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DD3B5-229A-9DDD-87F0-508E8273B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FCCBF-6E78-E12F-680C-5B77D12F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7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3B2D1-047C-0488-81E3-B4ECDB677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60A5E-482A-2FF7-7D06-37B0EE4DE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DDB84-ADAC-DF3E-816D-000FAD403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843B2-8052-43EE-56C4-1E031BE5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83738-14AB-CEAF-552F-2C93CC8B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E8997-BEF7-F0D3-8B31-49CC8DE6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346A5-6941-D048-8C08-3C7BC05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56F7-49ED-D09C-40E6-2C1AEC7C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1982F-BAD3-ACB4-682A-1E4601D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72675-D36B-EDD4-3F8A-CE1875E5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8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3630-5E34-07E5-12E7-5AF98488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762E-0C04-AEEB-19F8-F4F726B28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21D02-B627-5BF0-11D1-C360D249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5D522-CD35-FF32-56C9-8F5BE299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0081F-4D82-19A9-0DF3-111D37560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9F3CB-78E1-7FB2-5058-D2AE9FED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1EF7-4DD1-1565-1CFF-74BD90974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37891-A1CB-935C-656A-1DBE27CD0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6C150-A612-0163-88E6-7516A5C9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C65FB0-9442-68A5-09A5-0C7FBC890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22B4D-EBC0-1D24-29CF-61E5C0D19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BEB3AD-4187-5BF3-2BA5-8A2F8F996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69B68-C43F-08D1-6A20-4612D9464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6EC84-9B1C-F8A2-9318-D86B60A94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1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6F93F-017F-5674-528D-D7840775D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9D9C61-32B9-E2F9-3B47-2DC58B7B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B84FC-0EB6-6B36-A894-18EC6B9EF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7422E-0CD7-0531-07B5-7BE8478E6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9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9C02A2-8037-93E6-2769-957446CCA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F479A-5859-5621-1438-36F31AE20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F136-834C-1614-E8C0-B5ECD674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56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4093-8A0E-5062-512D-DE5C05EC8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764A-1BD4-7381-951F-2385F2ACDF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C869AB-51E0-7FB9-AD94-E63D99EF6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4255D-BDC6-BCFA-AD83-DBD069D2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8760E-9056-97EE-B33E-864AA3D8E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ED180-54C0-F050-96BE-864A9932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8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7E85E-69C8-2A9A-B1CA-FB02C289E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62D3E2-FEBE-FD38-DF4D-8EBF51CFE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4BADD-12B6-46F4-70B4-E12776F2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EF05C-7317-EC6B-9D4D-9F66B41B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EF9E8D-A830-DF3B-F6EF-B3CFB830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62290-0260-0D06-226C-0DE60BA31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2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6F4A3-56FD-9454-8FB3-B4B5506F6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3F866-830A-0663-D025-0B5F4598F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247D-8598-321A-9485-2290094D31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C52F50-8DB6-1443-8179-7208AC37A0D0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2D88F-3F86-8C7B-850A-7BA14F25BD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E910F-F989-B26A-AD36-291F213F9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CB36D-0A5D-E44F-B7F6-170EBC27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1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1419CD6-619D-48C3-32C4-9C85D8033DC0}"/>
              </a:ext>
            </a:extLst>
          </p:cNvPr>
          <p:cNvSpPr/>
          <p:nvPr/>
        </p:nvSpPr>
        <p:spPr>
          <a:xfrm>
            <a:off x="4739618" y="3061010"/>
            <a:ext cx="3289609" cy="735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Agent (Chat Bot)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DB79763-58AF-249C-A32D-C57412573B19}"/>
              </a:ext>
            </a:extLst>
          </p:cNvPr>
          <p:cNvSpPr/>
          <p:nvPr/>
        </p:nvSpPr>
        <p:spPr>
          <a:xfrm>
            <a:off x="1593119" y="5659244"/>
            <a:ext cx="1873404" cy="6690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Calendar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BA15D33-1A8C-5640-188B-6E825FF4702C}"/>
              </a:ext>
            </a:extLst>
          </p:cNvPr>
          <p:cNvSpPr/>
          <p:nvPr/>
        </p:nvSpPr>
        <p:spPr>
          <a:xfrm>
            <a:off x="4281801" y="5659244"/>
            <a:ext cx="1873404" cy="6690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Mail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2078EA-CFDF-68C6-0547-7CC55927C715}"/>
              </a:ext>
            </a:extLst>
          </p:cNvPr>
          <p:cNvSpPr/>
          <p:nvPr/>
        </p:nvSpPr>
        <p:spPr>
          <a:xfrm>
            <a:off x="6970483" y="5659244"/>
            <a:ext cx="1873404" cy="6690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E39BC7-9E81-C3E5-B17C-B23F4E2470DD}"/>
              </a:ext>
            </a:extLst>
          </p:cNvPr>
          <p:cNvSpPr/>
          <p:nvPr/>
        </p:nvSpPr>
        <p:spPr>
          <a:xfrm>
            <a:off x="9659165" y="5659244"/>
            <a:ext cx="1873404" cy="6690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C9D5BA-988C-29B9-4276-6A9313042D4D}"/>
              </a:ext>
            </a:extLst>
          </p:cNvPr>
          <p:cNvSpPr txBox="1"/>
          <p:nvPr/>
        </p:nvSpPr>
        <p:spPr>
          <a:xfrm>
            <a:off x="1185480" y="6328317"/>
            <a:ext cx="2688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 Appointment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F6B143-4654-4612-81DB-7B17DA72141F}"/>
              </a:ext>
            </a:extLst>
          </p:cNvPr>
          <p:cNvSpPr txBox="1"/>
          <p:nvPr/>
        </p:nvSpPr>
        <p:spPr>
          <a:xfrm>
            <a:off x="4412614" y="6328317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Mail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92F7CB-CC4F-4A9B-396E-CFCFAE363694}"/>
              </a:ext>
            </a:extLst>
          </p:cNvPr>
          <p:cNvSpPr txBox="1"/>
          <p:nvPr/>
        </p:nvSpPr>
        <p:spPr>
          <a:xfrm>
            <a:off x="7066925" y="6328317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Message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41D876-8A4B-DE96-AD4B-36B55BBE34E5}"/>
              </a:ext>
            </a:extLst>
          </p:cNvPr>
          <p:cNvSpPr txBox="1"/>
          <p:nvPr/>
        </p:nvSpPr>
        <p:spPr>
          <a:xfrm>
            <a:off x="9755607" y="6328317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a Post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798C3F96-3679-6EEB-F7F4-64FAE1A2DB61}"/>
              </a:ext>
            </a:extLst>
          </p:cNvPr>
          <p:cNvSpPr/>
          <p:nvPr/>
        </p:nvSpPr>
        <p:spPr>
          <a:xfrm>
            <a:off x="5600404" y="1233113"/>
            <a:ext cx="1568036" cy="815546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375AC7-B9B7-2A89-DCAB-1CDB2F304BD9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>
            <a:off x="6384422" y="2048659"/>
            <a:ext cx="1" cy="10123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B048781-06B5-9323-88E5-F8AF94496A44}"/>
              </a:ext>
            </a:extLst>
          </p:cNvPr>
          <p:cNvSpPr txBox="1"/>
          <p:nvPr/>
        </p:nvSpPr>
        <p:spPr>
          <a:xfrm>
            <a:off x="6888504" y="3796989"/>
            <a:ext cx="230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via different APIs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B7A774-1457-1B89-C237-D4C14CD9037B}"/>
              </a:ext>
            </a:extLst>
          </p:cNvPr>
          <p:cNvSpPr txBox="1"/>
          <p:nvPr/>
        </p:nvSpPr>
        <p:spPr>
          <a:xfrm>
            <a:off x="5323383" y="265522"/>
            <a:ext cx="18450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AI AGENTS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FD16DA-4690-EAE0-81D7-C1723559D915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529821" y="3796990"/>
            <a:ext cx="3854602" cy="1862254"/>
          </a:xfrm>
          <a:prstGeom prst="straightConnector1">
            <a:avLst/>
          </a:prstGeom>
          <a:ln w="317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41483C1-7734-8F65-8874-F3548C945487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218503" y="3796990"/>
            <a:ext cx="1165920" cy="1862254"/>
          </a:xfrm>
          <a:prstGeom prst="straightConnector1">
            <a:avLst/>
          </a:prstGeom>
          <a:ln w="31750"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045219-DECB-61D3-5620-94210B011E2B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6384423" y="3796990"/>
            <a:ext cx="1522762" cy="1862254"/>
          </a:xfrm>
          <a:prstGeom prst="straightConnector1">
            <a:avLst/>
          </a:prstGeom>
          <a:ln w="31750"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6415E-FAD4-F161-8AFE-4A70A50E65AC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>
            <a:off x="6384423" y="3796990"/>
            <a:ext cx="4211444" cy="1862254"/>
          </a:xfrm>
          <a:prstGeom prst="straightConnector1">
            <a:avLst/>
          </a:prstGeom>
          <a:ln w="31750"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6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070F6-5642-79F1-C868-5813A36DD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A5EABA-84D0-E258-A1F3-980A0D3518EA}"/>
              </a:ext>
            </a:extLst>
          </p:cNvPr>
          <p:cNvSpPr/>
          <p:nvPr/>
        </p:nvSpPr>
        <p:spPr>
          <a:xfrm>
            <a:off x="4739618" y="2391309"/>
            <a:ext cx="3289609" cy="7359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 Agent (Chat Bot)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ADBAF87-9EE8-0378-4A17-42011FC63103}"/>
              </a:ext>
            </a:extLst>
          </p:cNvPr>
          <p:cNvSpPr/>
          <p:nvPr/>
        </p:nvSpPr>
        <p:spPr>
          <a:xfrm>
            <a:off x="1593119" y="5556213"/>
            <a:ext cx="1873404" cy="6690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Calendar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644B028-7817-44FF-EE13-B87E52F00C5A}"/>
              </a:ext>
            </a:extLst>
          </p:cNvPr>
          <p:cNvSpPr/>
          <p:nvPr/>
        </p:nvSpPr>
        <p:spPr>
          <a:xfrm>
            <a:off x="4281801" y="5556213"/>
            <a:ext cx="1873404" cy="6690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Google Mail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271AABA-0CD2-C625-4DAF-05B9E3935EAE}"/>
              </a:ext>
            </a:extLst>
          </p:cNvPr>
          <p:cNvSpPr/>
          <p:nvPr/>
        </p:nvSpPr>
        <p:spPr>
          <a:xfrm>
            <a:off x="6970483" y="5556212"/>
            <a:ext cx="1873404" cy="6690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4EB13B-B49B-FB60-926A-5174135038A5}"/>
              </a:ext>
            </a:extLst>
          </p:cNvPr>
          <p:cNvSpPr/>
          <p:nvPr/>
        </p:nvSpPr>
        <p:spPr>
          <a:xfrm>
            <a:off x="9659165" y="5556212"/>
            <a:ext cx="1873404" cy="66907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37C7D8-BD00-A7EE-4270-28251394BE76}"/>
              </a:ext>
            </a:extLst>
          </p:cNvPr>
          <p:cNvSpPr txBox="1"/>
          <p:nvPr/>
        </p:nvSpPr>
        <p:spPr>
          <a:xfrm>
            <a:off x="1689561" y="6211669"/>
            <a:ext cx="16805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an Appointment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1F4991-2F57-D7E1-2C05-68F462E79C09}"/>
              </a:ext>
            </a:extLst>
          </p:cNvPr>
          <p:cNvSpPr txBox="1"/>
          <p:nvPr/>
        </p:nvSpPr>
        <p:spPr>
          <a:xfrm>
            <a:off x="4378243" y="6294750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Mail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86CD65-E2F7-872D-27FE-7CC0C3F2775B}"/>
              </a:ext>
            </a:extLst>
          </p:cNvPr>
          <p:cNvSpPr txBox="1"/>
          <p:nvPr/>
        </p:nvSpPr>
        <p:spPr>
          <a:xfrm>
            <a:off x="7057369" y="6278102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Send Message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E18441-EE84-D51E-650C-7D514936CD56}"/>
              </a:ext>
            </a:extLst>
          </p:cNvPr>
          <p:cNvSpPr txBox="1"/>
          <p:nvPr/>
        </p:nvSpPr>
        <p:spPr>
          <a:xfrm>
            <a:off x="9755607" y="6292192"/>
            <a:ext cx="1680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Write a Post</a:t>
            </a:r>
          </a:p>
        </p:txBody>
      </p:sp>
      <p:sp>
        <p:nvSpPr>
          <p:cNvPr id="27" name="Folded Corner 26">
            <a:extLst>
              <a:ext uri="{FF2B5EF4-FFF2-40B4-BE49-F238E27FC236}">
                <a16:creationId xmlns:a16="http://schemas.microsoft.com/office/drawing/2014/main" id="{2CFDD066-6411-4A80-9BDD-AA476557BBD2}"/>
              </a:ext>
            </a:extLst>
          </p:cNvPr>
          <p:cNvSpPr/>
          <p:nvPr/>
        </p:nvSpPr>
        <p:spPr>
          <a:xfrm>
            <a:off x="5600404" y="988412"/>
            <a:ext cx="1568036" cy="815546"/>
          </a:xfrm>
          <a:prstGeom prst="foldedCorne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Chat Input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273FAD-4769-C44A-6FEE-68827DE69DC3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>
            <a:off x="6384422" y="1803958"/>
            <a:ext cx="1" cy="58735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9CEA62-3C87-33E5-33C0-99049D8E9CDA}"/>
              </a:ext>
            </a:extLst>
          </p:cNvPr>
          <p:cNvSpPr txBox="1"/>
          <p:nvPr/>
        </p:nvSpPr>
        <p:spPr>
          <a:xfrm>
            <a:off x="7407818" y="3936676"/>
            <a:ext cx="288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via standard MC Protocol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FE26A5-2FA8-7493-3D42-9A8C2F7AA3CB}"/>
              </a:ext>
            </a:extLst>
          </p:cNvPr>
          <p:cNvSpPr txBox="1"/>
          <p:nvPr/>
        </p:nvSpPr>
        <p:spPr>
          <a:xfrm>
            <a:off x="3985463" y="341903"/>
            <a:ext cx="4797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MODEL CONTEXT PROTOCOL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3E5F10-881E-01D3-2721-3A00786B7C05}"/>
              </a:ext>
            </a:extLst>
          </p:cNvPr>
          <p:cNvCxnSpPr>
            <a:cxnSpLocks/>
            <a:stCxn id="2" idx="2"/>
            <a:endCxn id="16" idx="0"/>
          </p:cNvCxnSpPr>
          <p:nvPr/>
        </p:nvCxnSpPr>
        <p:spPr>
          <a:xfrm flipH="1">
            <a:off x="2514588" y="3820864"/>
            <a:ext cx="3869835" cy="1342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A5C8BC-13FF-D85D-45CD-87A006978181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 flipH="1">
            <a:off x="5218502" y="3820864"/>
            <a:ext cx="1165921" cy="1342252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0B7BF5-616B-7D3D-0B30-EEB512427907}"/>
              </a:ext>
            </a:extLst>
          </p:cNvPr>
          <p:cNvCxnSpPr>
            <a:cxnSpLocks/>
            <a:stCxn id="2" idx="2"/>
            <a:endCxn id="19" idx="0"/>
          </p:cNvCxnSpPr>
          <p:nvPr/>
        </p:nvCxnSpPr>
        <p:spPr>
          <a:xfrm>
            <a:off x="6384423" y="3820864"/>
            <a:ext cx="1453632" cy="1341446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ED1A66-BB08-D6FC-7F1F-C9DD699C6D2A}"/>
              </a:ext>
            </a:extLst>
          </p:cNvPr>
          <p:cNvCxnSpPr>
            <a:cxnSpLocks/>
            <a:stCxn id="2" idx="2"/>
            <a:endCxn id="20" idx="0"/>
          </p:cNvCxnSpPr>
          <p:nvPr/>
        </p:nvCxnSpPr>
        <p:spPr>
          <a:xfrm>
            <a:off x="6384423" y="3820864"/>
            <a:ext cx="4107965" cy="1341445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32EB795-62C0-DA49-5656-148A24E1835E}"/>
              </a:ext>
            </a:extLst>
          </p:cNvPr>
          <p:cNvSpPr/>
          <p:nvPr/>
        </p:nvSpPr>
        <p:spPr>
          <a:xfrm>
            <a:off x="5270942" y="3427767"/>
            <a:ext cx="2226961" cy="39309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MCP Client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01E87D-17DB-F3F4-5A24-7946F2C4797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384423" y="3127289"/>
            <a:ext cx="13340" cy="300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E5BF9184-5B56-C75B-6B4D-22165CB128F3}"/>
              </a:ext>
            </a:extLst>
          </p:cNvPr>
          <p:cNvSpPr/>
          <p:nvPr/>
        </p:nvSpPr>
        <p:spPr>
          <a:xfrm>
            <a:off x="1822337" y="5163116"/>
            <a:ext cx="1384502" cy="3930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MCP Server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EB4C84E-D664-243D-E179-1B511BBCCB50}"/>
              </a:ext>
            </a:extLst>
          </p:cNvPr>
          <p:cNvSpPr/>
          <p:nvPr/>
        </p:nvSpPr>
        <p:spPr>
          <a:xfrm>
            <a:off x="4526251" y="5163116"/>
            <a:ext cx="1384502" cy="3930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MCP Server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C51640A-F412-986E-E25F-1FAC762613C8}"/>
              </a:ext>
            </a:extLst>
          </p:cNvPr>
          <p:cNvSpPr/>
          <p:nvPr/>
        </p:nvSpPr>
        <p:spPr>
          <a:xfrm>
            <a:off x="7145804" y="5162310"/>
            <a:ext cx="1384502" cy="3930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MCP Server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15B9417-5B90-711B-3DD5-C6EAAC1B491C}"/>
              </a:ext>
            </a:extLst>
          </p:cNvPr>
          <p:cNvSpPr/>
          <p:nvPr/>
        </p:nvSpPr>
        <p:spPr>
          <a:xfrm>
            <a:off x="9800137" y="5162309"/>
            <a:ext cx="1384502" cy="393097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MCP Server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2B51F-021B-8801-8A0D-E72F6D9048E8}"/>
              </a:ext>
            </a:extLst>
          </p:cNvPr>
          <p:cNvSpPr txBox="1"/>
          <p:nvPr/>
        </p:nvSpPr>
        <p:spPr>
          <a:xfrm>
            <a:off x="6058762" y="3138372"/>
            <a:ext cx="169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In Process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4BBDC-C3F5-9721-90AF-89B52AA2DD55}"/>
              </a:ext>
            </a:extLst>
          </p:cNvPr>
          <p:cNvSpPr/>
          <p:nvPr/>
        </p:nvSpPr>
        <p:spPr>
          <a:xfrm>
            <a:off x="4526251" y="2048660"/>
            <a:ext cx="3754864" cy="1932996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5B8A6B5B-E795-942B-3BC0-74B36A2F39AA}"/>
              </a:ext>
            </a:extLst>
          </p:cNvPr>
          <p:cNvCxnSpPr>
            <a:stCxn id="16" idx="1"/>
            <a:endCxn id="6" idx="1"/>
          </p:cNvCxnSpPr>
          <p:nvPr/>
        </p:nvCxnSpPr>
        <p:spPr>
          <a:xfrm rot="10800000" flipV="1">
            <a:off x="1593119" y="5359664"/>
            <a:ext cx="229218" cy="531085"/>
          </a:xfrm>
          <a:prstGeom prst="curvedConnector3">
            <a:avLst>
              <a:gd name="adj1" fmla="val 19973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563B852-0C6B-1F2E-632C-8AD6FBF0C059}"/>
              </a:ext>
            </a:extLst>
          </p:cNvPr>
          <p:cNvSpPr txBox="1"/>
          <p:nvPr/>
        </p:nvSpPr>
        <p:spPr>
          <a:xfrm rot="16200000">
            <a:off x="485009" y="5558366"/>
            <a:ext cx="15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via API/SDK</a:t>
            </a:r>
          </a:p>
        </p:txBody>
      </p: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DCBB95C4-4102-57A2-BFED-161F02149D58}"/>
              </a:ext>
            </a:extLst>
          </p:cNvPr>
          <p:cNvCxnSpPr/>
          <p:nvPr/>
        </p:nvCxnSpPr>
        <p:spPr>
          <a:xfrm rot="10800000" flipV="1">
            <a:off x="4252773" y="5359665"/>
            <a:ext cx="229218" cy="531085"/>
          </a:xfrm>
          <a:prstGeom prst="curvedConnector3">
            <a:avLst>
              <a:gd name="adj1" fmla="val 19973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9CB4803-8E46-3BBD-4EBC-AF05C3D7C577}"/>
              </a:ext>
            </a:extLst>
          </p:cNvPr>
          <p:cNvSpPr txBox="1"/>
          <p:nvPr/>
        </p:nvSpPr>
        <p:spPr>
          <a:xfrm rot="16200000">
            <a:off x="3144663" y="5558367"/>
            <a:ext cx="15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via API/SDK</a:t>
            </a:r>
          </a:p>
        </p:txBody>
      </p: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7BDC0A60-B77F-2083-F1BB-E8F99A4ED68A}"/>
              </a:ext>
            </a:extLst>
          </p:cNvPr>
          <p:cNvCxnSpPr/>
          <p:nvPr/>
        </p:nvCxnSpPr>
        <p:spPr>
          <a:xfrm rot="10800000" flipV="1">
            <a:off x="6951366" y="5336516"/>
            <a:ext cx="229218" cy="531085"/>
          </a:xfrm>
          <a:prstGeom prst="curvedConnector3">
            <a:avLst>
              <a:gd name="adj1" fmla="val 19973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F6FF9A4-1E92-F2DC-807B-A13D06B4E76E}"/>
              </a:ext>
            </a:extLst>
          </p:cNvPr>
          <p:cNvSpPr txBox="1"/>
          <p:nvPr/>
        </p:nvSpPr>
        <p:spPr>
          <a:xfrm rot="16200000">
            <a:off x="5843256" y="5535218"/>
            <a:ext cx="15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via API/SDK</a:t>
            </a:r>
          </a:p>
        </p:txBody>
      </p: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4D75C3B6-B735-84CF-93D1-3B8ED1E12880}"/>
              </a:ext>
            </a:extLst>
          </p:cNvPr>
          <p:cNvCxnSpPr/>
          <p:nvPr/>
        </p:nvCxnSpPr>
        <p:spPr>
          <a:xfrm rot="10800000" flipV="1">
            <a:off x="9583756" y="5348838"/>
            <a:ext cx="229218" cy="531085"/>
          </a:xfrm>
          <a:prstGeom prst="curvedConnector3">
            <a:avLst>
              <a:gd name="adj1" fmla="val 19973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260E738-E393-E47C-FC17-A9355CC83F4B}"/>
              </a:ext>
            </a:extLst>
          </p:cNvPr>
          <p:cNvSpPr txBox="1"/>
          <p:nvPr/>
        </p:nvSpPr>
        <p:spPr>
          <a:xfrm rot="16200000">
            <a:off x="8475646" y="5547540"/>
            <a:ext cx="15318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70C0"/>
                </a:solidFill>
              </a:rPr>
              <a:t>via API/SDK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AA56F6-4C9D-0C9E-E7D5-8D1EF8767EB4}"/>
              </a:ext>
            </a:extLst>
          </p:cNvPr>
          <p:cNvSpPr txBox="1"/>
          <p:nvPr/>
        </p:nvSpPr>
        <p:spPr>
          <a:xfrm>
            <a:off x="7021946" y="2049464"/>
            <a:ext cx="138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MCP Host</a:t>
            </a:r>
          </a:p>
        </p:txBody>
      </p:sp>
    </p:spTree>
    <p:extLst>
      <p:ext uri="{BB962C8B-B14F-4D97-AF65-F5344CB8AC3E}">
        <p14:creationId xmlns:p14="http://schemas.microsoft.com/office/powerpoint/2010/main" val="28733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90</Words>
  <Application>Microsoft Macintosh PowerPoint</Application>
  <PresentationFormat>Widescreen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 Karlekar</dc:creator>
  <cp:lastModifiedBy>Srini Karlekar</cp:lastModifiedBy>
  <cp:revision>4</cp:revision>
  <dcterms:created xsi:type="dcterms:W3CDTF">2025-05-30T19:45:59Z</dcterms:created>
  <dcterms:modified xsi:type="dcterms:W3CDTF">2025-05-30T20:35:23Z</dcterms:modified>
</cp:coreProperties>
</file>